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14"/>
  </p:handoutMasterIdLst>
  <p:sldIdLst>
    <p:sldId id="275" r:id="rId3"/>
    <p:sldId id="276" r:id="rId4"/>
    <p:sldId id="280" r:id="rId6"/>
    <p:sldId id="277" r:id="rId7"/>
    <p:sldId id="278" r:id="rId8"/>
    <p:sldId id="279" r:id="rId9"/>
    <p:sldId id="281" r:id="rId10"/>
    <p:sldId id="282" r:id="rId11"/>
    <p:sldId id="283" r:id="rId12"/>
    <p:sldId id="274" r:id="rId13"/>
  </p:sldIdLst>
  <p:sldSz cx="138176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D8C"/>
    <a:srgbClr val="1A305C"/>
    <a:srgbClr val="3F765F"/>
    <a:srgbClr val="367058"/>
    <a:srgbClr val="1B4935"/>
    <a:srgbClr val="679B9B"/>
    <a:srgbClr val="25654A"/>
    <a:srgbClr val="E6E6E6"/>
    <a:srgbClr val="F38571"/>
    <a:srgbClr val="FF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725" autoAdjust="0"/>
  </p:normalViewPr>
  <p:slideViewPr>
    <p:cSldViewPr snapToGrid="0" showGuides="1">
      <p:cViewPr varScale="1">
        <p:scale>
          <a:sx n="67" d="100"/>
          <a:sy n="67" d="100"/>
        </p:scale>
        <p:origin x="438" y="72"/>
      </p:cViewPr>
      <p:guideLst>
        <p:guide orient="horz" pos="2088"/>
        <p:guide orient="horz" pos="2784"/>
        <p:guide orient="horz" pos="576"/>
        <p:guide pos="435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668B7C-E4CD-4872-B084-44133F808FCE}"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E8E42-E7C5-4B24-8575-74A765CA0AB6}"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3D5BD-E30B-48AB-B24F-3878C333D518}"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1A707-0A4C-444E-BBAC-8F56E4534DF7}"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0" y="0"/>
            <a:ext cx="13817600" cy="3319272"/>
          </a:xfrm>
        </p:spPr>
        <p:txBody>
          <a:bodyPr/>
          <a:lstStyle/>
          <a:p>
            <a:r>
              <a:rPr lang="en-US"/>
              <a:t>Click icon to add picture</a:t>
            </a:r>
            <a:endParaRPr lang="en-US" dirty="0"/>
          </a:p>
        </p:txBody>
      </p:sp>
      <p:sp>
        <p:nvSpPr>
          <p:cNvPr id="3" name="Rectangle 2"/>
          <p:cNvSpPr/>
          <p:nvPr userDrawn="1"/>
        </p:nvSpPr>
        <p:spPr>
          <a:xfrm>
            <a:off x="13188" y="3319272"/>
            <a:ext cx="13804412" cy="4450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50000"/>
              </a:lnSpc>
            </a:pPr>
            <a:endParaRPr lang="en-US" sz="1800" dirty="0"/>
          </a:p>
        </p:txBody>
      </p:sp>
      <p:sp>
        <p:nvSpPr>
          <p:cNvPr id="12" name="Content Placeholder 14"/>
          <p:cNvSpPr>
            <a:spLocks noGrp="1"/>
          </p:cNvSpPr>
          <p:nvPr>
            <p:ph sz="quarter" idx="13" hasCustomPrompt="1"/>
          </p:nvPr>
        </p:nvSpPr>
        <p:spPr>
          <a:xfrm>
            <a:off x="314036" y="3575304"/>
            <a:ext cx="3975063" cy="404672"/>
          </a:xfrm>
        </p:spPr>
        <p:txBody>
          <a:bodyPr>
            <a:noAutofit/>
          </a:bodyPr>
          <a:lstStyle>
            <a:lvl1pPr marL="0" indent="0">
              <a:buNone/>
              <a:defRPr sz="2400" b="0">
                <a:solidFill>
                  <a:schemeClr val="bg1"/>
                </a:solidFill>
                <a:latin typeface="+mj-lt"/>
              </a:defRPr>
            </a:lvl1pPr>
          </a:lstStyle>
          <a:p>
            <a:pPr lvl="0"/>
            <a:r>
              <a:rPr lang="en-US" noProof="0" dirty="0"/>
              <a:t>Add Title Here</a:t>
            </a:r>
            <a:endParaRPr lang="en-US" noProof="0" dirty="0"/>
          </a:p>
        </p:txBody>
      </p:sp>
      <p:sp>
        <p:nvSpPr>
          <p:cNvPr id="13" name="Text Placeholder 16"/>
          <p:cNvSpPr>
            <a:spLocks noGrp="1"/>
          </p:cNvSpPr>
          <p:nvPr>
            <p:ph type="body" sz="quarter" idx="14"/>
          </p:nvPr>
        </p:nvSpPr>
        <p:spPr>
          <a:xfrm>
            <a:off x="314036" y="4087368"/>
            <a:ext cx="3975063" cy="3391118"/>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1" name="Title 1"/>
          <p:cNvSpPr>
            <a:spLocks noGrp="1"/>
          </p:cNvSpPr>
          <p:nvPr>
            <p:ph type="ctrTitle" hasCustomPrompt="1"/>
          </p:nvPr>
        </p:nvSpPr>
        <p:spPr>
          <a:xfrm>
            <a:off x="9513183" y="5183368"/>
            <a:ext cx="3969420" cy="1251856"/>
          </a:xfrm>
        </p:spPr>
        <p:txBody>
          <a:bodyPr vert="horz" anchor="ctr">
            <a:noAutofit/>
          </a:bodyPr>
          <a:lstStyle>
            <a:lvl1pPr algn="ctr">
              <a:lnSpc>
                <a:spcPct val="100000"/>
              </a:lnSpc>
              <a:defRPr sz="4000" b="0">
                <a:solidFill>
                  <a:schemeClr val="bg1"/>
                </a:solidFill>
                <a:latin typeface="+mj-lt"/>
              </a:defRPr>
            </a:lvl1pPr>
          </a:lstStyle>
          <a:p>
            <a:r>
              <a:rPr lang="en-US" noProof="0" dirty="0"/>
              <a:t>EDIT TEXT</a:t>
            </a:r>
            <a:endParaRPr lang="en-US" noProof="0" dirty="0"/>
          </a:p>
        </p:txBody>
      </p:sp>
      <p:sp>
        <p:nvSpPr>
          <p:cNvPr id="14" name="Subtitle 2"/>
          <p:cNvSpPr>
            <a:spLocks noGrp="1"/>
          </p:cNvSpPr>
          <p:nvPr>
            <p:ph type="subTitle" idx="1" hasCustomPrompt="1"/>
          </p:nvPr>
        </p:nvSpPr>
        <p:spPr>
          <a:xfrm>
            <a:off x="9513183" y="6530865"/>
            <a:ext cx="3969420" cy="453005"/>
          </a:xfrm>
        </p:spPr>
        <p:txBody>
          <a:bodyPr vert="horz">
            <a:normAutofit/>
          </a:bodyPr>
          <a:lstStyle>
            <a:lvl1pPr marL="0" indent="0" algn="ctr">
              <a:lnSpc>
                <a:spcPct val="100000"/>
              </a:lnSpc>
              <a:buNone/>
              <a:defRPr sz="1200" spc="300" baseline="0">
                <a:solidFill>
                  <a:schemeClr val="bg1"/>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endParaRPr lang="en-US" noProof="0" dirty="0"/>
          </a:p>
        </p:txBody>
      </p:sp>
      <p:sp>
        <p:nvSpPr>
          <p:cNvPr id="16" name="Content Placeholder 14"/>
          <p:cNvSpPr>
            <a:spLocks noGrp="1"/>
          </p:cNvSpPr>
          <p:nvPr>
            <p:ph sz="quarter" idx="11" hasCustomPrompt="1"/>
          </p:nvPr>
        </p:nvSpPr>
        <p:spPr>
          <a:xfrm>
            <a:off x="4913911" y="3575304"/>
            <a:ext cx="3975063" cy="404672"/>
          </a:xfrm>
        </p:spPr>
        <p:txBody>
          <a:bodyPr>
            <a:noAutofit/>
          </a:bodyPr>
          <a:lstStyle>
            <a:lvl1pPr marL="0" indent="0">
              <a:buNone/>
              <a:defRPr sz="2400" b="0">
                <a:solidFill>
                  <a:schemeClr val="bg1"/>
                </a:solidFill>
                <a:latin typeface="+mj-lt"/>
              </a:defRPr>
            </a:lvl1pPr>
          </a:lstStyle>
          <a:p>
            <a:pPr lvl="0"/>
            <a:r>
              <a:rPr lang="en-US" noProof="0" dirty="0"/>
              <a:t>Add Title Here</a:t>
            </a:r>
            <a:endParaRPr lang="en-US" noProof="0" dirty="0"/>
          </a:p>
        </p:txBody>
      </p:sp>
      <p:sp>
        <p:nvSpPr>
          <p:cNvPr id="17" name="Text Placeholder 16"/>
          <p:cNvSpPr>
            <a:spLocks noGrp="1"/>
          </p:cNvSpPr>
          <p:nvPr>
            <p:ph type="body" sz="quarter" idx="12"/>
          </p:nvPr>
        </p:nvSpPr>
        <p:spPr>
          <a:xfrm>
            <a:off x="4913911" y="4087369"/>
            <a:ext cx="3975063" cy="1741653"/>
          </a:xfrm>
        </p:spPr>
        <p:txBody>
          <a:bodyPr>
            <a:normAutofit/>
          </a:bodyPr>
          <a:lstStyle>
            <a:lvl1pPr marL="0" indent="0">
              <a:buNone/>
              <a:defRPr sz="1100">
                <a:solidFill>
                  <a:schemeClr val="bg1"/>
                </a:solidFill>
                <a:latin typeface="+mn-lt"/>
                <a:cs typeface="Arial" panose="020B0604020202020204" pitchFamily="34" charset="0"/>
              </a:defRPr>
            </a:lvl1pPr>
            <a:lvl2pPr marL="457200" indent="0">
              <a:buNone/>
              <a:defRPr sz="1100">
                <a:solidFill>
                  <a:schemeClr val="bg1"/>
                </a:solidFill>
                <a:latin typeface="+mn-lt"/>
                <a:cs typeface="Arial" panose="020B0604020202020204" pitchFamily="34" charset="0"/>
              </a:defRPr>
            </a:lvl2pPr>
            <a:lvl3pPr marL="914400" indent="0">
              <a:buNone/>
              <a:defRPr sz="1100">
                <a:solidFill>
                  <a:schemeClr val="bg1"/>
                </a:solidFill>
                <a:latin typeface="+mn-lt"/>
                <a:cs typeface="Arial" panose="020B0604020202020204" pitchFamily="34" charset="0"/>
              </a:defRPr>
            </a:lvl3pPr>
            <a:lvl4pPr marL="1371600" indent="0">
              <a:buNone/>
              <a:defRPr sz="1100">
                <a:solidFill>
                  <a:schemeClr val="bg1"/>
                </a:solidFill>
                <a:latin typeface="+mn-lt"/>
                <a:cs typeface="Arial" panose="020B0604020202020204" pitchFamily="34" charset="0"/>
              </a:defRPr>
            </a:lvl4pPr>
            <a:lvl5pPr marL="1828800" indent="0">
              <a:buNone/>
              <a:defRPr sz="1100">
                <a:solidFill>
                  <a:schemeClr val="bg1"/>
                </a:solidFill>
                <a:latin typeface="+mn-lt"/>
                <a:cs typeface="Arial" panose="020B0604020202020204" pitchFamily="34" charset="0"/>
              </a:defRPr>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4605868" y="0"/>
            <a:ext cx="9211733" cy="4419600"/>
          </a:xfrm>
        </p:spPr>
        <p:txBody>
          <a:bodyPr/>
          <a:lstStyle/>
          <a:p>
            <a:r>
              <a:rPr lang="en-US"/>
              <a:t>Click icon to add picture</a:t>
            </a:r>
            <a:endParaRPr lang="en-US" dirty="0"/>
          </a:p>
        </p:txBody>
      </p:sp>
      <p:sp>
        <p:nvSpPr>
          <p:cNvPr id="3" name="Rectangle 2"/>
          <p:cNvSpPr/>
          <p:nvPr userDrawn="1"/>
        </p:nvSpPr>
        <p:spPr>
          <a:xfrm>
            <a:off x="13188" y="0"/>
            <a:ext cx="4592679" cy="7769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50000"/>
              </a:lnSpc>
            </a:pPr>
            <a:endParaRPr lang="en-US" sz="1800" dirty="0"/>
          </a:p>
        </p:txBody>
      </p:sp>
      <p:sp>
        <p:nvSpPr>
          <p:cNvPr id="2" name="Title 1"/>
          <p:cNvSpPr>
            <a:spLocks noGrp="1"/>
          </p:cNvSpPr>
          <p:nvPr>
            <p:ph type="ctrTitle" hasCustomPrompt="1"/>
          </p:nvPr>
        </p:nvSpPr>
        <p:spPr>
          <a:xfrm>
            <a:off x="9513183" y="5183368"/>
            <a:ext cx="3969420" cy="1251856"/>
          </a:xfrm>
        </p:spPr>
        <p:txBody>
          <a:bodyPr vert="horz" anchor="ctr">
            <a:noAutofit/>
          </a:bodyPr>
          <a:lstStyle>
            <a:lvl1pPr algn="ctr">
              <a:lnSpc>
                <a:spcPct val="100000"/>
              </a:lnSpc>
              <a:defRPr sz="4000" b="0">
                <a:solidFill>
                  <a:schemeClr val="tx2"/>
                </a:solidFill>
                <a:latin typeface="+mj-lt"/>
              </a:defRPr>
            </a:lvl1pPr>
          </a:lstStyle>
          <a:p>
            <a:r>
              <a:rPr lang="en-US" noProof="0" dirty="0"/>
              <a:t>EDIT TEXT</a:t>
            </a:r>
            <a:endParaRPr lang="en-US" noProof="0" dirty="0"/>
          </a:p>
        </p:txBody>
      </p:sp>
      <p:sp>
        <p:nvSpPr>
          <p:cNvPr id="18" name="Subtitle 2"/>
          <p:cNvSpPr>
            <a:spLocks noGrp="1"/>
          </p:cNvSpPr>
          <p:nvPr>
            <p:ph type="subTitle" idx="1" hasCustomPrompt="1"/>
          </p:nvPr>
        </p:nvSpPr>
        <p:spPr>
          <a:xfrm>
            <a:off x="9513183" y="6530865"/>
            <a:ext cx="3969420" cy="453005"/>
          </a:xfrm>
        </p:spPr>
        <p:txBody>
          <a:bodyPr vert="horz">
            <a:normAutofit/>
          </a:bodyPr>
          <a:lstStyle>
            <a:lvl1pPr marL="0" indent="0" algn="ctr">
              <a:lnSpc>
                <a:spcPct val="100000"/>
              </a:lnSpc>
              <a:buNone/>
              <a:defRPr sz="1200" spc="300" baseline="0">
                <a:solidFill>
                  <a:schemeClr val="tx2"/>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endParaRPr lang="en-US" noProof="0" dirty="0"/>
          </a:p>
        </p:txBody>
      </p:sp>
      <p:sp>
        <p:nvSpPr>
          <p:cNvPr id="15" name="Rectangle 14"/>
          <p:cNvSpPr/>
          <p:nvPr userDrawn="1"/>
        </p:nvSpPr>
        <p:spPr>
          <a:xfrm>
            <a:off x="4609164" y="3886200"/>
            <a:ext cx="4599273"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0" name="Content Placeholder 14"/>
          <p:cNvSpPr>
            <a:spLocks noGrp="1"/>
          </p:cNvSpPr>
          <p:nvPr>
            <p:ph sz="quarter" idx="11" hasCustomPrompt="1"/>
          </p:nvPr>
        </p:nvSpPr>
        <p:spPr>
          <a:xfrm>
            <a:off x="4913911" y="4713695"/>
            <a:ext cx="3975063" cy="404672"/>
          </a:xfrm>
        </p:spPr>
        <p:txBody>
          <a:bodyPr>
            <a:noAutofit/>
          </a:bodyPr>
          <a:lstStyle>
            <a:lvl1pPr marL="0" indent="0">
              <a:buNone/>
              <a:defRPr sz="2400" b="0">
                <a:solidFill>
                  <a:schemeClr val="tx2"/>
                </a:solidFill>
                <a:latin typeface="+mj-lt"/>
              </a:defRPr>
            </a:lvl1pPr>
          </a:lstStyle>
          <a:p>
            <a:pPr lvl="0"/>
            <a:r>
              <a:rPr lang="en-US" noProof="0" dirty="0"/>
              <a:t>Add Title Here</a:t>
            </a:r>
            <a:endParaRPr lang="en-US" noProof="0" dirty="0"/>
          </a:p>
        </p:txBody>
      </p:sp>
      <p:sp>
        <p:nvSpPr>
          <p:cNvPr id="21" name="Text Placeholder 16"/>
          <p:cNvSpPr>
            <a:spLocks noGrp="1"/>
          </p:cNvSpPr>
          <p:nvPr>
            <p:ph type="body" sz="quarter" idx="12"/>
          </p:nvPr>
        </p:nvSpPr>
        <p:spPr>
          <a:xfrm>
            <a:off x="4913911" y="5216094"/>
            <a:ext cx="3975063" cy="1741653"/>
          </a:xfrm>
        </p:spPr>
        <p:txBody>
          <a:bodyPr>
            <a:normAutofit/>
          </a:bodyPr>
          <a:lstStyle>
            <a:lvl1pPr marL="0" indent="0">
              <a:buNone/>
              <a:defRPr sz="1100">
                <a:solidFill>
                  <a:schemeClr val="tx2"/>
                </a:solidFill>
                <a:latin typeface="+mn-lt"/>
                <a:cs typeface="Arial" panose="020B0604020202020204" pitchFamily="34" charset="0"/>
              </a:defRPr>
            </a:lvl1pPr>
            <a:lvl2pPr marL="457200" indent="0">
              <a:buNone/>
              <a:defRPr sz="1100">
                <a:solidFill>
                  <a:schemeClr val="tx2"/>
                </a:solidFill>
                <a:latin typeface="+mn-lt"/>
                <a:cs typeface="Arial" panose="020B0604020202020204" pitchFamily="34" charset="0"/>
              </a:defRPr>
            </a:lvl2pPr>
            <a:lvl3pPr marL="914400" indent="0">
              <a:buNone/>
              <a:defRPr sz="1100">
                <a:solidFill>
                  <a:schemeClr val="tx2"/>
                </a:solidFill>
                <a:latin typeface="+mn-lt"/>
                <a:cs typeface="Arial" panose="020B0604020202020204" pitchFamily="34" charset="0"/>
              </a:defRPr>
            </a:lvl3pPr>
            <a:lvl4pPr marL="1371600" indent="0">
              <a:buNone/>
              <a:defRPr sz="1100">
                <a:solidFill>
                  <a:schemeClr val="tx2"/>
                </a:solidFill>
                <a:latin typeface="+mn-lt"/>
                <a:cs typeface="Arial" panose="020B0604020202020204" pitchFamily="34" charset="0"/>
              </a:defRPr>
            </a:lvl4pPr>
            <a:lvl5pPr marL="1828800" indent="0">
              <a:buNone/>
              <a:defRPr sz="1100">
                <a:solidFill>
                  <a:schemeClr val="tx2"/>
                </a:solidFill>
                <a:latin typeface="+mn-lt"/>
                <a:cs typeface="Arial" panose="020B0604020202020204" pitchFamily="34" charset="0"/>
              </a:defRPr>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2" name="Content Placeholder 14"/>
          <p:cNvSpPr>
            <a:spLocks noGrp="1"/>
          </p:cNvSpPr>
          <p:nvPr>
            <p:ph sz="quarter" idx="13" hasCustomPrompt="1"/>
          </p:nvPr>
        </p:nvSpPr>
        <p:spPr>
          <a:xfrm>
            <a:off x="314036" y="1530776"/>
            <a:ext cx="3975063" cy="404672"/>
          </a:xfrm>
        </p:spPr>
        <p:txBody>
          <a:bodyPr>
            <a:noAutofit/>
          </a:bodyPr>
          <a:lstStyle>
            <a:lvl1pPr marL="0" indent="0">
              <a:buNone/>
              <a:defRPr sz="2400" b="0">
                <a:solidFill>
                  <a:schemeClr val="bg1"/>
                </a:solidFill>
                <a:latin typeface="+mj-lt"/>
              </a:defRPr>
            </a:lvl1pPr>
          </a:lstStyle>
          <a:p>
            <a:pPr lvl="0"/>
            <a:r>
              <a:rPr lang="en-US" noProof="0" dirty="0"/>
              <a:t>Add Title Here</a:t>
            </a:r>
            <a:endParaRPr lang="en-US" noProof="0" dirty="0"/>
          </a:p>
        </p:txBody>
      </p:sp>
      <p:sp>
        <p:nvSpPr>
          <p:cNvPr id="13" name="Text Placeholder 16"/>
          <p:cNvSpPr>
            <a:spLocks noGrp="1"/>
          </p:cNvSpPr>
          <p:nvPr>
            <p:ph type="body" sz="quarter" idx="14"/>
          </p:nvPr>
        </p:nvSpPr>
        <p:spPr>
          <a:xfrm>
            <a:off x="314036" y="2044386"/>
            <a:ext cx="3975063" cy="4807095"/>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4610227"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1800" dirty="0"/>
          </a:p>
        </p:txBody>
      </p:sp>
      <p:sp>
        <p:nvSpPr>
          <p:cNvPr id="3" name="Rectangle 2"/>
          <p:cNvSpPr/>
          <p:nvPr userDrawn="1"/>
        </p:nvSpPr>
        <p:spPr>
          <a:xfrm>
            <a:off x="9207373" y="0"/>
            <a:ext cx="4610228"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1800" dirty="0"/>
          </a:p>
        </p:txBody>
      </p:sp>
      <p:sp>
        <p:nvSpPr>
          <p:cNvPr id="15" name="Picture Placeholder 12"/>
          <p:cNvSpPr>
            <a:spLocks noGrp="1"/>
          </p:cNvSpPr>
          <p:nvPr>
            <p:ph type="pic" sz="quarter" idx="10"/>
          </p:nvPr>
        </p:nvSpPr>
        <p:spPr>
          <a:xfrm>
            <a:off x="4610228" y="-1"/>
            <a:ext cx="4599273" cy="3300621"/>
          </a:xfrm>
        </p:spPr>
        <p:txBody>
          <a:bodyPr/>
          <a:lstStyle/>
          <a:p>
            <a:r>
              <a:rPr lang="en-US"/>
              <a:t>Click icon to add picture</a:t>
            </a:r>
            <a:endParaRPr lang="en-US" dirty="0"/>
          </a:p>
        </p:txBody>
      </p:sp>
      <p:sp>
        <p:nvSpPr>
          <p:cNvPr id="16" name="Picture Placeholder 11"/>
          <p:cNvSpPr>
            <a:spLocks noGrp="1"/>
          </p:cNvSpPr>
          <p:nvPr>
            <p:ph type="pic" sz="quarter" idx="11"/>
          </p:nvPr>
        </p:nvSpPr>
        <p:spPr>
          <a:xfrm>
            <a:off x="0" y="4443322"/>
            <a:ext cx="4599273" cy="3329078"/>
          </a:xfrm>
        </p:spPr>
        <p:txBody>
          <a:bodyPr/>
          <a:lstStyle/>
          <a:p>
            <a:r>
              <a:rPr lang="en-US"/>
              <a:t>Click icon to add picture</a:t>
            </a:r>
            <a:endParaRPr lang="en-US" dirty="0"/>
          </a:p>
        </p:txBody>
      </p:sp>
      <p:sp>
        <p:nvSpPr>
          <p:cNvPr id="18" name="Picture Placeholder 14"/>
          <p:cNvSpPr>
            <a:spLocks noGrp="1"/>
          </p:cNvSpPr>
          <p:nvPr>
            <p:ph type="pic" sz="quarter" idx="12"/>
          </p:nvPr>
        </p:nvSpPr>
        <p:spPr>
          <a:xfrm>
            <a:off x="9218327" y="4443322"/>
            <a:ext cx="4599273" cy="3329078"/>
          </a:xfrm>
        </p:spPr>
        <p:txBody>
          <a:bodyPr/>
          <a:lstStyle/>
          <a:p>
            <a:r>
              <a:rPr lang="en-US"/>
              <a:t>Click icon to add picture</a:t>
            </a:r>
            <a:endParaRPr lang="en-US" dirty="0"/>
          </a:p>
        </p:txBody>
      </p:sp>
      <p:sp>
        <p:nvSpPr>
          <p:cNvPr id="26" name="Text Placeholder 18"/>
          <p:cNvSpPr>
            <a:spLocks noGrp="1"/>
          </p:cNvSpPr>
          <p:nvPr>
            <p:ph type="body" sz="quarter" idx="14" hasCustomPrompt="1"/>
          </p:nvPr>
        </p:nvSpPr>
        <p:spPr>
          <a:xfrm>
            <a:off x="314036" y="848536"/>
            <a:ext cx="3935486" cy="3505751"/>
          </a:xfrm>
        </p:spPr>
        <p:txBody>
          <a:bodyPr lIns="91440">
            <a:normAutofit/>
          </a:bodyPr>
          <a:lstStyle>
            <a:lvl1pPr marL="0" indent="0">
              <a:lnSpc>
                <a:spcPct val="150000"/>
              </a:lnSpc>
              <a:buFont typeface="Arial" panose="020B0604020202020204" pitchFamily="34" charset="0"/>
              <a:buNone/>
              <a:defRPr sz="1100">
                <a:solidFill>
                  <a:schemeClr val="bg1"/>
                </a:solidFill>
                <a:latin typeface="+mn-lt"/>
                <a:cs typeface="Arial" panose="020B0604020202020204" pitchFamily="34" charset="0"/>
              </a:defRPr>
            </a:lvl1pPr>
            <a:lvl2pPr marL="457200" indent="0">
              <a:lnSpc>
                <a:spcPct val="150000"/>
              </a:lnSpc>
              <a:buNone/>
              <a:defRPr sz="1100">
                <a:solidFill>
                  <a:schemeClr val="bg1"/>
                </a:solidFill>
                <a:latin typeface="+mn-lt"/>
                <a:cs typeface="Arial" panose="020B0604020202020204" pitchFamily="34" charset="0"/>
              </a:defRPr>
            </a:lvl2pPr>
            <a:lvl3pPr marL="914400" indent="0">
              <a:lnSpc>
                <a:spcPct val="150000"/>
              </a:lnSpc>
              <a:buNone/>
              <a:defRPr sz="1100">
                <a:solidFill>
                  <a:schemeClr val="bg1"/>
                </a:solidFill>
                <a:latin typeface="+mn-lt"/>
                <a:cs typeface="Arial" panose="020B0604020202020204" pitchFamily="34" charset="0"/>
              </a:defRPr>
            </a:lvl3pPr>
            <a:lvl4pPr marL="1371600" indent="0">
              <a:lnSpc>
                <a:spcPct val="150000"/>
              </a:lnSpc>
              <a:buNone/>
              <a:defRPr sz="1100">
                <a:solidFill>
                  <a:schemeClr val="bg1"/>
                </a:solidFill>
                <a:latin typeface="+mn-lt"/>
                <a:cs typeface="Arial" panose="020B0604020202020204" pitchFamily="34" charset="0"/>
              </a:defRPr>
            </a:lvl4pPr>
            <a:lvl5pPr marL="1828800" indent="0">
              <a:lnSpc>
                <a:spcPct val="150000"/>
              </a:lnSpc>
              <a:buNone/>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30" name="Text Placeholder 18"/>
          <p:cNvSpPr>
            <a:spLocks noGrp="1"/>
          </p:cNvSpPr>
          <p:nvPr>
            <p:ph type="body" sz="quarter" idx="16" hasCustomPrompt="1"/>
          </p:nvPr>
        </p:nvSpPr>
        <p:spPr>
          <a:xfrm>
            <a:off x="4919904" y="3554730"/>
            <a:ext cx="3977793" cy="3989070"/>
          </a:xfrm>
        </p:spPr>
        <p:txBody>
          <a:bodyPr lIns="0" anchor="ctr">
            <a:normAutofit/>
          </a:bodyPr>
          <a:lstStyle>
            <a:lvl1pPr marL="0" indent="0">
              <a:lnSpc>
                <a:spcPct val="150000"/>
              </a:lnSpc>
              <a:buNone/>
              <a:defRPr sz="2000">
                <a:solidFill>
                  <a:schemeClr val="tx1"/>
                </a:solidFill>
                <a:latin typeface="+mj-lt"/>
                <a:cs typeface="Arial" panose="020B0604020202020204" pitchFamily="34" charset="0"/>
              </a:defRPr>
            </a:lvl1pPr>
            <a:lvl2pPr marL="457200" indent="0">
              <a:lnSpc>
                <a:spcPct val="150000"/>
              </a:lnSpc>
              <a:buNone/>
              <a:defRPr sz="2000">
                <a:solidFill>
                  <a:schemeClr val="tx1"/>
                </a:solidFill>
                <a:latin typeface="+mj-lt"/>
                <a:cs typeface="Arial" panose="020B0604020202020204" pitchFamily="34" charset="0"/>
              </a:defRPr>
            </a:lvl2pPr>
            <a:lvl3pPr marL="914400" indent="0">
              <a:lnSpc>
                <a:spcPct val="150000"/>
              </a:lnSpc>
              <a:buNone/>
              <a:defRPr sz="2000">
                <a:solidFill>
                  <a:schemeClr val="tx1"/>
                </a:solidFill>
                <a:latin typeface="+mj-lt"/>
                <a:cs typeface="Arial" panose="020B0604020202020204" pitchFamily="34" charset="0"/>
              </a:defRPr>
            </a:lvl3pPr>
            <a:lvl4pPr marL="1371600" indent="0">
              <a:lnSpc>
                <a:spcPct val="150000"/>
              </a:lnSpc>
              <a:buNone/>
              <a:defRPr sz="2000">
                <a:solidFill>
                  <a:schemeClr val="tx1"/>
                </a:solidFill>
                <a:latin typeface="+mj-lt"/>
                <a:cs typeface="Arial" panose="020B0604020202020204" pitchFamily="34" charset="0"/>
              </a:defRPr>
            </a:lvl4pPr>
            <a:lvl5pPr marL="1828800" indent="0">
              <a:lnSpc>
                <a:spcPct val="150000"/>
              </a:lnSpc>
              <a:buNone/>
              <a:defRPr sz="2000">
                <a:solidFill>
                  <a:schemeClr val="tx1"/>
                </a:solidFill>
                <a:latin typeface="+mj-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33" name="Text Placeholder 16"/>
          <p:cNvSpPr>
            <a:spLocks noGrp="1"/>
          </p:cNvSpPr>
          <p:nvPr>
            <p:ph type="body" sz="quarter" idx="17" hasCustomPrompt="1"/>
          </p:nvPr>
        </p:nvSpPr>
        <p:spPr>
          <a:xfrm>
            <a:off x="9521583" y="228601"/>
            <a:ext cx="3981543" cy="530895"/>
          </a:xfrm>
        </p:spPr>
        <p:txBody>
          <a:bodyPr lIns="91440" anchor="t">
            <a:noAutofit/>
          </a:bodyPr>
          <a:lstStyle>
            <a:lvl1pPr marL="0" indent="0">
              <a:buNone/>
              <a:defRPr sz="2400" b="0">
                <a:solidFill>
                  <a:schemeClr val="bg1"/>
                </a:solidFill>
                <a:latin typeface="+mj-lt"/>
              </a:defRPr>
            </a:lvl1pPr>
          </a:lstStyle>
          <a:p>
            <a:pPr lvl="0"/>
            <a:r>
              <a:rPr lang="en-US" dirty="0"/>
              <a:t>ADD TITLE </a:t>
            </a:r>
            <a:br>
              <a:rPr lang="en-US" dirty="0"/>
            </a:br>
            <a:r>
              <a:rPr lang="en-US" dirty="0"/>
              <a:t>HERE</a:t>
            </a:r>
            <a:endParaRPr lang="en-US" dirty="0"/>
          </a:p>
        </p:txBody>
      </p:sp>
      <p:sp>
        <p:nvSpPr>
          <p:cNvPr id="34" name="Text Placeholder 18"/>
          <p:cNvSpPr>
            <a:spLocks noGrp="1"/>
          </p:cNvSpPr>
          <p:nvPr>
            <p:ph type="body" sz="quarter" idx="18" hasCustomPrompt="1"/>
          </p:nvPr>
        </p:nvSpPr>
        <p:spPr>
          <a:xfrm>
            <a:off x="9521582" y="848536"/>
            <a:ext cx="3981980" cy="3505751"/>
          </a:xfrm>
        </p:spPr>
        <p:txBody>
          <a:bodyPr lIns="91440">
            <a:normAutofit/>
          </a:bodyPr>
          <a:lstStyle>
            <a:lvl1pPr>
              <a:lnSpc>
                <a:spcPct val="150000"/>
              </a:lnSpc>
              <a:defRPr sz="1100">
                <a:solidFill>
                  <a:schemeClr val="bg1"/>
                </a:solidFill>
                <a:latin typeface="+mn-lt"/>
                <a:cs typeface="Arial" panose="020B0604020202020204" pitchFamily="34" charset="0"/>
              </a:defRPr>
            </a:lvl1pPr>
            <a:lvl2pPr>
              <a:lnSpc>
                <a:spcPct val="150000"/>
              </a:lnSpc>
              <a:defRPr sz="1100">
                <a:solidFill>
                  <a:schemeClr val="bg1"/>
                </a:solidFill>
                <a:latin typeface="+mn-lt"/>
                <a:cs typeface="Arial" panose="020B0604020202020204" pitchFamily="34" charset="0"/>
              </a:defRPr>
            </a:lvl2pPr>
            <a:lvl3pPr>
              <a:lnSpc>
                <a:spcPct val="150000"/>
              </a:lnSpc>
              <a:defRPr sz="1100">
                <a:solidFill>
                  <a:schemeClr val="bg1"/>
                </a:solidFill>
                <a:latin typeface="+mn-lt"/>
                <a:cs typeface="Arial" panose="020B0604020202020204" pitchFamily="34" charset="0"/>
              </a:defRPr>
            </a:lvl3pPr>
            <a:lvl4pPr>
              <a:lnSpc>
                <a:spcPct val="150000"/>
              </a:lnSpc>
              <a:defRPr sz="1100">
                <a:solidFill>
                  <a:schemeClr val="bg1"/>
                </a:solidFill>
                <a:latin typeface="+mn-lt"/>
                <a:cs typeface="Arial" panose="020B0604020202020204" pitchFamily="34" charset="0"/>
              </a:defRPr>
            </a:lvl4pPr>
            <a:lvl5pPr>
              <a:lnSpc>
                <a:spcPct val="150000"/>
              </a:lnSpc>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7" name="Title 3"/>
          <p:cNvSpPr>
            <a:spLocks noGrp="1"/>
          </p:cNvSpPr>
          <p:nvPr>
            <p:ph type="title"/>
          </p:nvPr>
        </p:nvSpPr>
        <p:spPr>
          <a:xfrm>
            <a:off x="314037" y="228601"/>
            <a:ext cx="3852615"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p:cNvSpPr/>
          <p:nvPr userDrawn="1"/>
        </p:nvSpPr>
        <p:spPr>
          <a:xfrm>
            <a:off x="9210189" y="3331758"/>
            <a:ext cx="4592679"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50000"/>
              </a:lnSpc>
            </a:pPr>
            <a:endParaRPr lang="en-US" sz="1800" dirty="0"/>
          </a:p>
        </p:txBody>
      </p:sp>
      <p:sp>
        <p:nvSpPr>
          <p:cNvPr id="3" name="Rectangle 2"/>
          <p:cNvSpPr/>
          <p:nvPr userDrawn="1"/>
        </p:nvSpPr>
        <p:spPr>
          <a:xfrm>
            <a:off x="-437" y="3329078"/>
            <a:ext cx="4592679"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50000"/>
              </a:lnSpc>
            </a:pPr>
            <a:endParaRPr lang="en-US" sz="1800" dirty="0"/>
          </a:p>
        </p:txBody>
      </p:sp>
      <p:sp>
        <p:nvSpPr>
          <p:cNvPr id="15" name="Picture Placeholder 12"/>
          <p:cNvSpPr>
            <a:spLocks noGrp="1"/>
          </p:cNvSpPr>
          <p:nvPr>
            <p:ph type="pic" sz="quarter" idx="10"/>
          </p:nvPr>
        </p:nvSpPr>
        <p:spPr>
          <a:xfrm>
            <a:off x="4610228" y="4471780"/>
            <a:ext cx="4599273" cy="3300621"/>
          </a:xfrm>
        </p:spPr>
        <p:txBody>
          <a:bodyPr/>
          <a:lstStyle/>
          <a:p>
            <a:r>
              <a:rPr lang="en-US"/>
              <a:t>Click icon to add picture</a:t>
            </a:r>
            <a:endParaRPr lang="en-US" dirty="0"/>
          </a:p>
        </p:txBody>
      </p:sp>
      <p:sp>
        <p:nvSpPr>
          <p:cNvPr id="16" name="Picture Placeholder 11"/>
          <p:cNvSpPr>
            <a:spLocks noGrp="1"/>
          </p:cNvSpPr>
          <p:nvPr>
            <p:ph type="pic" sz="quarter" idx="11"/>
          </p:nvPr>
        </p:nvSpPr>
        <p:spPr>
          <a:xfrm>
            <a:off x="0" y="1340"/>
            <a:ext cx="4592242" cy="3329078"/>
          </a:xfrm>
        </p:spPr>
        <p:txBody>
          <a:bodyPr/>
          <a:lstStyle/>
          <a:p>
            <a:r>
              <a:rPr lang="en-US"/>
              <a:t>Click icon to add picture</a:t>
            </a:r>
            <a:endParaRPr lang="en-US" dirty="0"/>
          </a:p>
        </p:txBody>
      </p:sp>
      <p:sp>
        <p:nvSpPr>
          <p:cNvPr id="18" name="Picture Placeholder 14"/>
          <p:cNvSpPr>
            <a:spLocks noGrp="1"/>
          </p:cNvSpPr>
          <p:nvPr>
            <p:ph type="pic" sz="quarter" idx="12"/>
          </p:nvPr>
        </p:nvSpPr>
        <p:spPr>
          <a:xfrm>
            <a:off x="9209502" y="0"/>
            <a:ext cx="4608099" cy="3329078"/>
          </a:xfrm>
        </p:spPr>
        <p:txBody>
          <a:bodyPr/>
          <a:lstStyle/>
          <a:p>
            <a:r>
              <a:rPr lang="en-US"/>
              <a:t>Click icon to add picture</a:t>
            </a:r>
            <a:endParaRPr lang="en-US" dirty="0"/>
          </a:p>
        </p:txBody>
      </p:sp>
      <p:sp>
        <p:nvSpPr>
          <p:cNvPr id="26" name="Text Placeholder 18"/>
          <p:cNvSpPr>
            <a:spLocks noGrp="1"/>
          </p:cNvSpPr>
          <p:nvPr>
            <p:ph type="body" sz="quarter" idx="14" hasCustomPrompt="1"/>
          </p:nvPr>
        </p:nvSpPr>
        <p:spPr>
          <a:xfrm>
            <a:off x="314037" y="4410390"/>
            <a:ext cx="3852615" cy="3114839"/>
          </a:xfrm>
        </p:spPr>
        <p:txBody>
          <a:bodyPr lIns="0">
            <a:normAutofit/>
          </a:bodyPr>
          <a:lstStyle>
            <a:lvl1pPr marL="0" indent="0">
              <a:lnSpc>
                <a:spcPct val="150000"/>
              </a:lnSpc>
              <a:spcBef>
                <a:spcPts val="1200"/>
              </a:spcBef>
              <a:buFont typeface="Arial" panose="020B0604020202020204" pitchFamily="34" charset="0"/>
              <a:buNone/>
              <a:defRPr sz="1200">
                <a:solidFill>
                  <a:schemeClr val="bg1"/>
                </a:solidFill>
                <a:latin typeface="+mn-lt"/>
                <a:cs typeface="Arial" panose="020B0604020202020204" pitchFamily="34" charset="0"/>
              </a:defRPr>
            </a:lvl1pPr>
            <a:lvl2pPr marL="457200" indent="0">
              <a:lnSpc>
                <a:spcPct val="150000"/>
              </a:lnSpc>
              <a:spcBef>
                <a:spcPts val="1200"/>
              </a:spcBef>
              <a:buNone/>
              <a:defRPr sz="1200">
                <a:solidFill>
                  <a:schemeClr val="bg1"/>
                </a:solidFill>
                <a:latin typeface="+mn-lt"/>
                <a:cs typeface="Arial" panose="020B0604020202020204" pitchFamily="34" charset="0"/>
              </a:defRPr>
            </a:lvl2pPr>
            <a:lvl3pPr marL="914400" indent="0">
              <a:lnSpc>
                <a:spcPct val="150000"/>
              </a:lnSpc>
              <a:spcBef>
                <a:spcPts val="1200"/>
              </a:spcBef>
              <a:buNone/>
              <a:defRPr sz="1200">
                <a:solidFill>
                  <a:schemeClr val="bg1"/>
                </a:solidFill>
                <a:latin typeface="+mn-lt"/>
                <a:cs typeface="Arial" panose="020B0604020202020204" pitchFamily="34" charset="0"/>
              </a:defRPr>
            </a:lvl3pPr>
            <a:lvl4pPr marL="1371600" indent="0">
              <a:lnSpc>
                <a:spcPct val="150000"/>
              </a:lnSpc>
              <a:spcBef>
                <a:spcPts val="1200"/>
              </a:spcBef>
              <a:buNone/>
              <a:defRPr sz="1200">
                <a:solidFill>
                  <a:schemeClr val="bg1"/>
                </a:solidFill>
                <a:latin typeface="+mn-lt"/>
                <a:cs typeface="Arial" panose="020B0604020202020204" pitchFamily="34" charset="0"/>
              </a:defRPr>
            </a:lvl4pPr>
            <a:lvl5pPr marL="1828800" indent="0">
              <a:lnSpc>
                <a:spcPct val="150000"/>
              </a:lnSpc>
              <a:spcBef>
                <a:spcPts val="1200"/>
              </a:spcBef>
              <a:buNone/>
              <a:defRPr sz="12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Text Placeholder 16"/>
          <p:cNvSpPr>
            <a:spLocks noGrp="1"/>
          </p:cNvSpPr>
          <p:nvPr>
            <p:ph type="body" sz="quarter" idx="15" hasCustomPrompt="1"/>
          </p:nvPr>
        </p:nvSpPr>
        <p:spPr>
          <a:xfrm>
            <a:off x="4942377" y="237736"/>
            <a:ext cx="3977794" cy="720005"/>
          </a:xfrm>
        </p:spPr>
        <p:txBody>
          <a:bodyPr lIns="0" anchor="t">
            <a:noAutofit/>
          </a:bodyPr>
          <a:lstStyle>
            <a:lvl1pPr marL="0" indent="0">
              <a:buNone/>
              <a:defRPr sz="2400" b="0">
                <a:solidFill>
                  <a:schemeClr val="tx2"/>
                </a:solidFill>
                <a:latin typeface="+mj-lt"/>
              </a:defRPr>
            </a:lvl1pPr>
          </a:lstStyle>
          <a:p>
            <a:pPr lvl="0"/>
            <a:r>
              <a:rPr lang="en-US" dirty="0"/>
              <a:t>Add Title </a:t>
            </a:r>
            <a:br>
              <a:rPr lang="en-US" dirty="0"/>
            </a:br>
            <a:r>
              <a:rPr lang="en-US" dirty="0"/>
              <a:t>Here</a:t>
            </a:r>
            <a:endParaRPr lang="en-US" dirty="0"/>
          </a:p>
        </p:txBody>
      </p:sp>
      <p:sp>
        <p:nvSpPr>
          <p:cNvPr id="25" name="Text Placeholder 18"/>
          <p:cNvSpPr>
            <a:spLocks noGrp="1"/>
          </p:cNvSpPr>
          <p:nvPr>
            <p:ph type="body" sz="quarter" idx="16" hasCustomPrompt="1"/>
          </p:nvPr>
        </p:nvSpPr>
        <p:spPr>
          <a:xfrm>
            <a:off x="4941940" y="653144"/>
            <a:ext cx="3977794" cy="3473689"/>
          </a:xfrm>
        </p:spPr>
        <p:txBody>
          <a:bodyPr lIns="0">
            <a:normAutofit/>
          </a:bodyPr>
          <a:lstStyle>
            <a:lvl1pPr marL="0" indent="0">
              <a:lnSpc>
                <a:spcPct val="150000"/>
              </a:lnSpc>
              <a:spcBef>
                <a:spcPts val="1200"/>
              </a:spcBef>
              <a:buFont typeface="Arial" panose="020B0604020202020204" pitchFamily="34" charset="0"/>
              <a:buNone/>
              <a:defRPr sz="1200">
                <a:solidFill>
                  <a:schemeClr val="tx1"/>
                </a:solidFill>
                <a:latin typeface="+mn-lt"/>
                <a:cs typeface="Arial" panose="020B0604020202020204" pitchFamily="34" charset="0"/>
              </a:defRPr>
            </a:lvl1pPr>
            <a:lvl2pPr marL="457200" indent="0">
              <a:lnSpc>
                <a:spcPct val="150000"/>
              </a:lnSpc>
              <a:spcBef>
                <a:spcPts val="1200"/>
              </a:spcBef>
              <a:buNone/>
              <a:defRPr sz="1200">
                <a:solidFill>
                  <a:schemeClr val="tx1"/>
                </a:solidFill>
                <a:latin typeface="+mn-lt"/>
                <a:cs typeface="Arial" panose="020B0604020202020204" pitchFamily="34" charset="0"/>
              </a:defRPr>
            </a:lvl2pPr>
            <a:lvl3pPr marL="914400" indent="0">
              <a:lnSpc>
                <a:spcPct val="150000"/>
              </a:lnSpc>
              <a:spcBef>
                <a:spcPts val="1200"/>
              </a:spcBef>
              <a:buNone/>
              <a:defRPr sz="1200">
                <a:solidFill>
                  <a:schemeClr val="tx1"/>
                </a:solidFill>
                <a:latin typeface="+mn-lt"/>
                <a:cs typeface="Arial" panose="020B0604020202020204" pitchFamily="34" charset="0"/>
              </a:defRPr>
            </a:lvl3pPr>
            <a:lvl4pPr marL="1371600" indent="0">
              <a:lnSpc>
                <a:spcPct val="150000"/>
              </a:lnSpc>
              <a:spcBef>
                <a:spcPts val="1200"/>
              </a:spcBef>
              <a:buNone/>
              <a:defRPr sz="1200">
                <a:solidFill>
                  <a:schemeClr val="tx1"/>
                </a:solidFill>
                <a:latin typeface="+mn-lt"/>
                <a:cs typeface="Arial" panose="020B0604020202020204" pitchFamily="34" charset="0"/>
              </a:defRPr>
            </a:lvl4pPr>
            <a:lvl5pPr marL="1828800" indent="0">
              <a:lnSpc>
                <a:spcPct val="150000"/>
              </a:lnSpc>
              <a:spcBef>
                <a:spcPts val="1200"/>
              </a:spcBef>
              <a:buNone/>
              <a:defRPr sz="1200">
                <a:solidFill>
                  <a:schemeClr val="tx1"/>
                </a:solidFill>
                <a:latin typeface="+mn-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4" name="Text Placeholder 18"/>
          <p:cNvSpPr>
            <a:spLocks noGrp="1"/>
          </p:cNvSpPr>
          <p:nvPr>
            <p:ph type="body" sz="quarter" idx="17" hasCustomPrompt="1"/>
          </p:nvPr>
        </p:nvSpPr>
        <p:spPr>
          <a:xfrm>
            <a:off x="9551068" y="4350710"/>
            <a:ext cx="3966121" cy="3114839"/>
          </a:xfrm>
        </p:spPr>
        <p:txBody>
          <a:bodyPr lIns="0">
            <a:noAutofit/>
          </a:bodyPr>
          <a:lstStyle>
            <a:lvl1pPr marL="0" indent="0">
              <a:lnSpc>
                <a:spcPct val="100000"/>
              </a:lnSpc>
              <a:buFont typeface="Arial" panose="020B0604020202020204" pitchFamily="34" charset="0"/>
              <a:buNone/>
              <a:defRPr sz="2400">
                <a:solidFill>
                  <a:schemeClr val="bg1"/>
                </a:solidFill>
                <a:latin typeface="+mj-lt"/>
                <a:cs typeface="Arial" panose="020B0604020202020204" pitchFamily="34" charset="0"/>
              </a:defRPr>
            </a:lvl1pPr>
            <a:lvl2pPr marL="457200" indent="0">
              <a:lnSpc>
                <a:spcPct val="100000"/>
              </a:lnSpc>
              <a:buNone/>
              <a:defRPr sz="1400">
                <a:solidFill>
                  <a:schemeClr val="bg1"/>
                </a:solidFill>
                <a:latin typeface="+mj-lt"/>
                <a:cs typeface="Arial" panose="020B0604020202020204" pitchFamily="34" charset="0"/>
              </a:defRPr>
            </a:lvl2pPr>
            <a:lvl3pPr marL="914400" indent="0">
              <a:lnSpc>
                <a:spcPct val="100000"/>
              </a:lnSpc>
              <a:buNone/>
              <a:defRPr sz="1400">
                <a:solidFill>
                  <a:schemeClr val="bg1"/>
                </a:solidFill>
                <a:latin typeface="+mj-lt"/>
                <a:cs typeface="Arial" panose="020B0604020202020204" pitchFamily="34" charset="0"/>
              </a:defRPr>
            </a:lvl3pPr>
            <a:lvl4pPr marL="1371600" indent="0">
              <a:lnSpc>
                <a:spcPct val="100000"/>
              </a:lnSpc>
              <a:buNone/>
              <a:defRPr sz="1400">
                <a:solidFill>
                  <a:schemeClr val="bg1"/>
                </a:solidFill>
                <a:latin typeface="+mj-lt"/>
                <a:cs typeface="Arial" panose="020B0604020202020204" pitchFamily="34" charset="0"/>
              </a:defRPr>
            </a:lvl4pPr>
            <a:lvl5pPr marL="1828800" indent="0">
              <a:lnSpc>
                <a:spcPct val="100000"/>
              </a:lnSpc>
              <a:buNone/>
              <a:defRPr sz="1400">
                <a:solidFill>
                  <a:schemeClr val="bg1"/>
                </a:solidFill>
                <a:latin typeface="+mj-lt"/>
                <a:cs typeface="Arial" panose="020B0604020202020204" pitchFamily="34" charset="0"/>
              </a:defRPr>
            </a:lvl5pPr>
          </a:lstStyle>
          <a:p>
            <a:pPr lvl="0"/>
            <a:r>
              <a:rPr lang="en-US" dirty="0"/>
              <a:t>Click to edit Master </a:t>
            </a:r>
            <a:br>
              <a:rPr lang="en-US" dirty="0"/>
            </a:br>
            <a:r>
              <a:rPr lang="en-US" dirty="0"/>
              <a:t>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3"/>
          <p:cNvSpPr>
            <a:spLocks noGrp="1"/>
          </p:cNvSpPr>
          <p:nvPr>
            <p:ph type="title"/>
          </p:nvPr>
        </p:nvSpPr>
        <p:spPr>
          <a:xfrm>
            <a:off x="314037" y="3886201"/>
            <a:ext cx="3852615"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037" y="228601"/>
            <a:ext cx="13189526" cy="1501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036" y="2363788"/>
            <a:ext cx="13189526" cy="518001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close up of mathematical graphs"/>
          <p:cNvPicPr>
            <a:picLocks noGrp="1" noChangeAspect="1"/>
          </p:cNvPicPr>
          <p:nvPr>
            <p:ph type="pic" sz="quarter" idx="15"/>
          </p:nvPr>
        </p:nvPicPr>
        <p:blipFill rotWithShape="1">
          <a:blip r:embed="rId1" cstate="email"/>
          <a:srcRect l="121" r="121"/>
          <a:stretch>
            <a:fillRect/>
          </a:stretch>
        </p:blipFill>
        <p:spPr/>
      </p:pic>
      <p:sp>
        <p:nvSpPr>
          <p:cNvPr id="39" name="Content Placeholder 38"/>
          <p:cNvSpPr>
            <a:spLocks noGrp="1"/>
          </p:cNvSpPr>
          <p:nvPr>
            <p:ph sz="quarter" idx="11"/>
          </p:nvPr>
        </p:nvSpPr>
        <p:spPr>
          <a:xfrm>
            <a:off x="656881" y="5245957"/>
            <a:ext cx="2893612" cy="404672"/>
          </a:xfrm>
        </p:spPr>
        <p:txBody>
          <a:bodyPr/>
          <a:lstStyle/>
          <a:p>
            <a:r>
              <a:rPr lang="en-US">
                <a:latin typeface="+mn-lt"/>
              </a:rPr>
              <a:t>Liên hệ</a:t>
            </a:r>
            <a:endParaRPr lang="en-US" dirty="0">
              <a:latin typeface="+mn-lt"/>
            </a:endParaRPr>
          </a:p>
        </p:txBody>
      </p:sp>
      <p:sp>
        <p:nvSpPr>
          <p:cNvPr id="40" name="Text Placeholder 39"/>
          <p:cNvSpPr>
            <a:spLocks noGrp="1"/>
          </p:cNvSpPr>
          <p:nvPr>
            <p:ph type="body" sz="quarter" idx="12"/>
          </p:nvPr>
        </p:nvSpPr>
        <p:spPr>
          <a:xfrm>
            <a:off x="656881" y="5758022"/>
            <a:ext cx="3600794" cy="1741653"/>
          </a:xfrm>
        </p:spPr>
        <p:txBody>
          <a:bodyPr>
            <a:normAutofit/>
          </a:bodyPr>
          <a:lstStyle/>
          <a:p>
            <a:r>
              <a:rPr lang="en-US" sz="1400" dirty="0" err="1"/>
              <a:t>Chuyên</a:t>
            </a:r>
            <a:r>
              <a:rPr lang="en-US" sz="1400" dirty="0"/>
              <a:t> </a:t>
            </a:r>
            <a:r>
              <a:rPr lang="en-US" sz="1400" dirty="0" err="1"/>
              <a:t>viên</a:t>
            </a:r>
            <a:r>
              <a:rPr lang="en-US" sz="1400" dirty="0"/>
              <a:t> </a:t>
            </a:r>
            <a:r>
              <a:rPr lang="en-US" sz="1400" dirty="0" err="1"/>
              <a:t>kinh</a:t>
            </a:r>
            <a:r>
              <a:rPr lang="en-US" sz="1400" dirty="0"/>
              <a:t> </a:t>
            </a:r>
            <a:r>
              <a:rPr lang="en-US" sz="1400" dirty="0" err="1"/>
              <a:t>doanh</a:t>
            </a:r>
            <a:r>
              <a:rPr lang="en-US" sz="1400" dirty="0"/>
              <a:t>:​  </a:t>
            </a:r>
            <a:r>
              <a:rPr lang="en-US" sz="1400" dirty="0" smtClean="0"/>
              <a:t>Lê Chí Thanh</a:t>
            </a:r>
            <a:endParaRPr lang="en-US" sz="1400" dirty="0"/>
          </a:p>
          <a:p>
            <a:r>
              <a:rPr lang="en-US" sz="1400" dirty="0" smtClean="0"/>
              <a:t>+84 886 151515​ </a:t>
            </a:r>
            <a:r>
              <a:rPr lang="en-US" sz="1400" dirty="0"/>
              <a:t>/ </a:t>
            </a:r>
            <a:r>
              <a:rPr lang="en-US" sz="1400" dirty="0" smtClean="0"/>
              <a:t>lcthanh</a:t>
            </a:r>
            <a:r>
              <a:rPr lang="en-US" sz="1400" dirty="0" smtClean="0"/>
              <a:t>.hcm@vnpt.vn​</a:t>
            </a:r>
            <a:endParaRPr lang="en-US" sz="1400" dirty="0"/>
          </a:p>
        </p:txBody>
      </p:sp>
      <p:pic>
        <p:nvPicPr>
          <p:cNvPr id="10" name="Picture 9"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48" y="4089400"/>
            <a:ext cx="1283462" cy="1283462"/>
          </a:xfrm>
          <a:prstGeom prst="rect">
            <a:avLst/>
          </a:prstGeom>
        </p:spPr>
      </p:pic>
      <p:sp>
        <p:nvSpPr>
          <p:cNvPr id="7" name="Subtitle 6"/>
          <p:cNvSpPr>
            <a:spLocks noGrp="1"/>
          </p:cNvSpPr>
          <p:nvPr>
            <p:ph type="subTitle" idx="1"/>
          </p:nvPr>
        </p:nvSpPr>
        <p:spPr>
          <a:xfrm>
            <a:off x="8449774" y="5654898"/>
            <a:ext cx="2893612" cy="765949"/>
          </a:xfrm>
        </p:spPr>
        <p:txBody>
          <a:bodyPr>
            <a:noAutofit/>
          </a:bodyPr>
          <a:lstStyle/>
          <a:p>
            <a:r>
              <a:rPr lang="en-US" sz="1800">
                <a:latin typeface="+mn-lt"/>
              </a:rPr>
              <a:t>VNPT VINAPHONE</a:t>
            </a:r>
            <a:br>
              <a:rPr lang="en-US" sz="1800">
                <a:latin typeface="+mn-lt"/>
              </a:rPr>
            </a:br>
            <a:r>
              <a:rPr lang="en-US" sz="1800">
                <a:latin typeface="+mn-lt"/>
              </a:rPr>
              <a:t>TP.HCM</a:t>
            </a:r>
            <a:endParaRPr lang="en-US" sz="1800">
              <a:latin typeface="+mn-lt"/>
            </a:endParaRPr>
          </a:p>
        </p:txBody>
      </p:sp>
      <p:sp>
        <p:nvSpPr>
          <p:cNvPr id="13" name="Subtitle 6"/>
          <p:cNvSpPr txBox="1"/>
          <p:nvPr/>
        </p:nvSpPr>
        <p:spPr>
          <a:xfrm>
            <a:off x="8253570" y="6420847"/>
            <a:ext cx="3197418" cy="84729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spc="300" baseline="0">
                <a:solidFill>
                  <a:schemeClr val="bg1"/>
                </a:solidFill>
                <a:latin typeface="+mj-lt"/>
                <a:ea typeface="+mn-ea"/>
                <a:cs typeface="Arial" panose="020B0604020202020204" pitchFamily="34" charset="0"/>
              </a:defRPr>
            </a:lvl1pPr>
            <a:lvl2pPr marL="377190" indent="0" algn="ctr" defTabSz="914400" rtl="0" eaLnBrk="1" latinLnBrk="0" hangingPunct="1">
              <a:lnSpc>
                <a:spcPct val="90000"/>
              </a:lnSpc>
              <a:spcBef>
                <a:spcPts val="500"/>
              </a:spcBef>
              <a:buFont typeface="Arial" panose="020B0604020202020204" pitchFamily="34" charset="0"/>
              <a:buNone/>
              <a:defRPr sz="1650" kern="1200">
                <a:solidFill>
                  <a:schemeClr val="tx1">
                    <a:lumMod val="75000"/>
                    <a:lumOff val="25000"/>
                  </a:schemeClr>
                </a:solidFill>
                <a:latin typeface="+mn-lt"/>
                <a:ea typeface="+mn-ea"/>
                <a:cs typeface="+mn-cs"/>
              </a:defRPr>
            </a:lvl2pPr>
            <a:lvl3pPr marL="754380" indent="0" algn="ctr" defTabSz="914400" rtl="0" eaLnBrk="1" latinLnBrk="0" hangingPunct="1">
              <a:lnSpc>
                <a:spcPct val="90000"/>
              </a:lnSpc>
              <a:spcBef>
                <a:spcPts val="500"/>
              </a:spcBef>
              <a:buFont typeface="Arial" panose="020B0604020202020204" pitchFamily="34" charset="0"/>
              <a:buNone/>
              <a:defRPr sz="1485" kern="1200">
                <a:solidFill>
                  <a:schemeClr val="tx1">
                    <a:lumMod val="75000"/>
                    <a:lumOff val="25000"/>
                  </a:schemeClr>
                </a:solidFill>
                <a:latin typeface="+mn-lt"/>
                <a:ea typeface="+mn-ea"/>
                <a:cs typeface="+mn-cs"/>
              </a:defRPr>
            </a:lvl3pPr>
            <a:lvl4pPr marL="113157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4pPr>
            <a:lvl5pPr marL="150876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5pPr>
            <a:lvl6pPr marL="188595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6pPr>
            <a:lvl7pPr marL="226314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7pPr>
            <a:lvl8pPr marL="264033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8pPr>
            <a:lvl9pPr marL="301752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9pPr>
          </a:lstStyle>
          <a:p>
            <a:r>
              <a:rPr lang="en-US" sz="1400" spc="0">
                <a:latin typeface="+mn-lt"/>
              </a:rPr>
              <a:t>Tòa nhà 121 Pasteur, </a:t>
            </a:r>
            <a:br>
              <a:rPr lang="en-US" sz="1400" spc="0">
                <a:latin typeface="+mn-lt"/>
              </a:rPr>
            </a:br>
            <a:r>
              <a:rPr lang="en-US" sz="1400" spc="0">
                <a:latin typeface="+mn-lt"/>
              </a:rPr>
              <a:t>phường Võ Thị Sáu, quận 3, TP.HCM</a:t>
            </a:r>
            <a:endParaRPr lang="en-US" sz="1400" spc="0">
              <a:latin typeface="+mn-lt"/>
            </a:endParaRPr>
          </a:p>
        </p:txBody>
      </p:sp>
      <p:sp>
        <p:nvSpPr>
          <p:cNvPr id="20" name="Subtitle 6"/>
          <p:cNvSpPr txBox="1"/>
          <p:nvPr/>
        </p:nvSpPr>
        <p:spPr>
          <a:xfrm>
            <a:off x="656881" y="3796770"/>
            <a:ext cx="5027952" cy="765949"/>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spc="300" baseline="0">
                <a:solidFill>
                  <a:schemeClr val="bg1"/>
                </a:solidFill>
                <a:latin typeface="+mj-lt"/>
                <a:ea typeface="+mn-ea"/>
                <a:cs typeface="Arial" panose="020B0604020202020204" pitchFamily="34" charset="0"/>
              </a:defRPr>
            </a:lvl1pPr>
            <a:lvl2pPr marL="377190" indent="0" algn="ctr" defTabSz="914400" rtl="0" eaLnBrk="1" latinLnBrk="0" hangingPunct="1">
              <a:lnSpc>
                <a:spcPct val="90000"/>
              </a:lnSpc>
              <a:spcBef>
                <a:spcPts val="500"/>
              </a:spcBef>
              <a:buFont typeface="Arial" panose="020B0604020202020204" pitchFamily="34" charset="0"/>
              <a:buNone/>
              <a:defRPr sz="1650" kern="1200">
                <a:solidFill>
                  <a:schemeClr val="tx1">
                    <a:lumMod val="75000"/>
                    <a:lumOff val="25000"/>
                  </a:schemeClr>
                </a:solidFill>
                <a:latin typeface="+mn-lt"/>
                <a:ea typeface="+mn-ea"/>
                <a:cs typeface="+mn-cs"/>
              </a:defRPr>
            </a:lvl2pPr>
            <a:lvl3pPr marL="754380" indent="0" algn="ctr" defTabSz="914400" rtl="0" eaLnBrk="1" latinLnBrk="0" hangingPunct="1">
              <a:lnSpc>
                <a:spcPct val="90000"/>
              </a:lnSpc>
              <a:spcBef>
                <a:spcPts val="500"/>
              </a:spcBef>
              <a:buFont typeface="Arial" panose="020B0604020202020204" pitchFamily="34" charset="0"/>
              <a:buNone/>
              <a:defRPr sz="1485" kern="1200">
                <a:solidFill>
                  <a:schemeClr val="tx1">
                    <a:lumMod val="75000"/>
                    <a:lumOff val="25000"/>
                  </a:schemeClr>
                </a:solidFill>
                <a:latin typeface="+mn-lt"/>
                <a:ea typeface="+mn-ea"/>
                <a:cs typeface="+mn-cs"/>
              </a:defRPr>
            </a:lvl3pPr>
            <a:lvl4pPr marL="113157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4pPr>
            <a:lvl5pPr marL="1508760" indent="0" algn="ctr" defTabSz="914400" rtl="0" eaLnBrk="1" latinLnBrk="0" hangingPunct="1">
              <a:lnSpc>
                <a:spcPct val="90000"/>
              </a:lnSpc>
              <a:spcBef>
                <a:spcPts val="500"/>
              </a:spcBef>
              <a:buFont typeface="Arial" panose="020B0604020202020204" pitchFamily="34" charset="0"/>
              <a:buNone/>
              <a:defRPr sz="1320" kern="1200">
                <a:solidFill>
                  <a:schemeClr val="tx1">
                    <a:lumMod val="75000"/>
                    <a:lumOff val="25000"/>
                  </a:schemeClr>
                </a:solidFill>
                <a:latin typeface="+mn-lt"/>
                <a:ea typeface="+mn-ea"/>
                <a:cs typeface="+mn-cs"/>
              </a:defRPr>
            </a:lvl5pPr>
            <a:lvl6pPr marL="188595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6pPr>
            <a:lvl7pPr marL="226314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7pPr>
            <a:lvl8pPr marL="264033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8pPr>
            <a:lvl9pPr marL="3017520" indent="0" algn="ctr" defTabSz="914400" rtl="0" eaLnBrk="1" latinLnBrk="0" hangingPunct="1">
              <a:lnSpc>
                <a:spcPct val="90000"/>
              </a:lnSpc>
              <a:spcBef>
                <a:spcPts val="500"/>
              </a:spcBef>
              <a:buFont typeface="Arial" panose="020B0604020202020204" pitchFamily="34" charset="0"/>
              <a:buNone/>
              <a:defRPr sz="1320" kern="1200">
                <a:solidFill>
                  <a:schemeClr val="tx1"/>
                </a:solidFill>
                <a:latin typeface="+mn-lt"/>
                <a:ea typeface="+mn-ea"/>
                <a:cs typeface="+mn-cs"/>
              </a:defRPr>
            </a:lvl9pPr>
          </a:lstStyle>
          <a:p>
            <a:pPr algn="l"/>
            <a:r>
              <a:rPr lang="en-US" sz="2400">
                <a:latin typeface="Arial" panose="020B0604020202020204" pitchFamily="34" charset="0"/>
              </a:rPr>
              <a:t>ĐỒNG HÀNH </a:t>
            </a:r>
            <a:r>
              <a:rPr lang="en-US" sz="2400">
                <a:solidFill>
                  <a:srgbClr val="FFFF00"/>
                </a:solidFill>
                <a:latin typeface="Arial" panose="020B0604020202020204" pitchFamily="34" charset="0"/>
              </a:rPr>
              <a:t>CHUYỂN ĐỔI SỐ </a:t>
            </a:r>
            <a:r>
              <a:rPr lang="en-US" sz="2400">
                <a:latin typeface="Arial" panose="020B0604020202020204" pitchFamily="34" charset="0"/>
              </a:rPr>
              <a:t>VỚI DOANH NGHIỆP</a:t>
            </a:r>
            <a:endParaRPr lang="en-US" sz="2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1"/>
          <a:srcRect l="3620" r="3620"/>
          <a:stretch>
            <a:fillRect/>
          </a:stretch>
        </p:blipFill>
        <p:spPr>
          <a:xfrm>
            <a:off x="4598798" y="4471780"/>
            <a:ext cx="4610704" cy="3300621"/>
          </a:xfrm>
        </p:spPr>
      </p:pic>
      <p:pic>
        <p:nvPicPr>
          <p:cNvPr id="25" name="Picture Placeholder 24"/>
          <p:cNvPicPr>
            <a:picLocks noGrp="1" noChangeAspect="1"/>
          </p:cNvPicPr>
          <p:nvPr>
            <p:ph type="pic" sz="quarter" idx="11"/>
          </p:nvPr>
        </p:nvPicPr>
        <p:blipFill rotWithShape="1">
          <a:blip r:embed="rId2"/>
          <a:srcRect l="11419" t="8326" r="4020"/>
          <a:stretch>
            <a:fillRect/>
          </a:stretch>
        </p:blipFill>
        <p:spPr>
          <a:xfrm>
            <a:off x="-15858" y="0"/>
            <a:ext cx="4608100" cy="3330418"/>
          </a:xfrm>
        </p:spPr>
      </p:pic>
      <p:pic>
        <p:nvPicPr>
          <p:cNvPr id="9" name="Picture Placeholder 8"/>
          <p:cNvPicPr>
            <a:picLocks noGrp="1" noChangeAspect="1"/>
          </p:cNvPicPr>
          <p:nvPr>
            <p:ph type="pic" sz="quarter" idx="12"/>
          </p:nvPr>
        </p:nvPicPr>
        <p:blipFill>
          <a:blip r:embed="rId3"/>
          <a:srcRect l="5217" r="5217"/>
          <a:stretch>
            <a:fillRect/>
          </a:stretch>
        </p:blipFill>
        <p:spPr>
          <a:xfrm>
            <a:off x="9209502" y="0"/>
            <a:ext cx="4608099" cy="3329078"/>
          </a:xfrm>
        </p:spPr>
      </p:pic>
      <p:sp>
        <p:nvSpPr>
          <p:cNvPr id="32" name="Text Placeholder 31"/>
          <p:cNvSpPr>
            <a:spLocks noGrp="1"/>
          </p:cNvSpPr>
          <p:nvPr>
            <p:ph type="body" sz="quarter" idx="14"/>
          </p:nvPr>
        </p:nvSpPr>
        <p:spPr>
          <a:xfrm>
            <a:off x="205741" y="4224608"/>
            <a:ext cx="4160520" cy="3300621"/>
          </a:xfrm>
        </p:spPr>
        <p:txBody>
          <a:bodyPr numCol="2" spcCol="137160">
            <a:normAutofit fontScale="92500" lnSpcReduction="10000"/>
          </a:bodyPr>
          <a:lstStyle/>
          <a:p>
            <a:r>
              <a:rPr lang="en-US"/>
              <a:t>Di động VinaPhone</a:t>
            </a:r>
            <a:endParaRPr lang="en-US"/>
          </a:p>
          <a:p>
            <a:r>
              <a:rPr lang="en-US"/>
              <a:t>Virtual Contact Center</a:t>
            </a:r>
            <a:endParaRPr lang="en-US"/>
          </a:p>
          <a:p>
            <a:r>
              <a:rPr lang="en-US"/>
              <a:t>SIP Trunking cố định, di động</a:t>
            </a:r>
            <a:endParaRPr lang="en-US"/>
          </a:p>
          <a:p>
            <a:r>
              <a:rPr lang="en-US"/>
              <a:t>SMS Brandname</a:t>
            </a:r>
            <a:endParaRPr lang="en-US"/>
          </a:p>
          <a:p>
            <a:r>
              <a:rPr lang="en-US"/>
              <a:t>Internet Leased line</a:t>
            </a:r>
            <a:endParaRPr lang="en-US"/>
          </a:p>
          <a:p>
            <a:r>
              <a:rPr lang="en-US"/>
              <a:t>Truyền số liệu </a:t>
            </a:r>
            <a:endParaRPr lang="en-US"/>
          </a:p>
          <a:p>
            <a:r>
              <a:rPr lang="en-US"/>
              <a:t>Chống tấn công DDoS</a:t>
            </a:r>
            <a:endParaRPr lang="en-US"/>
          </a:p>
          <a:p>
            <a:r>
              <a:rPr lang="en-US"/>
              <a:t>Thuê chỗ đặt máy chủ</a:t>
            </a:r>
            <a:endParaRPr lang="en-US"/>
          </a:p>
          <a:p>
            <a:r>
              <a:rPr lang="en-US"/>
              <a:t>Hóa đơn điện tử eInvoice</a:t>
            </a:r>
            <a:endParaRPr lang="en-US"/>
          </a:p>
          <a:p>
            <a:r>
              <a:rPr lang="en-US"/>
              <a:t>Chữ ký số VNPT CA</a:t>
            </a:r>
            <a:endParaRPr lang="en-US"/>
          </a:p>
          <a:p>
            <a:r>
              <a:rPr lang="en-US"/>
              <a:t>Kế toán doanh nghiệp ASME</a:t>
            </a:r>
            <a:endParaRPr lang="en-US"/>
          </a:p>
          <a:p>
            <a:r>
              <a:rPr lang="en-US"/>
              <a:t>Smart Cloud cho SME</a:t>
            </a:r>
            <a:endParaRPr lang="en-US"/>
          </a:p>
          <a:p>
            <a:r>
              <a:rPr lang="en-US"/>
              <a:t>Định danh điện tử</a:t>
            </a:r>
            <a:endParaRPr lang="en-US"/>
          </a:p>
          <a:p>
            <a:r>
              <a:rPr lang="en-US"/>
              <a:t>Quảng cáo thông minh</a:t>
            </a:r>
            <a:endParaRPr lang="en-US"/>
          </a:p>
          <a:p>
            <a:r>
              <a:rPr lang="en-US"/>
              <a:t>Quản lý nhà thuốc, phòng khám</a:t>
            </a:r>
            <a:endParaRPr lang="en-US"/>
          </a:p>
          <a:p>
            <a:r>
              <a:rPr lang="en-US"/>
              <a:t>Học trực tuyến cho SME</a:t>
            </a:r>
            <a:endParaRPr lang="en-US" dirty="0"/>
          </a:p>
        </p:txBody>
      </p:sp>
      <p:sp>
        <p:nvSpPr>
          <p:cNvPr id="23" name="Text Placeholder 22"/>
          <p:cNvSpPr>
            <a:spLocks noGrp="1"/>
          </p:cNvSpPr>
          <p:nvPr>
            <p:ph type="body" sz="quarter" idx="15"/>
          </p:nvPr>
        </p:nvSpPr>
        <p:spPr/>
        <p:txBody>
          <a:bodyPr/>
          <a:lstStyle/>
          <a:p>
            <a:r>
              <a:rPr lang="en-US" spc="300">
                <a:latin typeface="Arial" panose="020B0604020202020204" pitchFamily="34" charset="0"/>
                <a:cs typeface="Arial" panose="020B0604020202020204" pitchFamily="34" charset="0"/>
              </a:rPr>
              <a:t>NĂNG LỰC</a:t>
            </a:r>
            <a:endParaRPr lang="en-US" spc="300" dirty="0">
              <a:latin typeface="Arial" panose="020B0604020202020204" pitchFamily="34" charset="0"/>
              <a:cs typeface="Arial" panose="020B0604020202020204" pitchFamily="34" charset="0"/>
            </a:endParaRPr>
          </a:p>
        </p:txBody>
      </p:sp>
      <p:sp>
        <p:nvSpPr>
          <p:cNvPr id="24" name="Text Placeholder 23"/>
          <p:cNvSpPr>
            <a:spLocks noGrp="1"/>
          </p:cNvSpPr>
          <p:nvPr>
            <p:ph type="body" sz="quarter" idx="16"/>
          </p:nvPr>
        </p:nvSpPr>
        <p:spPr>
          <a:xfrm>
            <a:off x="4941940" y="977900"/>
            <a:ext cx="3977794" cy="2958433"/>
          </a:xfrm>
        </p:spPr>
        <p:txBody>
          <a:bodyPr>
            <a:normAutofit/>
          </a:bodyPr>
          <a:lstStyle/>
          <a:p>
            <a:r>
              <a:rPr lang="en-US"/>
              <a:t>Đội ngũ bán hàng 24/24 quận huyện tại TP.HCM</a:t>
            </a:r>
            <a:endParaRPr lang="en-US"/>
          </a:p>
          <a:p>
            <a:r>
              <a:rPr lang="en-US"/>
              <a:t>Tổng đài hỗ trợ 24/7: 1800 1166 và 1800 1260</a:t>
            </a:r>
            <a:endParaRPr lang="en-US" dirty="0"/>
          </a:p>
          <a:p>
            <a:r>
              <a:rPr lang="en-US"/>
              <a:t>30.000+ nhân sự kỹ thuật toàn quốc</a:t>
            </a:r>
            <a:endParaRPr lang="en-US"/>
          </a:p>
          <a:p>
            <a:r>
              <a:rPr lang="en-US"/>
              <a:t>2.500+ kỹ sư công nghệ thông tin toàn quốc</a:t>
            </a:r>
            <a:endParaRPr lang="en-US"/>
          </a:p>
          <a:p>
            <a:r>
              <a:rPr lang="en-US"/>
              <a:t>90,000,000+ km cáp quang toàn quốc </a:t>
            </a:r>
            <a:endParaRPr lang="en-US"/>
          </a:p>
          <a:p>
            <a:r>
              <a:rPr lang="en-US"/>
              <a:t>20.000+ trạm phát sóng di động toàn quốc</a:t>
            </a:r>
            <a:endParaRPr lang="en-US"/>
          </a:p>
          <a:p>
            <a:r>
              <a:rPr lang="en-US"/>
              <a:t>07 tuyến cáp quang quốc tế, nhiều nhất Việt Nam</a:t>
            </a:r>
            <a:endParaRPr lang="en-US"/>
          </a:p>
        </p:txBody>
      </p:sp>
      <p:sp>
        <p:nvSpPr>
          <p:cNvPr id="2" name="Text Placeholder 1"/>
          <p:cNvSpPr>
            <a:spLocks noGrp="1"/>
          </p:cNvSpPr>
          <p:nvPr>
            <p:ph type="body" sz="quarter" idx="17"/>
          </p:nvPr>
        </p:nvSpPr>
        <p:spPr>
          <a:xfrm>
            <a:off x="9551068" y="4058610"/>
            <a:ext cx="3966121" cy="3114839"/>
          </a:xfrm>
        </p:spPr>
        <p:txBody>
          <a:bodyPr anchor="ctr"/>
          <a:lstStyle/>
          <a:p>
            <a:pPr algn="ctr"/>
            <a:r>
              <a:rPr lang="en-US" sz="3200">
                <a:latin typeface="+mn-lt"/>
              </a:rPr>
              <a:t>“K</a:t>
            </a:r>
            <a:r>
              <a:rPr lang="vi-VN" sz="3200">
                <a:latin typeface="+mn-lt"/>
              </a:rPr>
              <a:t>hát vọng đưa </a:t>
            </a:r>
            <a:r>
              <a:rPr lang="vi-VN" sz="3200">
                <a:solidFill>
                  <a:srgbClr val="FFFF00"/>
                </a:solidFill>
                <a:latin typeface="+mn-lt"/>
              </a:rPr>
              <a:t>VNPT</a:t>
            </a:r>
            <a:br>
              <a:rPr lang="en-US" sz="3200">
                <a:latin typeface="+mn-lt"/>
              </a:rPr>
            </a:br>
            <a:r>
              <a:rPr lang="vi-VN" sz="3200">
                <a:latin typeface="+mn-lt"/>
              </a:rPr>
              <a:t> vươn ra thế giới</a:t>
            </a:r>
            <a:r>
              <a:rPr lang="en-US" sz="3200">
                <a:latin typeface="+mn-lt"/>
              </a:rPr>
              <a:t>”</a:t>
            </a:r>
            <a:endParaRPr lang="en-US" sz="3200">
              <a:latin typeface="+mn-lt"/>
            </a:endParaRPr>
          </a:p>
        </p:txBody>
      </p:sp>
      <p:sp>
        <p:nvSpPr>
          <p:cNvPr id="86" name="Title 85"/>
          <p:cNvSpPr>
            <a:spLocks noGrp="1"/>
          </p:cNvSpPr>
          <p:nvPr>
            <p:ph type="title"/>
          </p:nvPr>
        </p:nvSpPr>
        <p:spPr>
          <a:xfrm>
            <a:off x="205741" y="3651518"/>
            <a:ext cx="3852615" cy="475315"/>
          </a:xfrm>
        </p:spPr>
        <p:txBody>
          <a:bodyPr/>
          <a:lstStyle/>
          <a:p>
            <a:r>
              <a:rPr lang="en-US" spc="300">
                <a:latin typeface="Arial" panose="020B0604020202020204" pitchFamily="34" charset="0"/>
                <a:cs typeface="Arial" panose="020B0604020202020204" pitchFamily="34" charset="0"/>
              </a:rPr>
              <a:t>SẢN PHẨM</a:t>
            </a:r>
            <a:endParaRPr lang="en-US" spc="3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sp>
        <p:nvSpPr>
          <p:cNvPr id="45" name="Title 44"/>
          <p:cNvSpPr>
            <a:spLocks noGrp="1"/>
          </p:cNvSpPr>
          <p:nvPr>
            <p:ph type="ctrTitle"/>
          </p:nvPr>
        </p:nvSpPr>
        <p:spPr>
          <a:xfrm>
            <a:off x="10022627" y="4946910"/>
            <a:ext cx="2990409" cy="1251856"/>
          </a:xfrm>
        </p:spPr>
        <p:txBody>
          <a:bodyPr/>
          <a:lstStyle/>
          <a:p>
            <a:r>
              <a:rPr lang="en-US"/>
              <a:t>VNPT</a:t>
            </a:r>
            <a:br>
              <a:rPr lang="en-US"/>
            </a:br>
            <a:r>
              <a:rPr lang="en-US"/>
              <a:t>e-Contract</a:t>
            </a:r>
            <a:endParaRPr lang="en-US" dirty="0"/>
          </a:p>
        </p:txBody>
      </p:sp>
      <p:sp>
        <p:nvSpPr>
          <p:cNvPr id="46" name="Subtitle 45"/>
          <p:cNvSpPr>
            <a:spLocks noGrp="1"/>
          </p:cNvSpPr>
          <p:nvPr>
            <p:ph type="subTitle" idx="1"/>
          </p:nvPr>
        </p:nvSpPr>
        <p:spPr>
          <a:xfrm>
            <a:off x="10123531" y="6294407"/>
            <a:ext cx="2889504" cy="453005"/>
          </a:xfrm>
        </p:spPr>
        <p:txBody>
          <a:bodyPr>
            <a:normAutofit/>
          </a:bodyPr>
          <a:lstStyle/>
          <a:p>
            <a:r>
              <a:rPr lang="en-US" sz="1600">
                <a:latin typeface="+mn-lt"/>
              </a:rPr>
              <a:t>Hợp đồng điện tử</a:t>
            </a:r>
            <a:endParaRPr lang="en-US" sz="1600" dirty="0">
              <a:latin typeface="+mn-lt"/>
            </a:endParaRPr>
          </a:p>
        </p:txBody>
      </p:sp>
      <p:sp>
        <p:nvSpPr>
          <p:cNvPr id="47"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48" name="Text Placeholder 47"/>
          <p:cNvSpPr>
            <a:spLocks noGrp="1"/>
          </p:cNvSpPr>
          <p:nvPr>
            <p:ph type="body" sz="quarter" idx="12"/>
          </p:nvPr>
        </p:nvSpPr>
        <p:spPr>
          <a:xfrm>
            <a:off x="5399130" y="3541150"/>
            <a:ext cx="3596280" cy="1741653"/>
          </a:xfrm>
        </p:spPr>
        <p:txBody>
          <a:bodyPr>
            <a:normAutofit/>
          </a:bodyPr>
          <a:lstStyle/>
          <a:p>
            <a:pPr>
              <a:lnSpc>
                <a:spcPct val="130000"/>
              </a:lnSpc>
            </a:pPr>
            <a:r>
              <a:rPr lang="vi-VN" sz="1400"/>
              <a:t>Là </a:t>
            </a:r>
            <a:r>
              <a:rPr lang="vi-VN" sz="1400" b="1"/>
              <a:t>hợp đồng điện tử </a:t>
            </a:r>
            <a:r>
              <a:rPr lang="vi-VN" sz="1400"/>
              <a:t>được thiết lập theo quy định tại Điều 33 Luật </a:t>
            </a:r>
            <a:r>
              <a:rPr lang="vi-VN" sz="1400" b="1"/>
              <a:t>Giao dịch điện tử 2005</a:t>
            </a:r>
            <a:r>
              <a:rPr lang="vi-VN" sz="1400"/>
              <a:t>.</a:t>
            </a:r>
            <a:endParaRPr lang="vi-VN" sz="1400"/>
          </a:p>
          <a:p>
            <a:pPr>
              <a:lnSpc>
                <a:spcPct val="130000"/>
              </a:lnSpc>
            </a:pPr>
            <a:r>
              <a:rPr lang="vi-VN" sz="1400"/>
              <a:t>Có giá trị pháp lý như thông báo bằng hợp đồng truyền thống.</a:t>
            </a:r>
            <a:endParaRPr lang="vi-VN" sz="1400"/>
          </a:p>
          <a:p>
            <a:pPr>
              <a:lnSpc>
                <a:spcPct val="114000"/>
              </a:lnSpc>
            </a:pPr>
            <a:endParaRPr lang="en-US" sz="1400" dirty="0"/>
          </a:p>
        </p:txBody>
      </p:sp>
      <p:sp>
        <p:nvSpPr>
          <p:cNvPr id="25" name="Content Placeholder 24"/>
          <p:cNvSpPr>
            <a:spLocks noGrp="1"/>
          </p:cNvSpPr>
          <p:nvPr>
            <p:ph sz="quarter" idx="13"/>
          </p:nvPr>
        </p:nvSpPr>
        <p:spPr>
          <a:xfrm>
            <a:off x="501937" y="481657"/>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540436" y="1366821"/>
            <a:ext cx="3498163" cy="4453491"/>
          </a:xfrm>
        </p:spPr>
        <p:txBody>
          <a:bodyPr>
            <a:noAutofit/>
          </a:bodyPr>
          <a:lstStyle/>
          <a:p>
            <a:pPr marL="171450" indent="-171450" algn="just">
              <a:buFont typeface="Arial" panose="020B0604020202020204" pitchFamily="34" charset="0"/>
              <a:buChar char="•"/>
            </a:pPr>
            <a:r>
              <a:rPr lang="en-US" sz="1400"/>
              <a:t>Đ</a:t>
            </a:r>
            <a:r>
              <a:rPr lang="vi-VN" sz="1400"/>
              <a:t>áp ứng các tiêu chuẩn về chữ ký số theo </a:t>
            </a:r>
            <a:r>
              <a:rPr lang="vi-VN" sz="1400">
                <a:solidFill>
                  <a:srgbClr val="FFFF00"/>
                </a:solidFill>
              </a:rPr>
              <a:t>thông tư 06/2015</a:t>
            </a:r>
            <a:r>
              <a:rPr lang="vi-VN" sz="1400"/>
              <a:t>/TT-BTTTT </a:t>
            </a:r>
            <a:endParaRPr lang="en-US" sz="1400"/>
          </a:p>
          <a:p>
            <a:pPr marL="171450" indent="-171450" algn="just">
              <a:buFont typeface="Arial" panose="020B0604020202020204" pitchFamily="34" charset="0"/>
              <a:buChar char="•"/>
            </a:pPr>
            <a:r>
              <a:rPr lang="vi-VN" sz="1400"/>
              <a:t>Dữ liệu lưu trữ</a:t>
            </a:r>
            <a:r>
              <a:rPr lang="en-US" sz="1400"/>
              <a:t> và sao lưu</a:t>
            </a:r>
            <a:r>
              <a:rPr lang="vi-VN" sz="1400"/>
              <a:t> an toàn, tin cậy </a:t>
            </a:r>
            <a:r>
              <a:rPr lang="en-US" sz="1400"/>
              <a:t>tại Trung tâm dữ liệu tiêu chuẩn </a:t>
            </a:r>
            <a:r>
              <a:rPr lang="en-US" sz="1400">
                <a:solidFill>
                  <a:srgbClr val="FFFF00"/>
                </a:solidFill>
              </a:rPr>
              <a:t>Tier III</a:t>
            </a:r>
            <a:endParaRPr lang="en-US" sz="1400">
              <a:solidFill>
                <a:srgbClr val="FFFF00"/>
              </a:solidFill>
            </a:endParaRPr>
          </a:p>
          <a:p>
            <a:pPr marL="171450" indent="-171450" algn="just">
              <a:buFont typeface="Arial" panose="020B0604020202020204" pitchFamily="34" charset="0"/>
              <a:buChar char="•"/>
            </a:pPr>
            <a:r>
              <a:rPr lang="en-US" sz="1400"/>
              <a:t>Ký </a:t>
            </a:r>
            <a:r>
              <a:rPr lang="en-US" sz="1400">
                <a:solidFill>
                  <a:srgbClr val="FFFF00"/>
                </a:solidFill>
              </a:rPr>
              <a:t>mọi lúc mọi nơi </a:t>
            </a:r>
            <a:r>
              <a:rPr lang="en-US" sz="1400"/>
              <a:t>từ máy tính, thiết bị thông minh</a:t>
            </a:r>
            <a:endParaRPr lang="en-US" sz="1400"/>
          </a:p>
          <a:p>
            <a:pPr marL="171450" indent="-171450" algn="just">
              <a:buFont typeface="Arial" panose="020B0604020202020204" pitchFamily="34" charset="0"/>
              <a:buChar char="•"/>
            </a:pPr>
            <a:r>
              <a:rPr lang="en-US" sz="1400"/>
              <a:t>Tiết kiệm thời gian chuyển nhận hợp đồng</a:t>
            </a:r>
            <a:endParaRPr lang="en-US" sz="1400"/>
          </a:p>
          <a:p>
            <a:pPr marL="171450" indent="-171450" algn="just">
              <a:buFont typeface="Arial" panose="020B0604020202020204" pitchFamily="34" charset="0"/>
              <a:buChar char="•"/>
            </a:pPr>
            <a:r>
              <a:rPr lang="en-US" sz="1400"/>
              <a:t>Tiết kiệm thời gian tìm kiếm trong kho lưu trữ, tránh thất lạc</a:t>
            </a:r>
            <a:endParaRPr lang="en-US" sz="1400"/>
          </a:p>
          <a:p>
            <a:pPr marL="171450" indent="-171450" algn="just">
              <a:buFont typeface="Arial" panose="020B0604020202020204" pitchFamily="34" charset="0"/>
              <a:buChar char="•"/>
            </a:pPr>
            <a:r>
              <a:rPr lang="en-US" sz="1400"/>
              <a:t>Thời gian triển khai trung bình chỉ </a:t>
            </a:r>
            <a:r>
              <a:rPr lang="en-US" sz="1400">
                <a:solidFill>
                  <a:srgbClr val="FFFF00"/>
                </a:solidFill>
              </a:rPr>
              <a:t>02 ngày</a:t>
            </a:r>
            <a:endParaRPr lang="en-US" sz="1400">
              <a:solidFill>
                <a:srgbClr val="FFFF00"/>
              </a:solidFill>
            </a:endParaRPr>
          </a:p>
        </p:txBody>
      </p:sp>
      <p:sp>
        <p:nvSpPr>
          <p:cNvPr id="11" name="Content Placeholder 46"/>
          <p:cNvSpPr txBox="1"/>
          <p:nvPr/>
        </p:nvSpPr>
        <p:spPr>
          <a:xfrm>
            <a:off x="5399130" y="589600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2" name="Text Placeholder 47"/>
          <p:cNvSpPr txBox="1"/>
          <p:nvPr/>
        </p:nvSpPr>
        <p:spPr>
          <a:xfrm>
            <a:off x="5399130" y="6398403"/>
            <a:ext cx="3596280" cy="1386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a:t>Tích hợp công nghệ xác minh eKYC</a:t>
            </a:r>
            <a:endParaRPr lang="vi-VN" sz="1400"/>
          </a:p>
          <a:p>
            <a:pPr>
              <a:lnSpc>
                <a:spcPct val="114000"/>
              </a:lnSpc>
            </a:pPr>
            <a:r>
              <a:rPr lang="en-US" sz="1400"/>
              <a:t>Cá nhân có thể ký không cần chứng thư số</a:t>
            </a:r>
            <a:endParaRPr lang="en-US" sz="1400"/>
          </a:p>
          <a:p>
            <a:pPr>
              <a:lnSpc>
                <a:spcPct val="114000"/>
              </a:lnSpc>
            </a:pPr>
            <a:r>
              <a:rPr lang="en-US" sz="1400"/>
              <a:t>Có thể tích hợp với hệ thống của khách hàng</a:t>
            </a:r>
            <a:endParaRPr lang="en-US" sz="1400" dirty="0"/>
          </a:p>
        </p:txBody>
      </p:sp>
      <p:sp>
        <p:nvSpPr>
          <p:cNvPr id="13" name="Content Placeholder 24"/>
          <p:cNvSpPr txBox="1"/>
          <p:nvPr/>
        </p:nvSpPr>
        <p:spPr>
          <a:xfrm>
            <a:off x="519029" y="6424896"/>
            <a:ext cx="3824371"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a:latin typeface="Arial" panose="020B0604020202020204" pitchFamily="34" charset="0"/>
                <a:cs typeface="Arial" panose="020B0604020202020204" pitchFamily="34" charset="0"/>
              </a:rPr>
              <a:t>TRẢI NGHIỆM </a:t>
            </a:r>
            <a:r>
              <a:rPr lang="en-US" sz="2000" spc="300">
                <a:solidFill>
                  <a:srgbClr val="FFFF00"/>
                </a:solidFill>
                <a:latin typeface="Arial" panose="020B0604020202020204" pitchFamily="34" charset="0"/>
                <a:cs typeface="Arial" panose="020B0604020202020204" pitchFamily="34" charset="0"/>
              </a:rPr>
              <a:t>MIỄN PHÍ </a:t>
            </a:r>
            <a:endParaRPr lang="en-US" sz="2000" spc="300">
              <a:solidFill>
                <a:srgbClr val="FFFF00"/>
              </a:solidFill>
              <a:latin typeface="Arial" panose="020B0604020202020204" pitchFamily="34" charset="0"/>
              <a:cs typeface="Arial" panose="020B0604020202020204" pitchFamily="34" charset="0"/>
            </a:endParaRPr>
          </a:p>
          <a:p>
            <a:pPr>
              <a:lnSpc>
                <a:spcPct val="100000"/>
              </a:lnSpc>
            </a:pPr>
            <a:r>
              <a:rPr lang="en-US" sz="2000" spc="300">
                <a:latin typeface="Arial" panose="020B0604020202020204" pitchFamily="34" charset="0"/>
                <a:cs typeface="Arial" panose="020B0604020202020204" pitchFamily="34" charset="0"/>
              </a:rPr>
              <a:t>– HÃY LIÊN HỆ NGAY</a:t>
            </a:r>
            <a:endParaRPr lang="en-US" sz="2000" spc="300" dirty="0">
              <a:latin typeface="Arial" panose="020B0604020202020204" pitchFamily="34" charset="0"/>
              <a:cs typeface="Arial" panose="020B0604020202020204" pitchFamily="34" charset="0"/>
            </a:endParaRPr>
          </a:p>
        </p:txBody>
      </p:sp>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71790" y="3804120"/>
            <a:ext cx="792986"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166792" y="4928795"/>
            <a:ext cx="2990409" cy="1251856"/>
          </a:xfrm>
        </p:spPr>
        <p:txBody>
          <a:bodyPr/>
          <a:lstStyle/>
          <a:p>
            <a:r>
              <a:rPr lang="en-US"/>
              <a:t>VNPT</a:t>
            </a:r>
            <a:br>
              <a:rPr lang="en-US"/>
            </a:br>
            <a:r>
              <a:rPr lang="en-US"/>
              <a:t>eInvoice</a:t>
            </a:r>
            <a:endParaRPr lang="en-US" dirty="0"/>
          </a:p>
        </p:txBody>
      </p:sp>
      <p:sp>
        <p:nvSpPr>
          <p:cNvPr id="46" name="Subtitle 45"/>
          <p:cNvSpPr>
            <a:spLocks noGrp="1"/>
          </p:cNvSpPr>
          <p:nvPr>
            <p:ph type="subTitle" idx="1"/>
          </p:nvPr>
        </p:nvSpPr>
        <p:spPr>
          <a:xfrm>
            <a:off x="10267696" y="6276291"/>
            <a:ext cx="2889504" cy="795904"/>
          </a:xfrm>
        </p:spPr>
        <p:txBody>
          <a:bodyPr>
            <a:normAutofit/>
          </a:bodyPr>
          <a:lstStyle/>
          <a:p>
            <a:pPr>
              <a:lnSpc>
                <a:spcPct val="150000"/>
              </a:lnSpc>
            </a:pPr>
            <a:r>
              <a:rPr lang="en-US" sz="1600">
                <a:latin typeface="+mn-lt"/>
              </a:rPr>
              <a:t>Hóa đơn điện tử</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gn="just">
              <a:lnSpc>
                <a:spcPct val="130000"/>
              </a:lnSpc>
            </a:pPr>
            <a:r>
              <a:rPr lang="en-US" sz="1400"/>
              <a:t>Là giải pháp giúp doanh nghiệp </a:t>
            </a:r>
            <a:r>
              <a:rPr lang="vi-VN" sz="1400"/>
              <a:t>phát hành, phân phối, xử lý các nghiệp vụ và lưu trữ hóa đơn điện tử thay thế cho việc phát hành và sử dụng hóa đơn giấy</a:t>
            </a:r>
            <a:endParaRPr lang="en-US" sz="1400" b="1" dirty="0"/>
          </a:p>
        </p:txBody>
      </p:sp>
      <p:sp>
        <p:nvSpPr>
          <p:cNvPr id="25" name="Content Placeholder 24"/>
          <p:cNvSpPr>
            <a:spLocks noGrp="1"/>
          </p:cNvSpPr>
          <p:nvPr>
            <p:ph sz="quarter" idx="13"/>
          </p:nvPr>
        </p:nvSpPr>
        <p:spPr>
          <a:xfrm>
            <a:off x="621900" y="742106"/>
            <a:ext cx="2976613" cy="885165"/>
          </a:xfrm>
        </p:spPr>
        <p:txBody>
          <a:bodyPr anchor="ct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1707281"/>
            <a:ext cx="3360255" cy="4122020"/>
          </a:xfrm>
        </p:spPr>
        <p:txBody>
          <a:bodyPr>
            <a:noAutofit/>
          </a:bodyPr>
          <a:lstStyle/>
          <a:p>
            <a:pPr marL="171450" indent="-171450" algn="just">
              <a:buFont typeface="Arial" panose="020B0604020202020204" pitchFamily="34" charset="0"/>
              <a:buChar char="•"/>
            </a:pPr>
            <a:r>
              <a:rPr lang="vi-VN" sz="1400"/>
              <a:t>Phát hành hóa đơn qua </a:t>
            </a:r>
            <a:r>
              <a:rPr lang="en-US" sz="1400"/>
              <a:t>p</a:t>
            </a:r>
            <a:r>
              <a:rPr lang="vi-VN" sz="1400"/>
              <a:t>ortal, </a:t>
            </a:r>
            <a:r>
              <a:rPr lang="en-US" sz="1400"/>
              <a:t>e</a:t>
            </a:r>
            <a:r>
              <a:rPr lang="vi-VN" sz="1400"/>
              <a:t>mail</a:t>
            </a:r>
            <a:endParaRPr lang="vi-VN" sz="1400"/>
          </a:p>
          <a:p>
            <a:pPr marL="171450" indent="-171450" algn="just">
              <a:buFont typeface="Arial" panose="020B0604020202020204" pitchFamily="34" charset="0"/>
              <a:buChar char="•"/>
            </a:pPr>
            <a:r>
              <a:rPr lang="vi-VN" sz="1400"/>
              <a:t>Lưu trữ hoá đơn miễn phí theo quy định cơ quan quản lý </a:t>
            </a:r>
            <a:r>
              <a:rPr lang="en-US" sz="1400"/>
              <a:t>n</a:t>
            </a:r>
            <a:r>
              <a:rPr lang="vi-VN" sz="1400"/>
              <a:t>hà nước</a:t>
            </a:r>
            <a:endParaRPr lang="vi-VN" sz="1400"/>
          </a:p>
          <a:p>
            <a:pPr marL="171450" indent="-171450" algn="just">
              <a:buFont typeface="Arial" panose="020B0604020202020204" pitchFamily="34" charset="0"/>
              <a:buChar char="•"/>
            </a:pPr>
            <a:r>
              <a:rPr lang="vi-VN" sz="1400"/>
              <a:t>Thuận tiện hạch toán, kế toán, đối chiếu dữ liệu</a:t>
            </a:r>
            <a:endParaRPr lang="vi-VN" sz="1400"/>
          </a:p>
          <a:p>
            <a:pPr marL="171450" indent="-171450" algn="just">
              <a:buFont typeface="Arial" panose="020B0604020202020204" pitchFamily="34" charset="0"/>
              <a:buChar char="•"/>
            </a:pPr>
            <a:r>
              <a:rPr lang="vi-VN" sz="1400"/>
              <a:t>Không xảy ra mất mát, hư hỏng, thất lạc hoá đơn</a:t>
            </a:r>
            <a:endParaRPr lang="vi-VN" sz="1400"/>
          </a:p>
          <a:p>
            <a:pPr marL="171450" indent="-171450" algn="just">
              <a:buFont typeface="Arial" panose="020B0604020202020204" pitchFamily="34" charset="0"/>
              <a:buChar char="•"/>
            </a:pPr>
            <a:r>
              <a:rPr lang="vi-VN" sz="1400"/>
              <a:t>Thuận tiện: cho việc kiểm tra của đơn vị quản lý </a:t>
            </a:r>
            <a:r>
              <a:rPr lang="en-US" sz="1400"/>
              <a:t>t</a:t>
            </a:r>
            <a:r>
              <a:rPr lang="vi-VN" sz="1400"/>
              <a:t>huế</a:t>
            </a:r>
            <a:endParaRPr lang="en-US" sz="1400"/>
          </a:p>
          <a:p>
            <a:pPr marL="171450" indent="-171450" algn="just">
              <a:buFont typeface="Arial" panose="020B0604020202020204" pitchFamily="34" charset="0"/>
              <a:buChar char="•"/>
            </a:pPr>
            <a:r>
              <a:rPr lang="en-US" sz="1400"/>
              <a:t>Bán kèm chữ ký số token hoặc HSM</a:t>
            </a:r>
            <a:endParaRPr lang="vi-VN" sz="1400"/>
          </a:p>
          <a:p>
            <a:pPr marL="171450" indent="-171450" algn="just">
              <a:buFont typeface="Arial" panose="020B0604020202020204" pitchFamily="34" charset="0"/>
              <a:buChar char="•"/>
            </a:pPr>
            <a:endParaRPr lang="vi-VN" sz="1400"/>
          </a:p>
          <a:p>
            <a:pPr algn="just"/>
            <a:endParaRPr lang="en-US" sz="1400" dirty="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15432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5656722"/>
            <a:ext cx="3668670" cy="20128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vi-VN" sz="1400"/>
              <a:t>Phát hành hóa đơn theo lô, theo từng nghiệp vụ</a:t>
            </a:r>
            <a:endParaRPr lang="vi-VN" sz="1400"/>
          </a:p>
          <a:p>
            <a:pPr>
              <a:lnSpc>
                <a:spcPct val="130000"/>
              </a:lnSpc>
            </a:pPr>
            <a:r>
              <a:rPr lang="vi-VN" sz="1400"/>
              <a:t>Phát hành tự động, thủ công</a:t>
            </a:r>
            <a:endParaRPr lang="vi-VN" sz="1400"/>
          </a:p>
          <a:p>
            <a:pPr>
              <a:lnSpc>
                <a:spcPct val="130000"/>
              </a:lnSpc>
            </a:pPr>
            <a:r>
              <a:rPr lang="vi-VN" sz="1400"/>
              <a:t>Kết nối với các hệ thống quản lý liên quan</a:t>
            </a:r>
            <a:endParaRPr lang="vi-VN" sz="1400"/>
          </a:p>
          <a:p>
            <a:pPr>
              <a:lnSpc>
                <a:spcPct val="130000"/>
              </a:lnSpc>
            </a:pPr>
            <a:r>
              <a:rPr lang="vi-VN" sz="1400"/>
              <a:t>Quản lý thanh toán</a:t>
            </a:r>
            <a:endParaRPr lang="en-US" sz="1400"/>
          </a:p>
          <a:p>
            <a:pPr>
              <a:lnSpc>
                <a:spcPct val="130000"/>
              </a:lnSpc>
            </a:pPr>
            <a:r>
              <a:rPr lang="en-US" sz="1400"/>
              <a:t>Phân quyền, b</a:t>
            </a:r>
            <a:r>
              <a:rPr lang="vi-VN" sz="1400"/>
              <a:t>áo cáo thống kê theo quy định</a:t>
            </a:r>
            <a:endParaRPr lang="vi-VN" sz="1400"/>
          </a:p>
          <a:p>
            <a:pPr>
              <a:lnSpc>
                <a:spcPct val="130000"/>
              </a:lnSpc>
            </a:pPr>
            <a:endParaRPr lang="vi-VN" sz="140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sp>
        <p:nvSpPr>
          <p:cNvPr id="17" name="Content Placeholder 24"/>
          <p:cNvSpPr txBox="1"/>
          <p:nvPr/>
        </p:nvSpPr>
        <p:spPr>
          <a:xfrm>
            <a:off x="621899" y="6162006"/>
            <a:ext cx="3678239"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a:latin typeface="Arial" panose="020B0604020202020204" pitchFamily="34" charset="0"/>
                <a:cs typeface="Arial" panose="020B0604020202020204" pitchFamily="34" charset="0"/>
              </a:rPr>
              <a:t>MIỄN PHÍ </a:t>
            </a:r>
            <a:r>
              <a:rPr lang="en-US" sz="2000" spc="300">
                <a:solidFill>
                  <a:srgbClr val="FFFF00"/>
                </a:solidFill>
                <a:latin typeface="Arial" panose="020B0604020202020204" pitchFamily="34" charset="0"/>
                <a:cs typeface="Arial" panose="020B0604020202020204" pitchFamily="34" charset="0"/>
              </a:rPr>
              <a:t>TỐI THIỂU 300 </a:t>
            </a:r>
            <a:r>
              <a:rPr lang="en-US" sz="2000" spc="300">
                <a:latin typeface="Arial" panose="020B0604020202020204" pitchFamily="34" charset="0"/>
                <a:cs typeface="Arial" panose="020B0604020202020204" pitchFamily="34" charset="0"/>
              </a:rPr>
              <a:t>HÓA ĐƠN</a:t>
            </a:r>
            <a:endParaRPr lang="en-US" sz="2000" spc="300">
              <a:latin typeface="Arial" panose="020B0604020202020204" pitchFamily="34" charset="0"/>
              <a:cs typeface="Arial" panose="020B0604020202020204" pitchFamily="34" charset="0"/>
            </a:endParaRPr>
          </a:p>
          <a:p>
            <a:pPr>
              <a:lnSpc>
                <a:spcPct val="100000"/>
              </a:lnSpc>
            </a:pPr>
            <a:r>
              <a:rPr lang="en-US" sz="2000" spc="300">
                <a:latin typeface="Arial" panose="020B0604020202020204" pitchFamily="34" charset="0"/>
                <a:cs typeface="Arial" panose="020B0604020202020204" pitchFamily="34" charset="0"/>
              </a:rPr>
              <a:t>– HÃY LIÊN HỆ NGAY</a:t>
            </a:r>
            <a:endParaRPr lang="en-US" sz="2000" spc="300" dirty="0">
              <a:latin typeface="Arial" panose="020B0604020202020204" pitchFamily="34" charset="0"/>
              <a:cs typeface="Arial" panose="020B0604020202020204" pitchFamily="34" charset="0"/>
            </a:endParaRPr>
          </a:p>
        </p:txBody>
      </p:sp>
      <p:pic>
        <p:nvPicPr>
          <p:cNvPr id="18" name="Picture 17"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71790" y="3804120"/>
            <a:ext cx="792986" cy="91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166792" y="4928795"/>
            <a:ext cx="2990409" cy="1251856"/>
          </a:xfrm>
        </p:spPr>
        <p:txBody>
          <a:bodyPr/>
          <a:lstStyle/>
          <a:p>
            <a:r>
              <a:rPr lang="en-US"/>
              <a:t>VNPT</a:t>
            </a:r>
            <a:br>
              <a:rPr lang="en-US"/>
            </a:br>
            <a:r>
              <a:rPr lang="en-US"/>
              <a:t>iOffice</a:t>
            </a:r>
            <a:endParaRPr lang="en-US" dirty="0"/>
          </a:p>
        </p:txBody>
      </p:sp>
      <p:sp>
        <p:nvSpPr>
          <p:cNvPr id="46" name="Subtitle 45"/>
          <p:cNvSpPr>
            <a:spLocks noGrp="1"/>
          </p:cNvSpPr>
          <p:nvPr>
            <p:ph type="subTitle" idx="1"/>
          </p:nvPr>
        </p:nvSpPr>
        <p:spPr>
          <a:xfrm>
            <a:off x="10267696" y="6276291"/>
            <a:ext cx="2889504" cy="795904"/>
          </a:xfrm>
        </p:spPr>
        <p:txBody>
          <a:bodyPr>
            <a:normAutofit lnSpcReduction="10000"/>
          </a:bodyPr>
          <a:lstStyle/>
          <a:p>
            <a:pPr>
              <a:lnSpc>
                <a:spcPct val="150000"/>
              </a:lnSpc>
            </a:pPr>
            <a:r>
              <a:rPr lang="en-US" sz="1600">
                <a:latin typeface="+mn-lt"/>
              </a:rPr>
              <a:t>Quản lý văn bản &amp; điều hành</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nSpc>
                <a:spcPct val="130000"/>
              </a:lnSpc>
            </a:pPr>
            <a:r>
              <a:rPr lang="en-US" sz="1400"/>
              <a:t>Là </a:t>
            </a:r>
            <a:r>
              <a:rPr lang="vi-VN" sz="1400"/>
              <a:t>hệ thống quản lý văn bản và điều hành công việc điện tử </a:t>
            </a:r>
            <a:r>
              <a:rPr lang="en-US" sz="1400"/>
              <a:t>đa nền tảng hướng đến xây dựng </a:t>
            </a:r>
            <a:r>
              <a:rPr lang="en-US" sz="1400" b="1"/>
              <a:t>văn phòng điện tử</a:t>
            </a:r>
            <a:endParaRPr lang="en-US" sz="1400" b="1" dirty="0"/>
          </a:p>
        </p:txBody>
      </p:sp>
      <p:sp>
        <p:nvSpPr>
          <p:cNvPr id="25" name="Content Placeholder 24"/>
          <p:cNvSpPr>
            <a:spLocks noGrp="1"/>
          </p:cNvSpPr>
          <p:nvPr>
            <p:ph sz="quarter" idx="13"/>
          </p:nvPr>
        </p:nvSpPr>
        <p:spPr>
          <a:xfrm>
            <a:off x="621900" y="742106"/>
            <a:ext cx="2976613" cy="885165"/>
          </a:xfrm>
        </p:spPr>
        <p:txBody>
          <a:bodyPr anchor="ct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1707280"/>
            <a:ext cx="3360255" cy="4453491"/>
          </a:xfrm>
        </p:spPr>
        <p:txBody>
          <a:bodyPr>
            <a:normAutofit/>
          </a:bodyPr>
          <a:lstStyle/>
          <a:p>
            <a:pPr marL="171450" indent="-171450" algn="just">
              <a:buFont typeface="Arial" panose="020B0604020202020204" pitchFamily="34" charset="0"/>
              <a:buChar char="•"/>
            </a:pPr>
            <a:r>
              <a:rPr lang="en-US" sz="1400"/>
              <a:t>Sử dụng </a:t>
            </a:r>
            <a:r>
              <a:rPr lang="en-US" sz="1400">
                <a:solidFill>
                  <a:srgbClr val="FFFF00"/>
                </a:solidFill>
              </a:rPr>
              <a:t>linh hoạt trên nhiều nền tảng</a:t>
            </a:r>
            <a:r>
              <a:rPr lang="en-US" sz="1400"/>
              <a:t> từ trình duyệt web đến ứng dụng trên thiết bị thông minh</a:t>
            </a:r>
            <a:endParaRPr lang="en-US" sz="1400"/>
          </a:p>
          <a:p>
            <a:pPr marL="171450" indent="-171450" algn="just">
              <a:buFont typeface="Arial" panose="020B0604020202020204" pitchFamily="34" charset="0"/>
              <a:buChar char="•"/>
            </a:pPr>
            <a:r>
              <a:rPr lang="en-US" sz="1400"/>
              <a:t>Tiết kiệm chi phí lưu trữ, photo in ấn</a:t>
            </a:r>
            <a:endParaRPr lang="en-US" sz="1400">
              <a:solidFill>
                <a:srgbClr val="FFFF00"/>
              </a:solidFill>
            </a:endParaRPr>
          </a:p>
          <a:p>
            <a:pPr marL="171450" indent="-171450" algn="just">
              <a:buFont typeface="Arial" panose="020B0604020202020204" pitchFamily="34" charset="0"/>
              <a:buChar char="•"/>
            </a:pPr>
            <a:r>
              <a:rPr lang="en-US" sz="1400"/>
              <a:t>Tra cứu dễ dàng, nhanh chóng</a:t>
            </a:r>
            <a:endParaRPr lang="en-US" sz="1400"/>
          </a:p>
          <a:p>
            <a:pPr marL="171450" indent="-171450" algn="just">
              <a:buFont typeface="Arial" panose="020B0604020202020204" pitchFamily="34" charset="0"/>
              <a:buChar char="•"/>
            </a:pPr>
            <a:r>
              <a:rPr lang="en-US" sz="1400">
                <a:solidFill>
                  <a:srgbClr val="FFFF00"/>
                </a:solidFill>
              </a:rPr>
              <a:t>Tích hợp ký số </a:t>
            </a:r>
            <a:r>
              <a:rPr lang="en-US" sz="1400"/>
              <a:t>trên văn bản phát hành</a:t>
            </a:r>
            <a:endParaRPr lang="en-US" sz="1400"/>
          </a:p>
          <a:p>
            <a:pPr marL="171450" indent="-171450" algn="just">
              <a:buFont typeface="Arial" panose="020B0604020202020204" pitchFamily="34" charset="0"/>
              <a:buChar char="•"/>
            </a:pPr>
            <a:r>
              <a:rPr lang="en-US" sz="1400"/>
              <a:t>Khả năng lưu trữ mở rộng theo nhu cầu của doanh nghiệp</a:t>
            </a:r>
            <a:endParaRPr lang="en-US" sz="1400" dirty="0"/>
          </a:p>
          <a:p>
            <a:pPr algn="just"/>
            <a:endParaRPr lang="en-US" sz="1400" dirty="0"/>
          </a:p>
          <a:p>
            <a:pPr algn="just"/>
            <a:endParaRPr lang="en-US" sz="1400" dirty="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493715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5439552"/>
            <a:ext cx="3668670" cy="20128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a:t>Quản lý thêm nhiều cấu phần (công việc, lịch làm việc, đội xe…)</a:t>
            </a:r>
            <a:endParaRPr lang="en-US" sz="1400"/>
          </a:p>
          <a:p>
            <a:pPr>
              <a:lnSpc>
                <a:spcPct val="130000"/>
              </a:lnSpc>
            </a:pPr>
            <a:r>
              <a:rPr lang="en-US" sz="1400"/>
              <a:t>Có thể tích hợp hệ thống quản lý </a:t>
            </a:r>
            <a:r>
              <a:rPr lang="en-US" sz="1400" b="1"/>
              <a:t>định danh SSO</a:t>
            </a:r>
            <a:r>
              <a:rPr lang="en-US" sz="1400"/>
              <a:t> của khách hàng</a:t>
            </a:r>
            <a:endParaRPr lang="en-US" sz="1400"/>
          </a:p>
          <a:p>
            <a:pPr>
              <a:lnSpc>
                <a:spcPct val="130000"/>
              </a:lnSpc>
            </a:pPr>
            <a:r>
              <a:rPr lang="en-US" sz="1400"/>
              <a:t>Có thể tích hợp hệ thống </a:t>
            </a:r>
            <a:r>
              <a:rPr lang="en-US" sz="1400" b="1"/>
              <a:t>quản lý nhân sự </a:t>
            </a:r>
            <a:r>
              <a:rPr lang="en-US" sz="1400"/>
              <a:t>của khách hàng</a:t>
            </a:r>
            <a:endParaRPr lang="en-US" sz="1400"/>
          </a:p>
          <a:p>
            <a:pPr>
              <a:lnSpc>
                <a:spcPct val="130000"/>
              </a:lnSpc>
            </a:pPr>
            <a:endParaRPr lang="en-US" sz="1400" dirty="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sp>
        <p:nvSpPr>
          <p:cNvPr id="17" name="Content Placeholder 24"/>
          <p:cNvSpPr txBox="1"/>
          <p:nvPr/>
        </p:nvSpPr>
        <p:spPr>
          <a:xfrm>
            <a:off x="621899" y="6162006"/>
            <a:ext cx="3678239"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dirty="0" smtClean="0">
                <a:latin typeface="Arial" panose="020B0604020202020204" pitchFamily="34" charset="0"/>
                <a:cs typeface="Arial" panose="020B0604020202020204" pitchFamily="34" charset="0"/>
              </a:rPr>
              <a:t>DÙNG </a:t>
            </a:r>
            <a:r>
              <a:rPr lang="en-US" sz="2000" spc="300" dirty="0">
                <a:latin typeface="Arial" panose="020B0604020202020204" pitchFamily="34" charset="0"/>
                <a:cs typeface="Arial" panose="020B0604020202020204" pitchFamily="34" charset="0"/>
              </a:rPr>
              <a:t>THỬ </a:t>
            </a:r>
            <a:r>
              <a:rPr lang="en-US" sz="2000" spc="300" dirty="0">
                <a:solidFill>
                  <a:srgbClr val="FFFF00"/>
                </a:solidFill>
                <a:latin typeface="Arial" panose="020B0604020202020204" pitchFamily="34" charset="0"/>
                <a:cs typeface="Arial" panose="020B0604020202020204" pitchFamily="34" charset="0"/>
              </a:rPr>
              <a:t>01 THÁNG </a:t>
            </a:r>
            <a:r>
              <a:rPr lang="en-US" sz="2000" spc="300" dirty="0">
                <a:latin typeface="Arial" panose="020B0604020202020204" pitchFamily="34" charset="0"/>
                <a:cs typeface="Arial" panose="020B0604020202020204" pitchFamily="34" charset="0"/>
              </a:rPr>
              <a:t>MIỄN PHÍ </a:t>
            </a:r>
            <a:endParaRPr lang="en-US" sz="2000" spc="300" dirty="0">
              <a:latin typeface="Arial" panose="020B0604020202020204" pitchFamily="34" charset="0"/>
              <a:cs typeface="Arial" panose="020B0604020202020204" pitchFamily="34" charset="0"/>
            </a:endParaRPr>
          </a:p>
          <a:p>
            <a:pPr>
              <a:lnSpc>
                <a:spcPct val="100000"/>
              </a:lnSpc>
            </a:pPr>
            <a:r>
              <a:rPr lang="en-US" sz="2000" spc="300" dirty="0">
                <a:latin typeface="Arial" panose="020B0604020202020204" pitchFamily="34" charset="0"/>
                <a:cs typeface="Arial" panose="020B0604020202020204" pitchFamily="34" charset="0"/>
              </a:rPr>
              <a:t>– HÃY LIÊN HỆ NGAY</a:t>
            </a:r>
            <a:endParaRPr lang="en-US" sz="2000" spc="300" dirty="0">
              <a:latin typeface="Arial" panose="020B0604020202020204" pitchFamily="34" charset="0"/>
              <a:cs typeface="Arial" panose="020B0604020202020204" pitchFamily="34" charset="0"/>
            </a:endParaRPr>
          </a:p>
        </p:txBody>
      </p:sp>
      <p:pic>
        <p:nvPicPr>
          <p:cNvPr id="18" name="Picture 17"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71790" y="3804120"/>
            <a:ext cx="792986"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166792" y="4974515"/>
            <a:ext cx="2990409" cy="1251856"/>
          </a:xfrm>
        </p:spPr>
        <p:txBody>
          <a:bodyPr/>
          <a:lstStyle/>
          <a:p>
            <a:r>
              <a:rPr lang="en-US"/>
              <a:t>VNPT</a:t>
            </a:r>
            <a:br>
              <a:rPr lang="en-US"/>
            </a:br>
            <a:r>
              <a:rPr lang="en-US"/>
              <a:t>Meeting</a:t>
            </a:r>
            <a:endParaRPr lang="en-US" dirty="0"/>
          </a:p>
        </p:txBody>
      </p:sp>
      <p:sp>
        <p:nvSpPr>
          <p:cNvPr id="46" name="Subtitle 45"/>
          <p:cNvSpPr>
            <a:spLocks noGrp="1"/>
          </p:cNvSpPr>
          <p:nvPr>
            <p:ph type="subTitle" idx="1"/>
          </p:nvPr>
        </p:nvSpPr>
        <p:spPr>
          <a:xfrm>
            <a:off x="10267696" y="6322011"/>
            <a:ext cx="2889504" cy="795904"/>
          </a:xfrm>
        </p:spPr>
        <p:txBody>
          <a:bodyPr>
            <a:normAutofit/>
          </a:bodyPr>
          <a:lstStyle/>
          <a:p>
            <a:pPr>
              <a:lnSpc>
                <a:spcPct val="150000"/>
              </a:lnSpc>
            </a:pPr>
            <a:r>
              <a:rPr lang="en-US" sz="1600">
                <a:latin typeface="+mn-lt"/>
              </a:rPr>
              <a:t>Họp trực tuyến</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nSpc>
                <a:spcPct val="130000"/>
              </a:lnSpc>
            </a:pPr>
            <a:r>
              <a:rPr lang="en-US" sz="1400"/>
              <a:t>Là giải pháp </a:t>
            </a:r>
            <a:r>
              <a:rPr lang="vi-VN" sz="1400"/>
              <a:t>cho phép nhiều người tham dự họp trực tuyến tại các địa điểm có thể trao đổi trực tiếp bằng âm thanh, hình ảnh qua màn hình và loa</a:t>
            </a:r>
            <a:endParaRPr lang="en-US" sz="1400" b="1" dirty="0"/>
          </a:p>
        </p:txBody>
      </p:sp>
      <p:sp>
        <p:nvSpPr>
          <p:cNvPr id="25" name="Content Placeholder 24"/>
          <p:cNvSpPr>
            <a:spLocks noGrp="1"/>
          </p:cNvSpPr>
          <p:nvPr>
            <p:ph sz="quarter" idx="13"/>
          </p:nvPr>
        </p:nvSpPr>
        <p:spPr>
          <a:xfrm>
            <a:off x="621900" y="1119296"/>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2004461"/>
            <a:ext cx="3360255" cy="3664820"/>
          </a:xfrm>
        </p:spPr>
        <p:txBody>
          <a:bodyPr>
            <a:normAutofit lnSpcReduction="10000"/>
          </a:bodyPr>
          <a:lstStyle/>
          <a:p>
            <a:pPr marL="171450" indent="-171450" algn="just">
              <a:buFont typeface="Arial" panose="020B0604020202020204" pitchFamily="34" charset="0"/>
              <a:buChar char="•"/>
            </a:pPr>
            <a:r>
              <a:rPr lang="en-US" sz="1400"/>
              <a:t>Tổ chức họp mọi lúc mọi nơi</a:t>
            </a:r>
            <a:endParaRPr lang="en-US" sz="1400"/>
          </a:p>
          <a:p>
            <a:pPr marL="171450" indent="-171450" algn="just">
              <a:buFont typeface="Arial" panose="020B0604020202020204" pitchFamily="34" charset="0"/>
              <a:buChar char="•"/>
            </a:pPr>
            <a:r>
              <a:rPr lang="en-US" sz="1400"/>
              <a:t>Phù hợp cho làm việc từ xa, tại nhà</a:t>
            </a:r>
            <a:endParaRPr lang="en-US" sz="1400">
              <a:solidFill>
                <a:srgbClr val="FFFF00"/>
              </a:solidFill>
            </a:endParaRPr>
          </a:p>
          <a:p>
            <a:pPr marL="171450" indent="-171450" algn="just">
              <a:buFont typeface="Arial" panose="020B0604020202020204" pitchFamily="34" charset="0"/>
              <a:buChar char="•"/>
            </a:pPr>
            <a:r>
              <a:rPr lang="vi-VN" sz="1400"/>
              <a:t>Kết nối tương tác âm thanh, hình ảnh, nội dung chất lượng HD.</a:t>
            </a:r>
            <a:endParaRPr lang="vi-VN" sz="1400"/>
          </a:p>
          <a:p>
            <a:pPr marL="171450" indent="-171450" algn="just">
              <a:buFont typeface="Arial" panose="020B0604020202020204" pitchFamily="34" charset="0"/>
              <a:buChar char="•"/>
            </a:pPr>
            <a:r>
              <a:rPr lang="vi-VN" sz="1400"/>
              <a:t>Tương thích hầu hết với các thiết bị đầu cuối chuyển dụng thông dụng</a:t>
            </a:r>
            <a:endParaRPr lang="vi-VN" sz="1400"/>
          </a:p>
          <a:p>
            <a:pPr marL="171450" indent="-171450" algn="just">
              <a:buFont typeface="Arial" panose="020B0604020202020204" pitchFamily="34" charset="0"/>
              <a:buChar char="•"/>
            </a:pPr>
            <a:r>
              <a:rPr lang="en-US" sz="1400"/>
              <a:t>Chi phí hợp lý</a:t>
            </a:r>
            <a:endParaRPr lang="en-US" sz="1400"/>
          </a:p>
          <a:p>
            <a:pPr marL="171450" indent="-171450" algn="just">
              <a:buFont typeface="Arial" panose="020B0604020202020204" pitchFamily="34" charset="0"/>
              <a:buChar char="•"/>
            </a:pPr>
            <a:r>
              <a:rPr lang="vi-VN" sz="1400"/>
              <a:t>Dịch vụ kích hoạt nhanh chóng, thuận tiên, đơn giản</a:t>
            </a:r>
            <a:endParaRPr lang="vi-VN" sz="1400"/>
          </a:p>
          <a:p>
            <a:pPr marL="171450" indent="-171450" algn="just">
              <a:buFont typeface="Arial" panose="020B0604020202020204" pitchFamily="34" charset="0"/>
              <a:buChar char="•"/>
            </a:pPr>
            <a:endParaRPr lang="vi-VN" sz="1400"/>
          </a:p>
          <a:p>
            <a:pPr marL="171450" indent="-171450" algn="just">
              <a:buFont typeface="Arial" panose="020B0604020202020204" pitchFamily="34" charset="0"/>
              <a:buChar char="•"/>
            </a:pPr>
            <a:endParaRPr lang="en-US" sz="1400"/>
          </a:p>
          <a:p>
            <a:pPr marL="171450" indent="-171450" algn="just">
              <a:buFont typeface="Arial" panose="020B0604020202020204" pitchFamily="34" charset="0"/>
              <a:buChar char="•"/>
            </a:pPr>
            <a:endParaRPr lang="en-US" sz="1400"/>
          </a:p>
          <a:p>
            <a:pPr algn="just"/>
            <a:endParaRPr lang="en-US" sz="1400" dirty="0"/>
          </a:p>
          <a:p>
            <a:pPr algn="just"/>
            <a:endParaRPr lang="en-US" sz="1400" dirty="0"/>
          </a:p>
          <a:p>
            <a:pPr algn="just"/>
            <a:endParaRPr lang="en-US" sz="1400" dirty="0"/>
          </a:p>
          <a:p>
            <a:pPr algn="just"/>
            <a:endParaRPr lang="en-US" sz="1400" dirty="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53151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6033913"/>
            <a:ext cx="3668670" cy="1578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a:t>Có thể tư vấn kèm thiết bị chuyên dụng của các hãng nổi tiếng</a:t>
            </a:r>
            <a:endParaRPr lang="en-US" sz="1400"/>
          </a:p>
          <a:p>
            <a:pPr>
              <a:lnSpc>
                <a:spcPct val="130000"/>
              </a:lnSpc>
            </a:pPr>
            <a:endParaRPr lang="en-US" sz="1400" dirty="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71790" y="3804120"/>
            <a:ext cx="792986" cy="914400"/>
          </a:xfrm>
          <a:prstGeom prst="rect">
            <a:avLst/>
          </a:prstGeom>
        </p:spPr>
      </p:pic>
      <p:sp>
        <p:nvSpPr>
          <p:cNvPr id="15" name="Content Placeholder 24"/>
          <p:cNvSpPr txBox="1"/>
          <p:nvPr/>
        </p:nvSpPr>
        <p:spPr>
          <a:xfrm>
            <a:off x="621899" y="6162006"/>
            <a:ext cx="3678239"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dirty="0" smtClean="0">
                <a:latin typeface="Arial" panose="020B0604020202020204" pitchFamily="34" charset="0"/>
                <a:cs typeface="Arial" panose="020B0604020202020204" pitchFamily="34" charset="0"/>
              </a:rPr>
              <a:t>DÙNG </a:t>
            </a:r>
            <a:r>
              <a:rPr lang="en-US" sz="2000" spc="300" dirty="0">
                <a:latin typeface="Arial" panose="020B0604020202020204" pitchFamily="34" charset="0"/>
                <a:cs typeface="Arial" panose="020B0604020202020204" pitchFamily="34" charset="0"/>
              </a:rPr>
              <a:t>THỬ </a:t>
            </a:r>
            <a:r>
              <a:rPr lang="en-US" sz="2000" spc="300" dirty="0">
                <a:solidFill>
                  <a:srgbClr val="FFFF00"/>
                </a:solidFill>
                <a:latin typeface="Arial" panose="020B0604020202020204" pitchFamily="34" charset="0"/>
                <a:cs typeface="Arial" panose="020B0604020202020204" pitchFamily="34" charset="0"/>
              </a:rPr>
              <a:t>07 NGÀY </a:t>
            </a:r>
            <a:r>
              <a:rPr lang="en-US" sz="2000" spc="300" dirty="0">
                <a:latin typeface="Arial" panose="020B0604020202020204" pitchFamily="34" charset="0"/>
                <a:cs typeface="Arial" panose="020B0604020202020204" pitchFamily="34" charset="0"/>
              </a:rPr>
              <a:t>MIỄN PHÍ </a:t>
            </a:r>
            <a:endParaRPr lang="en-US" sz="2000" spc="300" dirty="0">
              <a:latin typeface="Arial" panose="020B0604020202020204" pitchFamily="34" charset="0"/>
              <a:cs typeface="Arial" panose="020B0604020202020204" pitchFamily="34" charset="0"/>
            </a:endParaRPr>
          </a:p>
          <a:p>
            <a:pPr>
              <a:lnSpc>
                <a:spcPct val="100000"/>
              </a:lnSpc>
            </a:pPr>
            <a:r>
              <a:rPr lang="en-US" sz="2000" spc="300" dirty="0">
                <a:latin typeface="Arial" panose="020B0604020202020204" pitchFamily="34" charset="0"/>
                <a:cs typeface="Arial" panose="020B0604020202020204" pitchFamily="34" charset="0"/>
              </a:rPr>
              <a:t>– SỐ LƯỢNG CÓ HẠN</a:t>
            </a:r>
            <a:endParaRPr lang="en-US" sz="2000" spc="3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132502" y="5031665"/>
            <a:ext cx="2990409" cy="1251856"/>
          </a:xfrm>
        </p:spPr>
        <p:txBody>
          <a:bodyPr/>
          <a:lstStyle/>
          <a:p>
            <a:r>
              <a:rPr lang="en-US"/>
              <a:t>VNPT</a:t>
            </a:r>
            <a:br>
              <a:rPr lang="en-US"/>
            </a:br>
            <a:r>
              <a:rPr lang="en-US"/>
              <a:t>vnFace</a:t>
            </a:r>
            <a:endParaRPr lang="en-US" dirty="0"/>
          </a:p>
        </p:txBody>
      </p:sp>
      <p:sp>
        <p:nvSpPr>
          <p:cNvPr id="46" name="Subtitle 45"/>
          <p:cNvSpPr>
            <a:spLocks noGrp="1"/>
          </p:cNvSpPr>
          <p:nvPr>
            <p:ph type="subTitle" idx="1"/>
          </p:nvPr>
        </p:nvSpPr>
        <p:spPr>
          <a:xfrm>
            <a:off x="10233406" y="6379161"/>
            <a:ext cx="2889504" cy="795904"/>
          </a:xfrm>
        </p:spPr>
        <p:txBody>
          <a:bodyPr>
            <a:normAutofit lnSpcReduction="10000"/>
          </a:bodyPr>
          <a:lstStyle/>
          <a:p>
            <a:pPr>
              <a:lnSpc>
                <a:spcPct val="150000"/>
              </a:lnSpc>
            </a:pPr>
            <a:r>
              <a:rPr lang="en-US" sz="1600">
                <a:latin typeface="+mn-lt"/>
              </a:rPr>
              <a:t>Điểm danh thông minh</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nSpc>
                <a:spcPct val="130000"/>
              </a:lnSpc>
            </a:pPr>
            <a:r>
              <a:rPr lang="en-US" sz="1400"/>
              <a:t>Là </a:t>
            </a:r>
            <a:r>
              <a:rPr lang="vi-VN" sz="1400"/>
              <a:t>hệ thống </a:t>
            </a:r>
            <a:r>
              <a:rPr lang="en-US" sz="1400"/>
              <a:t>điểm danh thông minh sử dụng trí tuệ nhân tạo (AI) cho doanh nghiệp trong các tòa nhà, văn phòng sử dụng hệ thống camera IP</a:t>
            </a:r>
            <a:endParaRPr lang="en-US" sz="1400" b="1" dirty="0"/>
          </a:p>
        </p:txBody>
      </p:sp>
      <p:sp>
        <p:nvSpPr>
          <p:cNvPr id="25" name="Content Placeholder 24"/>
          <p:cNvSpPr>
            <a:spLocks noGrp="1"/>
          </p:cNvSpPr>
          <p:nvPr>
            <p:ph sz="quarter" idx="13"/>
          </p:nvPr>
        </p:nvSpPr>
        <p:spPr>
          <a:xfrm>
            <a:off x="621900" y="1530776"/>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2415940"/>
            <a:ext cx="3360255" cy="4453491"/>
          </a:xfrm>
        </p:spPr>
        <p:txBody>
          <a:bodyPr>
            <a:normAutofit lnSpcReduction="10000"/>
          </a:bodyPr>
          <a:lstStyle/>
          <a:p>
            <a:pPr marL="171450" indent="-171450" algn="just">
              <a:buFont typeface="Arial" panose="020B0604020202020204" pitchFamily="34" charset="0"/>
              <a:buChar char="•"/>
            </a:pPr>
            <a:r>
              <a:rPr lang="en-US" sz="1400"/>
              <a:t>Nâng cao chất lượng nhân viên</a:t>
            </a:r>
            <a:endParaRPr lang="en-US" sz="1400"/>
          </a:p>
          <a:p>
            <a:pPr marL="171450" indent="-171450" algn="just">
              <a:buFont typeface="Arial" panose="020B0604020202020204" pitchFamily="34" charset="0"/>
              <a:buChar char="•"/>
            </a:pPr>
            <a:r>
              <a:rPr lang="en-US" sz="1400"/>
              <a:t>Giúp nhận dạng khách VIP từ xa và thông báo cho lễ tân</a:t>
            </a:r>
            <a:endParaRPr lang="en-US" sz="1400"/>
          </a:p>
          <a:p>
            <a:pPr marL="171450" indent="-171450" algn="just">
              <a:buFont typeface="Arial" panose="020B0604020202020204" pitchFamily="34" charset="0"/>
              <a:buChar char="•"/>
            </a:pPr>
            <a:r>
              <a:rPr lang="en-US" sz="1400"/>
              <a:t>Tiết kiệm thời gian, với việc nhận diện khuôn mặt cực nhanh (&lt; 1 giây)</a:t>
            </a:r>
            <a:endParaRPr lang="en-US" sz="1400"/>
          </a:p>
          <a:p>
            <a:pPr marL="171450" indent="-171450" algn="just">
              <a:buFont typeface="Arial" panose="020B0604020202020204" pitchFamily="34" charset="0"/>
              <a:buChar char="•"/>
            </a:pPr>
            <a:r>
              <a:rPr lang="en-US" sz="1400"/>
              <a:t>Đếm người ra vào, theo thời điểm</a:t>
            </a:r>
            <a:endParaRPr lang="en-US" sz="1400"/>
          </a:p>
          <a:p>
            <a:pPr marL="171450" indent="-171450" algn="just">
              <a:buFont typeface="Arial" panose="020B0604020202020204" pitchFamily="34" charset="0"/>
              <a:buChar char="•"/>
            </a:pPr>
            <a:r>
              <a:rPr lang="en-US" sz="1400"/>
              <a:t>Cảnh báo người lạ xâm nhập</a:t>
            </a:r>
            <a:endParaRPr lang="en-US" sz="1400"/>
          </a:p>
          <a:p>
            <a:pPr marL="171450" indent="-171450" algn="just">
              <a:buFont typeface="Arial" panose="020B0604020202020204" pitchFamily="34" charset="0"/>
              <a:buChar char="•"/>
            </a:pPr>
            <a:r>
              <a:rPr lang="vi-VN" sz="1400"/>
              <a:t>Dữ liệu được lưu vào hệ thống do doanh nghiệp quản lý, bảo mật tuyệt đối</a:t>
            </a:r>
            <a:endParaRPr lang="en-US" sz="1400"/>
          </a:p>
          <a:p>
            <a:pPr marL="171450" indent="-171450" algn="just">
              <a:buFont typeface="Arial" panose="020B0604020202020204" pitchFamily="34" charset="0"/>
              <a:buChar char="•"/>
            </a:pPr>
            <a:r>
              <a:rPr lang="en-US" sz="1400"/>
              <a:t>Truy cập vào hệ thống giám sát từ xa</a:t>
            </a:r>
            <a:endParaRPr lang="en-US" sz="1400"/>
          </a:p>
          <a:p>
            <a:pPr algn="just"/>
            <a:endParaRPr lang="en-US" sz="1400" dirty="0"/>
          </a:p>
          <a:p>
            <a:pPr algn="just"/>
            <a:endParaRPr lang="en-US" sz="1400" dirty="0"/>
          </a:p>
          <a:p>
            <a:pPr algn="just"/>
            <a:endParaRPr lang="en-US" sz="1400" dirty="0"/>
          </a:p>
          <a:p>
            <a:pPr algn="just"/>
            <a:endParaRPr lang="en-US" sz="1400" dirty="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53151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6033913"/>
            <a:ext cx="3668670" cy="157846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a:t>Nhận dạng được khuôn mặt khi đeo khẩu trang với độ chính xác cao</a:t>
            </a:r>
            <a:endParaRPr lang="en-US" sz="1400"/>
          </a:p>
          <a:p>
            <a:pPr>
              <a:lnSpc>
                <a:spcPct val="130000"/>
              </a:lnSpc>
            </a:pPr>
            <a:r>
              <a:rPr lang="en-US" sz="1400"/>
              <a:t>Có thể tích hợp với hệ thống an ninh, đóng mở cửa, với phần mềm chấm công, quản lý nhân sự của khách hàng</a:t>
            </a:r>
            <a:endParaRPr lang="en-US" sz="1400" dirty="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71790" y="3804120"/>
            <a:ext cx="792986" cy="914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132501" y="4905586"/>
            <a:ext cx="2990409" cy="1251856"/>
          </a:xfrm>
        </p:spPr>
        <p:txBody>
          <a:bodyPr/>
          <a:lstStyle/>
          <a:p>
            <a:r>
              <a:rPr lang="en-US"/>
              <a:t>Virtual</a:t>
            </a:r>
            <a:br>
              <a:rPr lang="en-US"/>
            </a:br>
            <a:r>
              <a:rPr lang="en-US"/>
              <a:t>Contact Center</a:t>
            </a:r>
            <a:endParaRPr lang="en-US" dirty="0"/>
          </a:p>
        </p:txBody>
      </p:sp>
      <p:sp>
        <p:nvSpPr>
          <p:cNvPr id="46" name="Subtitle 45"/>
          <p:cNvSpPr>
            <a:spLocks noGrp="1"/>
          </p:cNvSpPr>
          <p:nvPr>
            <p:ph type="subTitle" idx="1"/>
          </p:nvPr>
        </p:nvSpPr>
        <p:spPr>
          <a:xfrm>
            <a:off x="10233406" y="6506161"/>
            <a:ext cx="2889504" cy="795904"/>
          </a:xfrm>
        </p:spPr>
        <p:txBody>
          <a:bodyPr>
            <a:normAutofit lnSpcReduction="10000"/>
          </a:bodyPr>
          <a:lstStyle/>
          <a:p>
            <a:pPr>
              <a:lnSpc>
                <a:spcPct val="150000"/>
              </a:lnSpc>
            </a:pPr>
            <a:r>
              <a:rPr lang="en-US" sz="1600">
                <a:latin typeface="+mn-lt"/>
              </a:rPr>
              <a:t>Tổng đài chăm sóc</a:t>
            </a:r>
            <a:br>
              <a:rPr lang="en-US" sz="1600">
                <a:latin typeface="+mn-lt"/>
              </a:rPr>
            </a:br>
            <a:r>
              <a:rPr lang="en-US" sz="1600">
                <a:latin typeface="+mn-lt"/>
              </a:rPr>
              <a:t>khách hàng</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nSpc>
                <a:spcPct val="130000"/>
              </a:lnSpc>
            </a:pPr>
            <a:r>
              <a:rPr lang="en-US" sz="1400"/>
              <a:t>Là </a:t>
            </a:r>
            <a:r>
              <a:rPr lang="vi-VN" sz="1400"/>
              <a:t>tổng đài chăm sóc khách hàng hợp nhất các kênh liên lạc và chăm sóc khách hàng của doanh nghiệp vào một hệ thống duy nhất trên nền tảng điện toán đám mây</a:t>
            </a:r>
            <a:endParaRPr lang="en-US" sz="1400" b="1" dirty="0"/>
          </a:p>
        </p:txBody>
      </p:sp>
      <p:sp>
        <p:nvSpPr>
          <p:cNvPr id="25" name="Content Placeholder 24"/>
          <p:cNvSpPr>
            <a:spLocks noGrp="1"/>
          </p:cNvSpPr>
          <p:nvPr>
            <p:ph sz="quarter" idx="13"/>
          </p:nvPr>
        </p:nvSpPr>
        <p:spPr>
          <a:xfrm>
            <a:off x="621900" y="844976"/>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1730140"/>
            <a:ext cx="3360255" cy="4957012"/>
          </a:xfrm>
        </p:spPr>
        <p:txBody>
          <a:bodyPr>
            <a:noAutofit/>
          </a:bodyPr>
          <a:lstStyle/>
          <a:p>
            <a:pPr marL="171450" indent="-171450" algn="just">
              <a:buFont typeface="Arial" panose="020B0604020202020204" pitchFamily="34" charset="0"/>
              <a:buChar char="•"/>
            </a:pPr>
            <a:r>
              <a:rPr lang="vi-VN" sz="1400"/>
              <a:t>Dùng số di động làm số hotline</a:t>
            </a:r>
            <a:r>
              <a:rPr lang="en-US" sz="1400"/>
              <a:t>, không giới hạn </a:t>
            </a:r>
            <a:r>
              <a:rPr lang="vi-VN" sz="1400"/>
              <a:t>cuộc gọi đồng thời trên số hotline</a:t>
            </a:r>
            <a:endParaRPr lang="vi-VN" sz="1400"/>
          </a:p>
          <a:p>
            <a:pPr marL="171450" indent="-171450" algn="just">
              <a:buFont typeface="Arial" panose="020B0604020202020204" pitchFamily="34" charset="0"/>
              <a:buChar char="•"/>
            </a:pPr>
            <a:r>
              <a:rPr lang="vi-VN" sz="1400"/>
              <a:t>Sử dụng dễ dàng, mọi lúc mọi nơi</a:t>
            </a:r>
            <a:endParaRPr lang="en-US" sz="1400"/>
          </a:p>
          <a:p>
            <a:pPr marL="171450" indent="-171450" algn="just">
              <a:buFont typeface="Arial" panose="020B0604020202020204" pitchFamily="34" charset="0"/>
              <a:buChar char="•"/>
            </a:pPr>
            <a:r>
              <a:rPr lang="vi-VN" sz="1400"/>
              <a:t>Tương thích với tất cả các thiết bị đầu cuối</a:t>
            </a:r>
            <a:endParaRPr lang="vi-VN" sz="1400"/>
          </a:p>
          <a:p>
            <a:pPr marL="171450" indent="-171450" algn="just">
              <a:buFont typeface="Arial" panose="020B0604020202020204" pitchFamily="34" charset="0"/>
              <a:buChar char="•"/>
            </a:pPr>
            <a:r>
              <a:rPr lang="vi-VN" sz="1400"/>
              <a:t>Kiểm soát toàn bộ hoạt động liên lạc, chăm sóc khách hàng của doanh nghiệp và nhân viên trên tất cả các kênh thoại, </a:t>
            </a:r>
            <a:r>
              <a:rPr lang="en-US" sz="1400"/>
              <a:t>SMS</a:t>
            </a:r>
            <a:r>
              <a:rPr lang="vi-VN" sz="1400"/>
              <a:t>, email, live chat, </a:t>
            </a:r>
            <a:r>
              <a:rPr lang="en-US" sz="1400"/>
              <a:t>F</a:t>
            </a:r>
            <a:r>
              <a:rPr lang="vi-VN" sz="1400"/>
              <a:t>acebook theo cả 2 chiều </a:t>
            </a:r>
            <a:r>
              <a:rPr lang="en-US" sz="1400"/>
              <a:t>gọi vào và gọi ra</a:t>
            </a:r>
            <a:endParaRPr lang="vi-VN" sz="1400"/>
          </a:p>
          <a:p>
            <a:pPr marL="171450" indent="-171450" algn="just">
              <a:buFont typeface="Arial" panose="020B0604020202020204" pitchFamily="34" charset="0"/>
              <a:buChar char="•"/>
            </a:pPr>
            <a:r>
              <a:rPr lang="vi-VN" sz="1400"/>
              <a:t>Khả năng tích hợp với các phần mềm sẵn có của doanh nghiệp</a:t>
            </a:r>
            <a:endParaRPr lang="en-US" sz="1400"/>
          </a:p>
          <a:p>
            <a:pPr marL="171450" indent="-171450" algn="just">
              <a:buFont typeface="Arial" panose="020B0604020202020204" pitchFamily="34" charset="0"/>
              <a:buChar char="•"/>
            </a:pPr>
            <a:r>
              <a:rPr lang="vi-VN" sz="1400"/>
              <a:t> Tiết kiệm chi phí</a:t>
            </a:r>
            <a:endParaRPr lang="en-US" sz="1400" dirty="0"/>
          </a:p>
          <a:p>
            <a:pPr algn="just"/>
            <a:endParaRPr lang="en-US" sz="1400" dirty="0"/>
          </a:p>
          <a:p>
            <a:pPr algn="just"/>
            <a:endParaRPr lang="en-US" sz="1400" dirty="0"/>
          </a:p>
          <a:p>
            <a:pPr algn="just"/>
            <a:endParaRPr lang="en-US" sz="1400" dirty="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45150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5953903"/>
            <a:ext cx="3668670" cy="157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vi-VN" sz="1400"/>
              <a:t>Kiểm soát</a:t>
            </a:r>
            <a:r>
              <a:rPr lang="en-US" sz="1400"/>
              <a:t>, ghi âm</a:t>
            </a:r>
            <a:r>
              <a:rPr lang="vi-VN" sz="1400"/>
              <a:t> cuộc gọi</a:t>
            </a:r>
            <a:endParaRPr lang="vi-VN" sz="1400"/>
          </a:p>
          <a:p>
            <a:pPr>
              <a:lnSpc>
                <a:spcPct val="130000"/>
              </a:lnSpc>
            </a:pPr>
            <a:r>
              <a:rPr lang="vi-VN" sz="1400"/>
              <a:t>Định tuyến thông minh</a:t>
            </a:r>
            <a:endParaRPr lang="vi-VN" sz="1400"/>
          </a:p>
          <a:p>
            <a:pPr>
              <a:lnSpc>
                <a:spcPct val="130000"/>
              </a:lnSpc>
            </a:pPr>
            <a:r>
              <a:rPr lang="vi-VN" sz="1400"/>
              <a:t>Thiết lập lời chào tương tác thoại</a:t>
            </a:r>
            <a:endParaRPr lang="vi-VN" sz="1400"/>
          </a:p>
          <a:p>
            <a:pPr>
              <a:lnSpc>
                <a:spcPct val="130000"/>
              </a:lnSpc>
            </a:pPr>
            <a:r>
              <a:rPr lang="vi-VN" sz="1400"/>
              <a:t>Giao diện đơn giản, dễ dàng sử dụng</a:t>
            </a:r>
            <a:endParaRPr lang="vi-VN" sz="140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33690" y="3424209"/>
            <a:ext cx="792986"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052491" y="4905586"/>
            <a:ext cx="3137729" cy="1251856"/>
          </a:xfrm>
        </p:spPr>
        <p:txBody>
          <a:bodyPr/>
          <a:lstStyle/>
          <a:p>
            <a:r>
              <a:rPr lang="en-US"/>
              <a:t>Internet</a:t>
            </a:r>
            <a:br>
              <a:rPr lang="en-US"/>
            </a:br>
            <a:r>
              <a:rPr lang="en-US"/>
              <a:t>Leased Line</a:t>
            </a:r>
            <a:endParaRPr lang="en-US" dirty="0"/>
          </a:p>
        </p:txBody>
      </p:sp>
      <p:sp>
        <p:nvSpPr>
          <p:cNvPr id="46" name="Subtitle 45"/>
          <p:cNvSpPr>
            <a:spLocks noGrp="1"/>
          </p:cNvSpPr>
          <p:nvPr>
            <p:ph type="subTitle" idx="1"/>
          </p:nvPr>
        </p:nvSpPr>
        <p:spPr>
          <a:xfrm>
            <a:off x="10233406" y="6506161"/>
            <a:ext cx="2889504" cy="795904"/>
          </a:xfrm>
        </p:spPr>
        <p:txBody>
          <a:bodyPr>
            <a:normAutofit lnSpcReduction="10000"/>
          </a:bodyPr>
          <a:lstStyle/>
          <a:p>
            <a:pPr>
              <a:lnSpc>
                <a:spcPct val="150000"/>
              </a:lnSpc>
            </a:pPr>
            <a:r>
              <a:rPr lang="en-US" sz="1600">
                <a:latin typeface="+mn-lt"/>
              </a:rPr>
              <a:t>Đường truyền cho doanh nghiệp</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a:bodyPr>
          <a:lstStyle/>
          <a:p>
            <a:pPr algn="just">
              <a:lnSpc>
                <a:spcPct val="130000"/>
              </a:lnSpc>
            </a:pPr>
            <a:r>
              <a:rPr lang="en-US" sz="1400"/>
              <a:t>Là dịch vụ đường truyền Internet trực tiếp chất lượng cao (Internet Leased Line) phục vụ nhu cầu kết nối quốc tế ổn định của doanh nghiệp</a:t>
            </a:r>
            <a:endParaRPr lang="en-US" sz="1400" b="1" dirty="0"/>
          </a:p>
        </p:txBody>
      </p:sp>
      <p:sp>
        <p:nvSpPr>
          <p:cNvPr id="25" name="Content Placeholder 24"/>
          <p:cNvSpPr>
            <a:spLocks noGrp="1"/>
          </p:cNvSpPr>
          <p:nvPr>
            <p:ph sz="quarter" idx="13"/>
          </p:nvPr>
        </p:nvSpPr>
        <p:spPr>
          <a:xfrm>
            <a:off x="621900" y="844976"/>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1730140"/>
            <a:ext cx="3360255" cy="4126036"/>
          </a:xfrm>
        </p:spPr>
        <p:txBody>
          <a:bodyPr>
            <a:noAutofit/>
          </a:bodyPr>
          <a:lstStyle/>
          <a:p>
            <a:pPr marL="285750" indent="-285750">
              <a:buFont typeface="Arial" panose="020B0604020202020204" pitchFamily="34" charset="0"/>
              <a:buChar char="•"/>
            </a:pPr>
            <a:r>
              <a:rPr lang="en-US" sz="1400"/>
              <a:t>Chất lượng ổn định nhất nhờ 07 tuyến cáp quang quốc tế (nhiều nhất Việt Nam)</a:t>
            </a:r>
            <a:endParaRPr lang="en-US" sz="1400"/>
          </a:p>
          <a:p>
            <a:pPr marL="285750" indent="-285750">
              <a:buFont typeface="Arial" panose="020B0604020202020204" pitchFamily="34" charset="0"/>
              <a:buChar char="•"/>
            </a:pPr>
            <a:r>
              <a:rPr lang="vi-VN" sz="1400"/>
              <a:t>Tốc độ đúng như cam kết</a:t>
            </a:r>
            <a:r>
              <a:rPr lang="en-US" sz="1400"/>
              <a:t>, độ trễ được tối ưu theo đích đến như yêu cầu</a:t>
            </a:r>
            <a:endParaRPr lang="vi-VN" sz="1400"/>
          </a:p>
          <a:p>
            <a:pPr marL="285750" indent="-285750">
              <a:buFont typeface="Arial" panose="020B0604020202020204" pitchFamily="34" charset="0"/>
              <a:buChar char="•"/>
            </a:pPr>
            <a:r>
              <a:rPr lang="vi-VN" sz="1400"/>
              <a:t>Giám sát chất lượng 24/7</a:t>
            </a:r>
            <a:endParaRPr lang="en-US" sz="1400"/>
          </a:p>
          <a:p>
            <a:pPr marL="285750" indent="-285750">
              <a:buFont typeface="Arial" panose="020B0604020202020204" pitchFamily="34" charset="0"/>
              <a:buChar char="•"/>
            </a:pPr>
            <a:r>
              <a:rPr lang="en-US" sz="1400"/>
              <a:t>Độ bảo mật cao</a:t>
            </a:r>
            <a:endParaRPr lang="vi-VN" sz="1400"/>
          </a:p>
          <a:p>
            <a:pPr marL="285750" indent="-285750">
              <a:buFont typeface="Arial" panose="020B0604020202020204" pitchFamily="34" charset="0"/>
              <a:buChar char="•"/>
            </a:pPr>
            <a:r>
              <a:rPr lang="en-US" sz="1400"/>
              <a:t>Có thể kết hợp với giám sát và bảo vệ chống tấn công DDoS</a:t>
            </a:r>
            <a:endParaRPr lang="en-US" sz="140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45150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5953903"/>
            <a:ext cx="3668670" cy="157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vi-VN" sz="1400"/>
              <a:t>Kết nối Internet với tốc độ lên đến hàng chục Gbps</a:t>
            </a:r>
            <a:endParaRPr lang="vi-VN" sz="1400"/>
          </a:p>
          <a:p>
            <a:pPr>
              <a:lnSpc>
                <a:spcPct val="130000"/>
              </a:lnSpc>
            </a:pPr>
            <a:r>
              <a:rPr lang="vi-VN" sz="1400"/>
              <a:t>Kết nối trực tiếp vào cổng Internet quốc gia bằng kênh riêng vật lý, hoàn toàn không còn trễ và nghẽn mạng, chất lượng đối xứng</a:t>
            </a:r>
            <a:endParaRPr lang="vi-VN" sz="140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33690" y="3424209"/>
            <a:ext cx="792986" cy="914400"/>
          </a:xfrm>
          <a:prstGeom prst="rect">
            <a:avLst/>
          </a:prstGeom>
        </p:spPr>
      </p:pic>
      <p:sp>
        <p:nvSpPr>
          <p:cNvPr id="17" name="Content Placeholder 24"/>
          <p:cNvSpPr txBox="1"/>
          <p:nvPr/>
        </p:nvSpPr>
        <p:spPr>
          <a:xfrm>
            <a:off x="621899" y="6162006"/>
            <a:ext cx="3678239"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dirty="0" smtClean="0">
                <a:latin typeface="Arial" panose="020B0604020202020204" pitchFamily="34" charset="0"/>
                <a:cs typeface="Arial" panose="020B0604020202020204" pitchFamily="34" charset="0"/>
              </a:rPr>
              <a:t>DÙNG </a:t>
            </a:r>
            <a:r>
              <a:rPr lang="en-US" sz="2000" spc="300" dirty="0">
                <a:latin typeface="Arial" panose="020B0604020202020204" pitchFamily="34" charset="0"/>
                <a:cs typeface="Arial" panose="020B0604020202020204" pitchFamily="34" charset="0"/>
              </a:rPr>
              <a:t>THỬ </a:t>
            </a:r>
            <a:r>
              <a:rPr lang="en-US" sz="2000" spc="300" dirty="0">
                <a:solidFill>
                  <a:srgbClr val="FFFF00"/>
                </a:solidFill>
                <a:latin typeface="Arial" panose="020B0604020202020204" pitchFamily="34" charset="0"/>
                <a:cs typeface="Arial" panose="020B0604020202020204" pitchFamily="34" charset="0"/>
              </a:rPr>
              <a:t>01 THÁNG </a:t>
            </a:r>
            <a:r>
              <a:rPr lang="en-US" sz="2000" spc="300" dirty="0">
                <a:latin typeface="Arial" panose="020B0604020202020204" pitchFamily="34" charset="0"/>
                <a:cs typeface="Arial" panose="020B0604020202020204" pitchFamily="34" charset="0"/>
              </a:rPr>
              <a:t>MIỄN PHÍ </a:t>
            </a:r>
            <a:endParaRPr lang="en-US" sz="2000" spc="300" dirty="0">
              <a:latin typeface="Arial" panose="020B0604020202020204" pitchFamily="34" charset="0"/>
              <a:cs typeface="Arial" panose="020B0604020202020204" pitchFamily="34" charset="0"/>
            </a:endParaRPr>
          </a:p>
          <a:p>
            <a:pPr>
              <a:lnSpc>
                <a:spcPct val="100000"/>
              </a:lnSpc>
            </a:pPr>
            <a:r>
              <a:rPr lang="en-US" sz="2000" spc="300" dirty="0">
                <a:latin typeface="Arial" panose="020B0604020202020204" pitchFamily="34" charset="0"/>
                <a:cs typeface="Arial" panose="020B0604020202020204" pitchFamily="34" charset="0"/>
              </a:rPr>
              <a:t>– HÃY LIÊN HỆ NGAY</a:t>
            </a:r>
            <a:endParaRPr lang="en-US" sz="2000" spc="3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a:xfrm>
            <a:off x="10052491" y="4905586"/>
            <a:ext cx="3137729" cy="1251856"/>
          </a:xfrm>
        </p:spPr>
        <p:txBody>
          <a:bodyPr/>
          <a:lstStyle/>
          <a:p>
            <a:r>
              <a:rPr lang="en-US"/>
              <a:t>Smart Cloud</a:t>
            </a:r>
            <a:endParaRPr lang="en-US" dirty="0"/>
          </a:p>
        </p:txBody>
      </p:sp>
      <p:sp>
        <p:nvSpPr>
          <p:cNvPr id="46" name="Subtitle 45"/>
          <p:cNvSpPr>
            <a:spLocks noGrp="1"/>
          </p:cNvSpPr>
          <p:nvPr>
            <p:ph type="subTitle" idx="1"/>
          </p:nvPr>
        </p:nvSpPr>
        <p:spPr>
          <a:xfrm>
            <a:off x="10233406" y="6506161"/>
            <a:ext cx="2889504" cy="795904"/>
          </a:xfrm>
        </p:spPr>
        <p:txBody>
          <a:bodyPr>
            <a:normAutofit lnSpcReduction="10000"/>
          </a:bodyPr>
          <a:lstStyle/>
          <a:p>
            <a:pPr>
              <a:lnSpc>
                <a:spcPct val="150000"/>
              </a:lnSpc>
            </a:pPr>
            <a:r>
              <a:rPr lang="en-US" sz="1600">
                <a:latin typeface="+mn-lt"/>
              </a:rPr>
              <a:t>Điện toán đám mây cho SME</a:t>
            </a:r>
            <a:endParaRPr lang="en-US" sz="1600" dirty="0">
              <a:latin typeface="+mn-lt"/>
            </a:endParaRPr>
          </a:p>
        </p:txBody>
      </p:sp>
      <p:sp>
        <p:nvSpPr>
          <p:cNvPr id="48" name="Text Placeholder 47"/>
          <p:cNvSpPr>
            <a:spLocks noGrp="1"/>
          </p:cNvSpPr>
          <p:nvPr>
            <p:ph type="body" sz="quarter" idx="12"/>
          </p:nvPr>
        </p:nvSpPr>
        <p:spPr>
          <a:xfrm>
            <a:off x="5411542" y="3586589"/>
            <a:ext cx="3656258" cy="1741653"/>
          </a:xfrm>
        </p:spPr>
        <p:txBody>
          <a:bodyPr>
            <a:normAutofit lnSpcReduction="10000"/>
          </a:bodyPr>
          <a:lstStyle/>
          <a:p>
            <a:pPr algn="just">
              <a:lnSpc>
                <a:spcPct val="130000"/>
              </a:lnSpc>
            </a:pPr>
            <a:r>
              <a:rPr lang="en-US" sz="1400"/>
              <a:t>Là dịch vụ đ</a:t>
            </a:r>
            <a:r>
              <a:rPr lang="vi-VN" sz="1400"/>
              <a:t>áp ứng mọi nhu cầu của khách hàng </a:t>
            </a:r>
            <a:r>
              <a:rPr lang="en-US" sz="1400"/>
              <a:t>t</a:t>
            </a:r>
            <a:r>
              <a:rPr lang="vi-VN" sz="1400"/>
              <a:t>ừ một máy chủ riêng lẻ (Cloud Server) đến Cụm hạ tầng ảo hóa riêng (Virtual Data Center) cùng với các dịch vụ khác trong hệ sinh thái như VPN, Load</a:t>
            </a:r>
            <a:r>
              <a:rPr lang="en-US" sz="1400"/>
              <a:t> </a:t>
            </a:r>
            <a:r>
              <a:rPr lang="vi-VN" sz="1400"/>
              <a:t>Balancer</a:t>
            </a:r>
            <a:r>
              <a:rPr lang="en-US" sz="1400"/>
              <a:t>,</a:t>
            </a:r>
            <a:r>
              <a:rPr lang="vi-VN" sz="1400"/>
              <a:t> Cloud Security, Cloud file</a:t>
            </a:r>
            <a:endParaRPr lang="en-US" sz="1400" b="1" dirty="0"/>
          </a:p>
        </p:txBody>
      </p:sp>
      <p:sp>
        <p:nvSpPr>
          <p:cNvPr id="25" name="Content Placeholder 24"/>
          <p:cNvSpPr>
            <a:spLocks noGrp="1"/>
          </p:cNvSpPr>
          <p:nvPr>
            <p:ph sz="quarter" idx="13"/>
          </p:nvPr>
        </p:nvSpPr>
        <p:spPr>
          <a:xfrm>
            <a:off x="621900" y="844976"/>
            <a:ext cx="2976613" cy="885165"/>
          </a:xfrm>
        </p:spPr>
        <p:txBody>
          <a:bodyPr/>
          <a:lstStyle/>
          <a:p>
            <a:pPr>
              <a:lnSpc>
                <a:spcPct val="100000"/>
              </a:lnSpc>
            </a:pPr>
            <a:r>
              <a:rPr lang="en-US" sz="2000" spc="300">
                <a:latin typeface="Arial" panose="020B0604020202020204" pitchFamily="34" charset="0"/>
                <a:cs typeface="Arial" panose="020B0604020202020204" pitchFamily="34" charset="0"/>
              </a:rPr>
              <a:t>LỢI ÍCH CHO QUÝ DOANH NGHIỆP</a:t>
            </a:r>
            <a:endParaRPr lang="en-US" sz="2000" spc="300" dirty="0">
              <a:latin typeface="Arial" panose="020B0604020202020204" pitchFamily="34" charset="0"/>
              <a:cs typeface="Arial" panose="020B0604020202020204" pitchFamily="34" charset="0"/>
            </a:endParaRPr>
          </a:p>
        </p:txBody>
      </p:sp>
      <p:sp>
        <p:nvSpPr>
          <p:cNvPr id="26" name="Text Placeholder 25"/>
          <p:cNvSpPr>
            <a:spLocks noGrp="1"/>
          </p:cNvSpPr>
          <p:nvPr>
            <p:ph type="body" sz="quarter" idx="14"/>
          </p:nvPr>
        </p:nvSpPr>
        <p:spPr>
          <a:xfrm>
            <a:off x="660399" y="1730140"/>
            <a:ext cx="3360255" cy="4126036"/>
          </a:xfrm>
        </p:spPr>
        <p:txBody>
          <a:bodyPr>
            <a:noAutofit/>
          </a:bodyPr>
          <a:lstStyle/>
          <a:p>
            <a:pPr marL="285750" indent="-285750">
              <a:buFont typeface="Arial" panose="020B0604020202020204" pitchFamily="34" charset="0"/>
              <a:buChar char="•"/>
            </a:pPr>
            <a:r>
              <a:rPr lang="en-US" sz="1400"/>
              <a:t>Chi trả theo nhu cầu sử dụng</a:t>
            </a:r>
            <a:endParaRPr lang="en-US" sz="1400"/>
          </a:p>
          <a:p>
            <a:pPr marL="285750" indent="-285750">
              <a:buFont typeface="Arial" panose="020B0604020202020204" pitchFamily="34" charset="0"/>
              <a:buChar char="•"/>
            </a:pPr>
            <a:r>
              <a:rPr lang="en-US" sz="1400"/>
              <a:t>Mở rộng cấu hình theo nhu cầu</a:t>
            </a:r>
            <a:endParaRPr lang="en-US" sz="1400"/>
          </a:p>
          <a:p>
            <a:pPr marL="285750" indent="-285750">
              <a:buFont typeface="Arial" panose="020B0604020202020204" pitchFamily="34" charset="0"/>
              <a:buChar char="•"/>
            </a:pPr>
            <a:r>
              <a:rPr lang="en-US" sz="1400"/>
              <a:t>Khách hàng tự quản trị hệ thống dịch vụ của mình</a:t>
            </a:r>
            <a:endParaRPr lang="en-US" sz="1400"/>
          </a:p>
          <a:p>
            <a:pPr marL="285750" indent="-285750">
              <a:buFont typeface="Arial" panose="020B0604020202020204" pitchFamily="34" charset="0"/>
              <a:buChar char="•"/>
            </a:pPr>
            <a:r>
              <a:rPr lang="en-US" sz="1400"/>
              <a:t>Truy cập và sử dụng dịch vụ trên hạ tầng Internet băng rộng do VNPT cung cấp</a:t>
            </a:r>
            <a:endParaRPr lang="en-US" sz="1400"/>
          </a:p>
          <a:p>
            <a:pPr marL="285750" indent="-285750">
              <a:buFont typeface="Arial" panose="020B0604020202020204" pitchFamily="34" charset="0"/>
              <a:buChar char="•"/>
            </a:pPr>
            <a:r>
              <a:rPr lang="en-US" sz="1400"/>
              <a:t>Trung tâm dữ liệu đảm bảo an toàn bảo mật tối đa</a:t>
            </a:r>
            <a:endParaRPr lang="en-US" sz="1400"/>
          </a:p>
          <a:p>
            <a:pPr marL="285750" indent="-285750">
              <a:buFont typeface="Arial" panose="020B0604020202020204" pitchFamily="34" charset="0"/>
              <a:buChar char="•"/>
            </a:pPr>
            <a:r>
              <a:rPr lang="en-US" sz="1400"/>
              <a:t>Hỗ trợ kỹ thuật 24/7</a:t>
            </a:r>
            <a:endParaRPr lang="en-US" sz="1400"/>
          </a:p>
          <a:p>
            <a:pPr marL="285750" indent="-285750">
              <a:buFont typeface="Arial" panose="020B0604020202020204" pitchFamily="34" charset="0"/>
              <a:buChar char="•"/>
            </a:pPr>
            <a:endParaRPr lang="en-US" sz="1400"/>
          </a:p>
        </p:txBody>
      </p:sp>
      <p:sp>
        <p:nvSpPr>
          <p:cNvPr id="11" name="Content Placeholder 46"/>
          <p:cNvSpPr>
            <a:spLocks noGrp="1"/>
          </p:cNvSpPr>
          <p:nvPr>
            <p:ph sz="quarter" idx="11"/>
          </p:nvPr>
        </p:nvSpPr>
        <p:spPr>
          <a:xfrm>
            <a:off x="5399130" y="3038751"/>
            <a:ext cx="2893612" cy="404672"/>
          </a:xfrm>
        </p:spPr>
        <p:txBody>
          <a:bodyPr/>
          <a:lstStyle/>
          <a:p>
            <a:r>
              <a:rPr lang="en-US" spc="300">
                <a:latin typeface="Arial" panose="020B0604020202020204" pitchFamily="34" charset="0"/>
                <a:cs typeface="Arial" panose="020B0604020202020204" pitchFamily="34" charset="0"/>
              </a:rPr>
              <a:t>ĐỊNH NGHĨA</a:t>
            </a:r>
            <a:endParaRPr lang="en-US" spc="300" dirty="0">
              <a:latin typeface="Arial" panose="020B0604020202020204" pitchFamily="34" charset="0"/>
              <a:cs typeface="Arial" panose="020B0604020202020204" pitchFamily="34" charset="0"/>
            </a:endParaRPr>
          </a:p>
        </p:txBody>
      </p:sp>
      <p:sp>
        <p:nvSpPr>
          <p:cNvPr id="12" name="Content Placeholder 46"/>
          <p:cNvSpPr txBox="1"/>
          <p:nvPr/>
        </p:nvSpPr>
        <p:spPr>
          <a:xfrm>
            <a:off x="5399130" y="5629304"/>
            <a:ext cx="2893612" cy="4046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a:latin typeface="Arial" panose="020B0604020202020204" pitchFamily="34" charset="0"/>
                <a:cs typeface="Arial" panose="020B0604020202020204" pitchFamily="34" charset="0"/>
              </a:rPr>
              <a:t>NỔI BẬT</a:t>
            </a:r>
            <a:endParaRPr lang="en-US" spc="300" dirty="0">
              <a:latin typeface="Arial" panose="020B0604020202020204" pitchFamily="34" charset="0"/>
              <a:cs typeface="Arial" panose="020B0604020202020204" pitchFamily="34" charset="0"/>
            </a:endParaRPr>
          </a:p>
        </p:txBody>
      </p:sp>
      <p:sp>
        <p:nvSpPr>
          <p:cNvPr id="13" name="Text Placeholder 47"/>
          <p:cNvSpPr txBox="1"/>
          <p:nvPr/>
        </p:nvSpPr>
        <p:spPr>
          <a:xfrm>
            <a:off x="5399130" y="6131703"/>
            <a:ext cx="3668670" cy="157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a:t>Đáp ứng lưu trữ SANS, SSD</a:t>
            </a:r>
            <a:endParaRPr lang="en-US" sz="1400"/>
          </a:p>
          <a:p>
            <a:pPr>
              <a:lnSpc>
                <a:spcPct val="130000"/>
              </a:lnSpc>
            </a:pPr>
            <a:r>
              <a:rPr lang="en-US" sz="1400"/>
              <a:t>T</a:t>
            </a:r>
            <a:r>
              <a:rPr lang="vi-VN" sz="1400"/>
              <a:t>ruy cập từ xa an toàn qua Remote Desktop Protocol</a:t>
            </a:r>
            <a:endParaRPr lang="en-US" sz="1400"/>
          </a:p>
          <a:p>
            <a:pPr>
              <a:lnSpc>
                <a:spcPct val="130000"/>
              </a:lnSpc>
            </a:pPr>
            <a:r>
              <a:rPr lang="en-US" sz="1400"/>
              <a:t>Khả năng tùy biến giao diện</a:t>
            </a:r>
            <a:endParaRPr lang="vi-VN" sz="1400"/>
          </a:p>
        </p:txBody>
      </p:sp>
      <p:pic>
        <p:nvPicPr>
          <p:cNvPr id="16" name="Picture Placeholder 40" descr="close up of mathematical graphs"/>
          <p:cNvPicPr>
            <a:picLocks noGrp="1" noChangeAspect="1"/>
          </p:cNvPicPr>
          <p:nvPr>
            <p:ph type="pic" sz="quarter" idx="15"/>
          </p:nvPr>
        </p:nvPicPr>
        <p:blipFill rotWithShape="1">
          <a:blip r:embed="rId1" cstate="email"/>
          <a:srcRect l="1217" t="23178" b="32111"/>
          <a:stretch>
            <a:fillRect/>
          </a:stretch>
        </p:blipFill>
        <p:spPr>
          <a:xfrm>
            <a:off x="4603750" y="0"/>
            <a:ext cx="9213850" cy="2731154"/>
          </a:xfrm>
        </p:spPr>
      </p:pic>
      <p:pic>
        <p:nvPicPr>
          <p:cNvPr id="14" name="Picture 13" descr="Logo, company name&#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9959" b="94606" l="9569" r="89952">
                        <a14:foregroundMark x1="67943" y1="65145" x2="67943" y2="65145"/>
                        <a14:foregroundMark x1="18182" y1="94606" x2="18182" y2="94606"/>
                        <a14:foregroundMark x1="34450" y1="87967" x2="34450" y2="87967"/>
                        <a14:foregroundMark x1="62679" y1="91286" x2="62679" y2="91286"/>
                        <a14:foregroundMark x1="87560" y1="89627" x2="87560" y2="89627"/>
                      </a14:backgroundRemoval>
                    </a14:imgEffect>
                  </a14:imgLayer>
                </a14:imgProps>
              </a:ext>
            </a:extLst>
          </a:blip>
          <a:stretch>
            <a:fillRect/>
          </a:stretch>
        </p:blipFill>
        <p:spPr>
          <a:xfrm>
            <a:off x="11133690" y="3424209"/>
            <a:ext cx="792986" cy="914400"/>
          </a:xfrm>
          <a:prstGeom prst="rect">
            <a:avLst/>
          </a:prstGeom>
        </p:spPr>
      </p:pic>
      <p:sp>
        <p:nvSpPr>
          <p:cNvPr id="17" name="Content Placeholder 24"/>
          <p:cNvSpPr txBox="1"/>
          <p:nvPr/>
        </p:nvSpPr>
        <p:spPr>
          <a:xfrm>
            <a:off x="621899" y="6162006"/>
            <a:ext cx="3678239" cy="885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0" dirty="0" smtClean="0">
                <a:latin typeface="Arial" panose="020B0604020202020204" pitchFamily="34" charset="0"/>
                <a:cs typeface="Arial" panose="020B0604020202020204" pitchFamily="34" charset="0"/>
              </a:rPr>
              <a:t>DÙNG </a:t>
            </a:r>
            <a:r>
              <a:rPr lang="en-US" sz="2000" spc="300" dirty="0">
                <a:latin typeface="Arial" panose="020B0604020202020204" pitchFamily="34" charset="0"/>
                <a:cs typeface="Arial" panose="020B0604020202020204" pitchFamily="34" charset="0"/>
              </a:rPr>
              <a:t>THỬ </a:t>
            </a:r>
            <a:r>
              <a:rPr lang="en-US" sz="2000" spc="300" dirty="0">
                <a:solidFill>
                  <a:srgbClr val="FFFF00"/>
                </a:solidFill>
                <a:latin typeface="Arial" panose="020B0604020202020204" pitchFamily="34" charset="0"/>
                <a:cs typeface="Arial" panose="020B0604020202020204" pitchFamily="34" charset="0"/>
              </a:rPr>
              <a:t>01 THÁNG </a:t>
            </a:r>
            <a:r>
              <a:rPr lang="en-US" sz="2000" spc="300" dirty="0">
                <a:latin typeface="Arial" panose="020B0604020202020204" pitchFamily="34" charset="0"/>
                <a:cs typeface="Arial" panose="020B0604020202020204" pitchFamily="34" charset="0"/>
              </a:rPr>
              <a:t>MIỄN PHÍ </a:t>
            </a:r>
            <a:endParaRPr lang="en-US" sz="2000" spc="300" dirty="0">
              <a:latin typeface="Arial" panose="020B0604020202020204" pitchFamily="34" charset="0"/>
              <a:cs typeface="Arial" panose="020B0604020202020204" pitchFamily="34" charset="0"/>
            </a:endParaRPr>
          </a:p>
          <a:p>
            <a:pPr>
              <a:lnSpc>
                <a:spcPct val="100000"/>
              </a:lnSpc>
            </a:pPr>
            <a:r>
              <a:rPr lang="en-US" sz="2000" spc="300" dirty="0">
                <a:latin typeface="Arial" panose="020B0604020202020204" pitchFamily="34" charset="0"/>
                <a:cs typeface="Arial" panose="020B0604020202020204" pitchFamily="34" charset="0"/>
              </a:rPr>
              <a:t>– HÃY LIÊN HỆ NGAY</a:t>
            </a:r>
            <a:endParaRPr lang="en-US" sz="2000" spc="3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000000"/>
      </a:dk1>
      <a:lt1>
        <a:sysClr val="window" lastClr="FFFFFF"/>
      </a:lt1>
      <a:dk2>
        <a:srgbClr val="17406D"/>
      </a:dk2>
      <a:lt2>
        <a:srgbClr val="DBEFF9"/>
      </a:lt2>
      <a:accent1>
        <a:srgbClr val="82B1E4"/>
      </a:accent1>
      <a:accent2>
        <a:srgbClr val="17406D"/>
      </a:accent2>
      <a:accent3>
        <a:srgbClr val="FFFFFF"/>
      </a:accent3>
      <a:accent4>
        <a:srgbClr val="FFFFFF"/>
      </a:accent4>
      <a:accent5>
        <a:srgbClr val="FFFFFF"/>
      </a:accent5>
      <a:accent6>
        <a:srgbClr val="FFFFFF"/>
      </a:accent6>
      <a:hlink>
        <a:srgbClr val="17406D"/>
      </a:hlink>
      <a:folHlink>
        <a:srgbClr val="82B1E4"/>
      </a:folHlink>
    </a:clrScheme>
    <a:fontScheme name="Custom 6">
      <a:majorFont>
        <a:latin typeface="Century Gothic"/>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brochure</Template>
  <TotalTime>0</TotalTime>
  <Words>6440</Words>
  <Application>WPS Presentation</Application>
  <PresentationFormat>Custom</PresentationFormat>
  <Paragraphs>266</Paragraphs>
  <Slides>10</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Gill Sans MT</vt:lpstr>
      <vt:lpstr>Microsoft YaHei</vt:lpstr>
      <vt:lpstr>Arial Unicode MS</vt:lpstr>
      <vt:lpstr>Century Gothic</vt:lpstr>
      <vt:lpstr>Calibri</vt:lpstr>
      <vt:lpstr>2_Custom Design</vt:lpstr>
      <vt:lpstr>PowerPoint 演示文稿</vt:lpstr>
      <vt:lpstr>VNPT e-Contract</vt:lpstr>
      <vt:lpstr>VNPT eInvoice</vt:lpstr>
      <vt:lpstr>VNPT iOffice</vt:lpstr>
      <vt:lpstr>VNPT Meeting</vt:lpstr>
      <vt:lpstr>VNPT vnFace</vt:lpstr>
      <vt:lpstr>Virtual Contact Center</vt:lpstr>
      <vt:lpstr>Internet Leased Line</vt:lpstr>
      <vt:lpstr>Smart Cloud</vt:lpstr>
      <vt:lpstr>SẢN PHẨM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 Do</dc:creator>
  <cp:lastModifiedBy>Thanh Lê Chí</cp:lastModifiedBy>
  <cp:revision>23</cp:revision>
  <dcterms:created xsi:type="dcterms:W3CDTF">2021-06-20T08:49:00Z</dcterms:created>
  <dcterms:modified xsi:type="dcterms:W3CDTF">2022-06-23T04:15:50Z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FC0F8E41E77D4A1DACDA9111059519DA</vt:lpwstr>
  </property>
  <property fmtid="{D5CDD505-2E9C-101B-9397-08002B2CF9AE}" pid="4" name="KSOProductBuildVer">
    <vt:lpwstr>1033-11.2.0.11156</vt:lpwstr>
  </property>
</Properties>
</file>