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9.jpg" ContentType="image/jpeg"/>
  <Override PartName="/ppt/media/image41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307" r:id="rId5"/>
    <p:sldId id="269" r:id="rId6"/>
    <p:sldId id="264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06" r:id="rId2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384" y="-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771918" y="1523"/>
            <a:ext cx="8420081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82925" y="1054099"/>
            <a:ext cx="5581015" cy="5005705"/>
          </a:xfrm>
          <a:custGeom>
            <a:avLst/>
            <a:gdLst/>
            <a:ahLst/>
            <a:cxnLst/>
            <a:rect l="l" t="t" r="r" b="b"/>
            <a:pathLst>
              <a:path w="5581015" h="5005705">
                <a:moveTo>
                  <a:pt x="2042334" y="0"/>
                </a:moveTo>
                <a:lnTo>
                  <a:pt x="1408755" y="148621"/>
                </a:lnTo>
                <a:lnTo>
                  <a:pt x="637608" y="569086"/>
                </a:lnTo>
                <a:lnTo>
                  <a:pt x="602541" y="590420"/>
                </a:lnTo>
                <a:lnTo>
                  <a:pt x="568579" y="612627"/>
                </a:lnTo>
                <a:lnTo>
                  <a:pt x="535712" y="635693"/>
                </a:lnTo>
                <a:lnTo>
                  <a:pt x="503931" y="659602"/>
                </a:lnTo>
                <a:lnTo>
                  <a:pt x="473226" y="684337"/>
                </a:lnTo>
                <a:lnTo>
                  <a:pt x="443588" y="709883"/>
                </a:lnTo>
                <a:lnTo>
                  <a:pt x="415006" y="736225"/>
                </a:lnTo>
                <a:lnTo>
                  <a:pt x="387471" y="763346"/>
                </a:lnTo>
                <a:lnTo>
                  <a:pt x="360973" y="791230"/>
                </a:lnTo>
                <a:lnTo>
                  <a:pt x="335502" y="819863"/>
                </a:lnTo>
                <a:lnTo>
                  <a:pt x="311049" y="849227"/>
                </a:lnTo>
                <a:lnTo>
                  <a:pt x="287605" y="879308"/>
                </a:lnTo>
                <a:lnTo>
                  <a:pt x="243700" y="941555"/>
                </a:lnTo>
                <a:lnTo>
                  <a:pt x="223221" y="973689"/>
                </a:lnTo>
                <a:lnTo>
                  <a:pt x="203711" y="1006477"/>
                </a:lnTo>
                <a:lnTo>
                  <a:pt x="185160" y="1039902"/>
                </a:lnTo>
                <a:lnTo>
                  <a:pt x="167559" y="1073948"/>
                </a:lnTo>
                <a:lnTo>
                  <a:pt x="150898" y="1108601"/>
                </a:lnTo>
                <a:lnTo>
                  <a:pt x="135167" y="1143843"/>
                </a:lnTo>
                <a:lnTo>
                  <a:pt x="120357" y="1179659"/>
                </a:lnTo>
                <a:lnTo>
                  <a:pt x="106457" y="1216033"/>
                </a:lnTo>
                <a:lnTo>
                  <a:pt x="93459" y="1252950"/>
                </a:lnTo>
                <a:lnTo>
                  <a:pt x="81352" y="1290394"/>
                </a:lnTo>
                <a:lnTo>
                  <a:pt x="70126" y="1328349"/>
                </a:lnTo>
                <a:lnTo>
                  <a:pt x="59773" y="1366798"/>
                </a:lnTo>
                <a:lnTo>
                  <a:pt x="50281" y="1405727"/>
                </a:lnTo>
                <a:lnTo>
                  <a:pt x="41642" y="1445120"/>
                </a:lnTo>
                <a:lnTo>
                  <a:pt x="33846" y="1484960"/>
                </a:lnTo>
                <a:lnTo>
                  <a:pt x="26883" y="1525232"/>
                </a:lnTo>
                <a:lnTo>
                  <a:pt x="20743" y="1565921"/>
                </a:lnTo>
                <a:lnTo>
                  <a:pt x="15417" y="1607010"/>
                </a:lnTo>
                <a:lnTo>
                  <a:pt x="10894" y="1648483"/>
                </a:lnTo>
                <a:lnTo>
                  <a:pt x="7166" y="1690325"/>
                </a:lnTo>
                <a:lnTo>
                  <a:pt x="4222" y="1732520"/>
                </a:lnTo>
                <a:lnTo>
                  <a:pt x="2053" y="1775052"/>
                </a:lnTo>
                <a:lnTo>
                  <a:pt x="648" y="1817906"/>
                </a:lnTo>
                <a:lnTo>
                  <a:pt x="0" y="1861065"/>
                </a:lnTo>
                <a:lnTo>
                  <a:pt x="96" y="1904514"/>
                </a:lnTo>
                <a:lnTo>
                  <a:pt x="928" y="1948237"/>
                </a:lnTo>
                <a:lnTo>
                  <a:pt x="2487" y="1992219"/>
                </a:lnTo>
                <a:lnTo>
                  <a:pt x="4762" y="2036442"/>
                </a:lnTo>
                <a:lnTo>
                  <a:pt x="7743" y="2080892"/>
                </a:lnTo>
                <a:lnTo>
                  <a:pt x="11422" y="2125553"/>
                </a:lnTo>
                <a:lnTo>
                  <a:pt x="15787" y="2170410"/>
                </a:lnTo>
                <a:lnTo>
                  <a:pt x="20831" y="2215445"/>
                </a:lnTo>
                <a:lnTo>
                  <a:pt x="26542" y="2260644"/>
                </a:lnTo>
                <a:lnTo>
                  <a:pt x="32911" y="2305990"/>
                </a:lnTo>
                <a:lnTo>
                  <a:pt x="39928" y="2351468"/>
                </a:lnTo>
                <a:lnTo>
                  <a:pt x="47584" y="2397063"/>
                </a:lnTo>
                <a:lnTo>
                  <a:pt x="55869" y="2442757"/>
                </a:lnTo>
                <a:lnTo>
                  <a:pt x="64773" y="2488536"/>
                </a:lnTo>
                <a:lnTo>
                  <a:pt x="74286" y="2534384"/>
                </a:lnTo>
                <a:lnTo>
                  <a:pt x="84399" y="2580285"/>
                </a:lnTo>
                <a:lnTo>
                  <a:pt x="95102" y="2626222"/>
                </a:lnTo>
                <a:lnTo>
                  <a:pt x="106386" y="2672181"/>
                </a:lnTo>
                <a:lnTo>
                  <a:pt x="118240" y="2718146"/>
                </a:lnTo>
                <a:lnTo>
                  <a:pt x="130655" y="2764100"/>
                </a:lnTo>
                <a:lnTo>
                  <a:pt x="143621" y="2810028"/>
                </a:lnTo>
                <a:lnTo>
                  <a:pt x="157128" y="2855914"/>
                </a:lnTo>
                <a:lnTo>
                  <a:pt x="171168" y="2901742"/>
                </a:lnTo>
                <a:lnTo>
                  <a:pt x="185729" y="2947497"/>
                </a:lnTo>
                <a:lnTo>
                  <a:pt x="200802" y="2993163"/>
                </a:lnTo>
                <a:lnTo>
                  <a:pt x="216378" y="3038724"/>
                </a:lnTo>
                <a:lnTo>
                  <a:pt x="232447" y="3084164"/>
                </a:lnTo>
                <a:lnTo>
                  <a:pt x="248998" y="3129467"/>
                </a:lnTo>
                <a:lnTo>
                  <a:pt x="266023" y="3174617"/>
                </a:lnTo>
                <a:lnTo>
                  <a:pt x="283512" y="3219600"/>
                </a:lnTo>
                <a:lnTo>
                  <a:pt x="301455" y="3264398"/>
                </a:lnTo>
                <a:lnTo>
                  <a:pt x="319842" y="3308997"/>
                </a:lnTo>
                <a:lnTo>
                  <a:pt x="338663" y="3353380"/>
                </a:lnTo>
                <a:lnTo>
                  <a:pt x="357909" y="3397531"/>
                </a:lnTo>
                <a:lnTo>
                  <a:pt x="377571" y="3441435"/>
                </a:lnTo>
                <a:lnTo>
                  <a:pt x="397637" y="3485077"/>
                </a:lnTo>
                <a:lnTo>
                  <a:pt x="418099" y="3528439"/>
                </a:lnTo>
                <a:lnTo>
                  <a:pt x="438947" y="3571507"/>
                </a:lnTo>
                <a:lnTo>
                  <a:pt x="460171" y="3614264"/>
                </a:lnTo>
                <a:lnTo>
                  <a:pt x="481762" y="3656695"/>
                </a:lnTo>
                <a:lnTo>
                  <a:pt x="503709" y="3698785"/>
                </a:lnTo>
                <a:lnTo>
                  <a:pt x="526004" y="3740516"/>
                </a:lnTo>
                <a:lnTo>
                  <a:pt x="548635" y="3781874"/>
                </a:lnTo>
                <a:lnTo>
                  <a:pt x="571595" y="3822843"/>
                </a:lnTo>
                <a:lnTo>
                  <a:pt x="594872" y="3863406"/>
                </a:lnTo>
                <a:lnTo>
                  <a:pt x="618457" y="3903548"/>
                </a:lnTo>
                <a:lnTo>
                  <a:pt x="642340" y="3943254"/>
                </a:lnTo>
                <a:lnTo>
                  <a:pt x="666512" y="3982507"/>
                </a:lnTo>
                <a:lnTo>
                  <a:pt x="690964" y="4021292"/>
                </a:lnTo>
                <a:lnTo>
                  <a:pt x="715684" y="4059592"/>
                </a:lnTo>
                <a:lnTo>
                  <a:pt x="740664" y="4097393"/>
                </a:lnTo>
                <a:lnTo>
                  <a:pt x="765894" y="4134678"/>
                </a:lnTo>
                <a:lnTo>
                  <a:pt x="791363" y="4171431"/>
                </a:lnTo>
                <a:lnTo>
                  <a:pt x="817064" y="4207638"/>
                </a:lnTo>
                <a:lnTo>
                  <a:pt x="842984" y="4243281"/>
                </a:lnTo>
                <a:lnTo>
                  <a:pt x="869116" y="4278345"/>
                </a:lnTo>
                <a:lnTo>
                  <a:pt x="895449" y="4312814"/>
                </a:lnTo>
                <a:lnTo>
                  <a:pt x="921973" y="4346673"/>
                </a:lnTo>
                <a:lnTo>
                  <a:pt x="948679" y="4379905"/>
                </a:lnTo>
                <a:lnTo>
                  <a:pt x="975558" y="4412496"/>
                </a:lnTo>
                <a:lnTo>
                  <a:pt x="1002598" y="4444429"/>
                </a:lnTo>
                <a:lnTo>
                  <a:pt x="1029791" y="4475688"/>
                </a:lnTo>
                <a:lnTo>
                  <a:pt x="1057127" y="4506257"/>
                </a:lnTo>
                <a:lnTo>
                  <a:pt x="1084596" y="4536121"/>
                </a:lnTo>
                <a:lnTo>
                  <a:pt x="1112189" y="4565264"/>
                </a:lnTo>
                <a:lnTo>
                  <a:pt x="1139895" y="4593671"/>
                </a:lnTo>
                <a:lnTo>
                  <a:pt x="1167705" y="4621324"/>
                </a:lnTo>
                <a:lnTo>
                  <a:pt x="1195610" y="4648210"/>
                </a:lnTo>
                <a:lnTo>
                  <a:pt x="1223599" y="4674311"/>
                </a:lnTo>
                <a:lnTo>
                  <a:pt x="1258127" y="4705068"/>
                </a:lnTo>
                <a:lnTo>
                  <a:pt x="1292766" y="4734133"/>
                </a:lnTo>
                <a:lnTo>
                  <a:pt x="1327516" y="4761535"/>
                </a:lnTo>
                <a:lnTo>
                  <a:pt x="1362378" y="4787302"/>
                </a:lnTo>
                <a:lnTo>
                  <a:pt x="1397352" y="4811465"/>
                </a:lnTo>
                <a:lnTo>
                  <a:pt x="1432441" y="4834051"/>
                </a:lnTo>
                <a:lnTo>
                  <a:pt x="1467644" y="4855092"/>
                </a:lnTo>
                <a:lnTo>
                  <a:pt x="1502962" y="4874615"/>
                </a:lnTo>
                <a:lnTo>
                  <a:pt x="1538397" y="4892650"/>
                </a:lnTo>
                <a:lnTo>
                  <a:pt x="1573949" y="4909227"/>
                </a:lnTo>
                <a:lnTo>
                  <a:pt x="1609620" y="4924374"/>
                </a:lnTo>
                <a:lnTo>
                  <a:pt x="1645409" y="4938121"/>
                </a:lnTo>
                <a:lnTo>
                  <a:pt x="1717350" y="4961531"/>
                </a:lnTo>
                <a:lnTo>
                  <a:pt x="1789777" y="4979693"/>
                </a:lnTo>
                <a:lnTo>
                  <a:pt x="1862699" y="4992838"/>
                </a:lnTo>
                <a:lnTo>
                  <a:pt x="1936122" y="5001203"/>
                </a:lnTo>
                <a:lnTo>
                  <a:pt x="2010055" y="5005020"/>
                </a:lnTo>
                <a:lnTo>
                  <a:pt x="2047214" y="5005296"/>
                </a:lnTo>
                <a:lnTo>
                  <a:pt x="2084503" y="5004523"/>
                </a:lnTo>
                <a:lnTo>
                  <a:pt x="2159475" y="4999948"/>
                </a:lnTo>
                <a:lnTo>
                  <a:pt x="2234977" y="4991527"/>
                </a:lnTo>
                <a:lnTo>
                  <a:pt x="2272929" y="4985948"/>
                </a:lnTo>
                <a:lnTo>
                  <a:pt x="2311017" y="4979495"/>
                </a:lnTo>
                <a:lnTo>
                  <a:pt x="2349240" y="4972198"/>
                </a:lnTo>
                <a:lnTo>
                  <a:pt x="2387601" y="4964086"/>
                </a:lnTo>
                <a:lnTo>
                  <a:pt x="2426100" y="4955189"/>
                </a:lnTo>
                <a:lnTo>
                  <a:pt x="2464738" y="4945535"/>
                </a:lnTo>
                <a:lnTo>
                  <a:pt x="2503515" y="4935153"/>
                </a:lnTo>
                <a:lnTo>
                  <a:pt x="2542433" y="4924074"/>
                </a:lnTo>
                <a:lnTo>
                  <a:pt x="2581493" y="4912326"/>
                </a:lnTo>
                <a:lnTo>
                  <a:pt x="2620696" y="4899938"/>
                </a:lnTo>
                <a:lnTo>
                  <a:pt x="2660041" y="4886940"/>
                </a:lnTo>
                <a:lnTo>
                  <a:pt x="2699531" y="4873361"/>
                </a:lnTo>
                <a:lnTo>
                  <a:pt x="2739167" y="4859231"/>
                </a:lnTo>
                <a:lnTo>
                  <a:pt x="2778948" y="4844578"/>
                </a:lnTo>
                <a:lnTo>
                  <a:pt x="2818876" y="4829432"/>
                </a:lnTo>
                <a:lnTo>
                  <a:pt x="2858952" y="4813822"/>
                </a:lnTo>
                <a:lnTo>
                  <a:pt x="2899177" y="4797777"/>
                </a:lnTo>
                <a:lnTo>
                  <a:pt x="2939552" y="4781327"/>
                </a:lnTo>
                <a:lnTo>
                  <a:pt x="2980077" y="4764501"/>
                </a:lnTo>
                <a:lnTo>
                  <a:pt x="3061583" y="4729837"/>
                </a:lnTo>
                <a:lnTo>
                  <a:pt x="3143702" y="4694019"/>
                </a:lnTo>
                <a:lnTo>
                  <a:pt x="3309809" y="4619859"/>
                </a:lnTo>
                <a:lnTo>
                  <a:pt x="3521019" y="4524840"/>
                </a:lnTo>
                <a:lnTo>
                  <a:pt x="3606639" y="4486862"/>
                </a:lnTo>
                <a:lnTo>
                  <a:pt x="3692919" y="4449251"/>
                </a:lnTo>
                <a:lnTo>
                  <a:pt x="3779866" y="4412242"/>
                </a:lnTo>
                <a:lnTo>
                  <a:pt x="3823592" y="4394036"/>
                </a:lnTo>
                <a:lnTo>
                  <a:pt x="3867487" y="4376069"/>
                </a:lnTo>
                <a:lnTo>
                  <a:pt x="3911553" y="4358369"/>
                </a:lnTo>
                <a:lnTo>
                  <a:pt x="3955790" y="4340966"/>
                </a:lnTo>
                <a:lnTo>
                  <a:pt x="4000199" y="4323889"/>
                </a:lnTo>
                <a:lnTo>
                  <a:pt x="4044781" y="4307167"/>
                </a:lnTo>
                <a:lnTo>
                  <a:pt x="4089537" y="4290830"/>
                </a:lnTo>
                <a:lnTo>
                  <a:pt x="4134468" y="4274906"/>
                </a:lnTo>
                <a:lnTo>
                  <a:pt x="4179575" y="4259425"/>
                </a:lnTo>
                <a:lnTo>
                  <a:pt x="4224859" y="4244417"/>
                </a:lnTo>
                <a:lnTo>
                  <a:pt x="4270320" y="4229910"/>
                </a:lnTo>
                <a:lnTo>
                  <a:pt x="4315960" y="4215934"/>
                </a:lnTo>
                <a:lnTo>
                  <a:pt x="4361778" y="4202518"/>
                </a:lnTo>
                <a:lnTo>
                  <a:pt x="4407778" y="4189692"/>
                </a:lnTo>
                <a:lnTo>
                  <a:pt x="4453958" y="4177484"/>
                </a:lnTo>
                <a:lnTo>
                  <a:pt x="4500320" y="4165923"/>
                </a:lnTo>
                <a:lnTo>
                  <a:pt x="4546866" y="4155040"/>
                </a:lnTo>
                <a:lnTo>
                  <a:pt x="4593595" y="4144863"/>
                </a:lnTo>
                <a:lnTo>
                  <a:pt x="4640509" y="4135422"/>
                </a:lnTo>
                <a:lnTo>
                  <a:pt x="4687608" y="4126746"/>
                </a:lnTo>
                <a:lnTo>
                  <a:pt x="4734895" y="4118863"/>
                </a:lnTo>
                <a:lnTo>
                  <a:pt x="4769738" y="4112702"/>
                </a:lnTo>
                <a:lnTo>
                  <a:pt x="4837103" y="4096825"/>
                </a:lnTo>
                <a:lnTo>
                  <a:pt x="4901392" y="4076342"/>
                </a:lnTo>
                <a:lnTo>
                  <a:pt x="4962627" y="4051410"/>
                </a:lnTo>
                <a:lnTo>
                  <a:pt x="5020828" y="4022189"/>
                </a:lnTo>
                <a:lnTo>
                  <a:pt x="5076017" y="3988839"/>
                </a:lnTo>
                <a:lnTo>
                  <a:pt x="5128215" y="3951519"/>
                </a:lnTo>
                <a:lnTo>
                  <a:pt x="5177444" y="3910388"/>
                </a:lnTo>
                <a:lnTo>
                  <a:pt x="5223725" y="3865604"/>
                </a:lnTo>
                <a:lnTo>
                  <a:pt x="5267080" y="3817328"/>
                </a:lnTo>
                <a:lnTo>
                  <a:pt x="5307530" y="3765718"/>
                </a:lnTo>
                <a:lnTo>
                  <a:pt x="5345096" y="3710934"/>
                </a:lnTo>
                <a:lnTo>
                  <a:pt x="5379800" y="3653134"/>
                </a:lnTo>
                <a:lnTo>
                  <a:pt x="5411663" y="3592478"/>
                </a:lnTo>
                <a:lnTo>
                  <a:pt x="5440707" y="3529126"/>
                </a:lnTo>
                <a:lnTo>
                  <a:pt x="5466952" y="3463235"/>
                </a:lnTo>
                <a:lnTo>
                  <a:pt x="5490422" y="3394966"/>
                </a:lnTo>
                <a:lnTo>
                  <a:pt x="5511135" y="3324477"/>
                </a:lnTo>
                <a:lnTo>
                  <a:pt x="5529116" y="3251928"/>
                </a:lnTo>
                <a:lnTo>
                  <a:pt x="5544383" y="3177478"/>
                </a:lnTo>
                <a:lnTo>
                  <a:pt x="5551007" y="3139590"/>
                </a:lnTo>
                <a:lnTo>
                  <a:pt x="5556960" y="3101286"/>
                </a:lnTo>
                <a:lnTo>
                  <a:pt x="5562246" y="3062587"/>
                </a:lnTo>
                <a:lnTo>
                  <a:pt x="5566867" y="3023512"/>
                </a:lnTo>
                <a:lnTo>
                  <a:pt x="5570826" y="2984080"/>
                </a:lnTo>
                <a:lnTo>
                  <a:pt x="5574126" y="2944313"/>
                </a:lnTo>
                <a:lnTo>
                  <a:pt x="5576769" y="2904230"/>
                </a:lnTo>
                <a:lnTo>
                  <a:pt x="5578758" y="2863850"/>
                </a:lnTo>
                <a:lnTo>
                  <a:pt x="5580096" y="2823195"/>
                </a:lnTo>
                <a:lnTo>
                  <a:pt x="5580785" y="2782282"/>
                </a:lnTo>
                <a:lnTo>
                  <a:pt x="5580828" y="2741134"/>
                </a:lnTo>
                <a:lnTo>
                  <a:pt x="5580227" y="2699768"/>
                </a:lnTo>
                <a:lnTo>
                  <a:pt x="5578986" y="2658206"/>
                </a:lnTo>
                <a:lnTo>
                  <a:pt x="5577108" y="2616467"/>
                </a:lnTo>
                <a:lnTo>
                  <a:pt x="5574593" y="2574571"/>
                </a:lnTo>
                <a:lnTo>
                  <a:pt x="5571447" y="2532538"/>
                </a:lnTo>
                <a:lnTo>
                  <a:pt x="5567670" y="2490388"/>
                </a:lnTo>
                <a:lnTo>
                  <a:pt x="5563266" y="2448141"/>
                </a:lnTo>
                <a:lnTo>
                  <a:pt x="5558237" y="2405816"/>
                </a:lnTo>
                <a:lnTo>
                  <a:pt x="5552586" y="2363434"/>
                </a:lnTo>
                <a:lnTo>
                  <a:pt x="5546317" y="2321014"/>
                </a:lnTo>
                <a:lnTo>
                  <a:pt x="5539430" y="2278577"/>
                </a:lnTo>
                <a:lnTo>
                  <a:pt x="5531930" y="2236142"/>
                </a:lnTo>
                <a:lnTo>
                  <a:pt x="5523818" y="2193729"/>
                </a:lnTo>
                <a:lnTo>
                  <a:pt x="5515098" y="2151358"/>
                </a:lnTo>
                <a:lnTo>
                  <a:pt x="5505772" y="2109048"/>
                </a:lnTo>
                <a:lnTo>
                  <a:pt x="5495843" y="2066821"/>
                </a:lnTo>
                <a:lnTo>
                  <a:pt x="5485314" y="2024696"/>
                </a:lnTo>
                <a:lnTo>
                  <a:pt x="5474186" y="1982692"/>
                </a:lnTo>
                <a:lnTo>
                  <a:pt x="5462464" y="1940829"/>
                </a:lnTo>
                <a:lnTo>
                  <a:pt x="5450148" y="1899128"/>
                </a:lnTo>
                <a:lnTo>
                  <a:pt x="5437244" y="1857608"/>
                </a:lnTo>
                <a:lnTo>
                  <a:pt x="5423751" y="1816290"/>
                </a:lnTo>
                <a:lnTo>
                  <a:pt x="5409675" y="1775192"/>
                </a:lnTo>
                <a:lnTo>
                  <a:pt x="5395017" y="1734336"/>
                </a:lnTo>
                <a:lnTo>
                  <a:pt x="5379779" y="1693740"/>
                </a:lnTo>
                <a:lnTo>
                  <a:pt x="5363965" y="1653425"/>
                </a:lnTo>
                <a:lnTo>
                  <a:pt x="5347577" y="1613411"/>
                </a:lnTo>
                <a:lnTo>
                  <a:pt x="5330619" y="1573718"/>
                </a:lnTo>
                <a:lnTo>
                  <a:pt x="5313092" y="1534365"/>
                </a:lnTo>
                <a:lnTo>
                  <a:pt x="5294999" y="1495372"/>
                </a:lnTo>
                <a:lnTo>
                  <a:pt x="5276343" y="1456759"/>
                </a:lnTo>
                <a:lnTo>
                  <a:pt x="5257126" y="1418547"/>
                </a:lnTo>
                <a:lnTo>
                  <a:pt x="5237352" y="1380755"/>
                </a:lnTo>
                <a:lnTo>
                  <a:pt x="5217023" y="1343402"/>
                </a:lnTo>
                <a:lnTo>
                  <a:pt x="5196142" y="1306510"/>
                </a:lnTo>
                <a:lnTo>
                  <a:pt x="5174710" y="1270097"/>
                </a:lnTo>
                <a:lnTo>
                  <a:pt x="5152732" y="1234184"/>
                </a:lnTo>
                <a:lnTo>
                  <a:pt x="5130210" y="1198790"/>
                </a:lnTo>
                <a:lnTo>
                  <a:pt x="5107146" y="1163936"/>
                </a:lnTo>
                <a:lnTo>
                  <a:pt x="5083542" y="1129641"/>
                </a:lnTo>
                <a:lnTo>
                  <a:pt x="5059403" y="1095926"/>
                </a:lnTo>
                <a:lnTo>
                  <a:pt x="5034730" y="1062809"/>
                </a:lnTo>
                <a:lnTo>
                  <a:pt x="5009526" y="1030312"/>
                </a:lnTo>
                <a:lnTo>
                  <a:pt x="4983793" y="998453"/>
                </a:lnTo>
                <a:lnTo>
                  <a:pt x="4957535" y="967253"/>
                </a:lnTo>
                <a:lnTo>
                  <a:pt x="4930754" y="936732"/>
                </a:lnTo>
                <a:lnTo>
                  <a:pt x="4903453" y="906910"/>
                </a:lnTo>
                <a:lnTo>
                  <a:pt x="4875634" y="877806"/>
                </a:lnTo>
                <a:lnTo>
                  <a:pt x="4847301" y="849440"/>
                </a:lnTo>
                <a:lnTo>
                  <a:pt x="4818455" y="821833"/>
                </a:lnTo>
                <a:lnTo>
                  <a:pt x="4789099" y="795004"/>
                </a:lnTo>
                <a:lnTo>
                  <a:pt x="4759237" y="768973"/>
                </a:lnTo>
                <a:lnTo>
                  <a:pt x="4728870" y="743760"/>
                </a:lnTo>
                <a:lnTo>
                  <a:pt x="4698002" y="719385"/>
                </a:lnTo>
                <a:lnTo>
                  <a:pt x="4666635" y="695867"/>
                </a:lnTo>
                <a:lnTo>
                  <a:pt x="4634772" y="673227"/>
                </a:lnTo>
                <a:lnTo>
                  <a:pt x="4602416" y="651485"/>
                </a:lnTo>
                <a:lnTo>
                  <a:pt x="4569568" y="630661"/>
                </a:lnTo>
                <a:lnTo>
                  <a:pt x="4536232" y="610773"/>
                </a:lnTo>
                <a:lnTo>
                  <a:pt x="4502411" y="591843"/>
                </a:lnTo>
                <a:lnTo>
                  <a:pt x="4468107" y="573890"/>
                </a:lnTo>
                <a:lnTo>
                  <a:pt x="4433323" y="556934"/>
                </a:lnTo>
                <a:lnTo>
                  <a:pt x="4398062" y="540995"/>
                </a:lnTo>
                <a:lnTo>
                  <a:pt x="4362325" y="526093"/>
                </a:lnTo>
                <a:lnTo>
                  <a:pt x="4326117" y="512248"/>
                </a:lnTo>
                <a:lnTo>
                  <a:pt x="4289439" y="499479"/>
                </a:lnTo>
                <a:lnTo>
                  <a:pt x="4252295" y="487806"/>
                </a:lnTo>
                <a:lnTo>
                  <a:pt x="2877222" y="115601"/>
                </a:lnTo>
                <a:lnTo>
                  <a:pt x="2042334" y="0"/>
                </a:lnTo>
                <a:close/>
              </a:path>
            </a:pathLst>
          </a:custGeom>
          <a:solidFill>
            <a:srgbClr val="FCC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8430" y="1354880"/>
            <a:ext cx="6104105" cy="43951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33017" y="2279091"/>
            <a:ext cx="10125964" cy="2220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088642" y="1966315"/>
            <a:ext cx="3837940" cy="4474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1F3863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1185" y="1965401"/>
            <a:ext cx="11009629" cy="1245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4824" y="1599387"/>
            <a:ext cx="10982350" cy="4535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mailto:thuynt.dng@vnpt.vn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10" Type="http://schemas.openxmlformats.org/officeDocument/2006/relationships/image" Target="../media/image23.PNG"/><Relationship Id="rId4" Type="http://schemas.openxmlformats.org/officeDocument/2006/relationships/image" Target="../media/image31.emf"/><Relationship Id="rId9" Type="http://schemas.openxmlformats.org/officeDocument/2006/relationships/image" Target="../media/image3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7997"/>
            <a:chOff x="0" y="0"/>
            <a:chExt cx="12192000" cy="6857997"/>
          </a:xfrm>
        </p:grpSpPr>
        <p:sp>
          <p:nvSpPr>
            <p:cNvPr id="3" name="object 3"/>
            <p:cNvSpPr/>
            <p:nvPr/>
          </p:nvSpPr>
          <p:spPr>
            <a:xfrm>
              <a:off x="2522220" y="0"/>
              <a:ext cx="9669780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7132319" cy="68579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7052" y="1572767"/>
              <a:ext cx="3724655" cy="1417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93076" y="3107115"/>
            <a:ext cx="4332605" cy="6437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09270">
              <a:lnSpc>
                <a:spcPct val="113599"/>
              </a:lnSpc>
              <a:spcBef>
                <a:spcPts val="95"/>
              </a:spcBef>
            </a:pPr>
            <a:r>
              <a:rPr sz="3600" b="1" spc="-305" dirty="0">
                <a:solidFill>
                  <a:srgbClr val="FFFFFF"/>
                </a:solidFill>
                <a:latin typeface="Times New Roman"/>
                <a:cs typeface="Times New Roman"/>
              </a:rPr>
              <a:t>CHUYỂN </a:t>
            </a:r>
            <a:r>
              <a:rPr sz="3600" b="1" spc="-165">
                <a:solidFill>
                  <a:srgbClr val="FFFFFF"/>
                </a:solidFill>
                <a:latin typeface="Times New Roman"/>
                <a:cs typeface="Times New Roman"/>
              </a:rPr>
              <a:t>ĐỔI </a:t>
            </a:r>
            <a:r>
              <a:rPr sz="3600" b="1" spc="-235" smtClean="0">
                <a:solidFill>
                  <a:srgbClr val="FFFFFF"/>
                </a:solidFill>
                <a:latin typeface="Times New Roman"/>
                <a:cs typeface="Times New Roman"/>
              </a:rPr>
              <a:t>SỐ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8600" y="6248400"/>
            <a:ext cx="56127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600" b="1" spc="25" smtClean="0">
                <a:solidFill>
                  <a:srgbClr val="FFFFFF"/>
                </a:solidFill>
                <a:latin typeface="Times New Roman"/>
                <a:cs typeface="Times New Roman"/>
              </a:rPr>
              <a:t>Lê Thị Hoài Phương</a:t>
            </a:r>
            <a:r>
              <a:rPr lang="en-US" sz="1600" smtClean="0">
                <a:latin typeface="Times New Roman"/>
                <a:cs typeface="Times New Roman"/>
              </a:rPr>
              <a:t> </a:t>
            </a:r>
            <a:r>
              <a:rPr lang="en-US" sz="1600" smtClean="0">
                <a:solidFill>
                  <a:schemeClr val="bg1"/>
                </a:solidFill>
                <a:latin typeface="Times New Roman"/>
                <a:cs typeface="Times New Roman"/>
              </a:rPr>
              <a:t>- </a:t>
            </a:r>
            <a:r>
              <a:rPr lang="en-US" sz="1600" b="1" u="sng" spc="-25" smtClean="0">
                <a:solidFill>
                  <a:srgbClr val="FFFFFF"/>
                </a:solidFill>
                <a:latin typeface="Times New Roman"/>
                <a:cs typeface="Times New Roman"/>
                <a:hlinkClick r:id="rId5"/>
              </a:rPr>
              <a:t>Email: phuonglth@mpbpo.com.vn</a:t>
            </a:r>
            <a:endParaRPr sz="1600" u="sng">
              <a:latin typeface="Times New Roman"/>
              <a:cs typeface="Times New Roman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"/>
            <a:ext cx="3693101" cy="1014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465E00-4010-4A1A-B128-4A7BEFE17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374573"/>
          </a:xfrm>
        </p:spPr>
        <p:txBody>
          <a:bodyPr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TIẾT QUY TRÌNH SỐ HOÁ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2B329E-2122-49BF-A797-3056A954B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4410"/>
            <a:ext cx="10515600" cy="518255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432" y="9524"/>
            <a:ext cx="1333686" cy="6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450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AF2E70-15CB-4790-8F28-EA5B02417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3545"/>
            <a:ext cx="10515600" cy="575341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7065373B-FEE1-4258-B038-9B9091B0D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423545"/>
          </a:xfrm>
        </p:spPr>
        <p:txBody>
          <a:bodyPr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TIẾT QUY TRÌNH SỐ HOÁ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47766C72-30FE-4B22-97B7-354581A48001}"/>
              </a:ext>
            </a:extLst>
          </p:cNvPr>
          <p:cNvSpPr/>
          <p:nvPr/>
        </p:nvSpPr>
        <p:spPr>
          <a:xfrm>
            <a:off x="7155180" y="468630"/>
            <a:ext cx="2754630" cy="96012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1026DC30-4641-4D67-BC11-9B5D4ED381C0}"/>
              </a:ext>
            </a:extLst>
          </p:cNvPr>
          <p:cNvSpPr/>
          <p:nvPr/>
        </p:nvSpPr>
        <p:spPr>
          <a:xfrm>
            <a:off x="7155180" y="5521643"/>
            <a:ext cx="2754630" cy="96012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xmlns="" id="{F7F5CB42-72C8-4A9D-A1E8-380347E4697D}"/>
              </a:ext>
            </a:extLst>
          </p:cNvPr>
          <p:cNvSpPr/>
          <p:nvPr/>
        </p:nvSpPr>
        <p:spPr>
          <a:xfrm>
            <a:off x="7155180" y="1749424"/>
            <a:ext cx="2754630" cy="1576705"/>
          </a:xfrm>
          <a:prstGeom prst="flowChartDecision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100%</a:t>
            </a:r>
          </a:p>
        </p:txBody>
      </p: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xmlns="" id="{025F3CBC-E032-4C25-88E4-E1393BECDFF6}"/>
              </a:ext>
            </a:extLst>
          </p:cNvPr>
          <p:cNvSpPr/>
          <p:nvPr/>
        </p:nvSpPr>
        <p:spPr>
          <a:xfrm>
            <a:off x="7155180" y="3657600"/>
            <a:ext cx="2754630" cy="1559243"/>
          </a:xfrm>
          <a:prstGeom prst="flowChartDecision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E004522-F552-4C50-825D-6EDCFD9D37E2}"/>
              </a:ext>
            </a:extLst>
          </p:cNvPr>
          <p:cNvSpPr txBox="1"/>
          <p:nvPr/>
        </p:nvSpPr>
        <p:spPr>
          <a:xfrm>
            <a:off x="838198" y="988922"/>
            <a:ext cx="4945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&gt;= 300 dpi,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B762270E-D4A5-41C2-91A1-781B676C3505}"/>
              </a:ext>
            </a:extLst>
          </p:cNvPr>
          <p:cNvCxnSpPr/>
          <p:nvPr/>
        </p:nvCxnSpPr>
        <p:spPr>
          <a:xfrm>
            <a:off x="8538210" y="1428750"/>
            <a:ext cx="0" cy="320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922AC2DE-982D-468B-AD3D-145CA419E498}"/>
              </a:ext>
            </a:extLst>
          </p:cNvPr>
          <p:cNvCxnSpPr/>
          <p:nvPr/>
        </p:nvCxnSpPr>
        <p:spPr>
          <a:xfrm>
            <a:off x="8538210" y="3336926"/>
            <a:ext cx="0" cy="320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2C9F0689-632E-4CFC-A049-FD1011EA189A}"/>
              </a:ext>
            </a:extLst>
          </p:cNvPr>
          <p:cNvCxnSpPr/>
          <p:nvPr/>
        </p:nvCxnSpPr>
        <p:spPr>
          <a:xfrm>
            <a:off x="8538210" y="5216843"/>
            <a:ext cx="0" cy="320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E1D92AE-EF7C-4CD0-A56F-84D3E7AF8E9D}"/>
              </a:ext>
            </a:extLst>
          </p:cNvPr>
          <p:cNvSpPr/>
          <p:nvPr/>
        </p:nvSpPr>
        <p:spPr>
          <a:xfrm>
            <a:off x="8732520" y="3314700"/>
            <a:ext cx="560067" cy="3206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E8B90573-6CC7-4836-89F8-8070C1E59584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6766560" y="2537777"/>
            <a:ext cx="3886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34767CB7-1F07-4D8B-968D-7D5A396BF11E}"/>
              </a:ext>
            </a:extLst>
          </p:cNvPr>
          <p:cNvCxnSpPr>
            <a:cxnSpLocks/>
          </p:cNvCxnSpPr>
          <p:nvPr/>
        </p:nvCxnSpPr>
        <p:spPr>
          <a:xfrm flipV="1">
            <a:off x="6766560" y="948690"/>
            <a:ext cx="0" cy="1589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1CD190A3-20F4-464E-8A56-5506CB44F0D4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6766560" y="948690"/>
            <a:ext cx="3886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6476BC9-689E-42D6-B621-2B88B6AD286A}"/>
              </a:ext>
            </a:extLst>
          </p:cNvPr>
          <p:cNvSpPr/>
          <p:nvPr/>
        </p:nvSpPr>
        <p:spPr>
          <a:xfrm>
            <a:off x="5783581" y="1589087"/>
            <a:ext cx="874393" cy="3206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OK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AF1998B8-BD62-4C0F-B19D-3F413E300482}"/>
              </a:ext>
            </a:extLst>
          </p:cNvPr>
          <p:cNvCxnSpPr>
            <a:cxnSpLocks/>
          </p:cNvCxnSpPr>
          <p:nvPr/>
        </p:nvCxnSpPr>
        <p:spPr>
          <a:xfrm flipH="1">
            <a:off x="9909810" y="4438967"/>
            <a:ext cx="3886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649824A4-82BA-49C2-A81B-A3B885DB2716}"/>
              </a:ext>
            </a:extLst>
          </p:cNvPr>
          <p:cNvCxnSpPr>
            <a:cxnSpLocks/>
          </p:cNvCxnSpPr>
          <p:nvPr/>
        </p:nvCxnSpPr>
        <p:spPr>
          <a:xfrm flipV="1">
            <a:off x="10298430" y="2537777"/>
            <a:ext cx="0" cy="1901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1A5E82CE-C39F-4028-9690-98219A312AED}"/>
              </a:ext>
            </a:extLst>
          </p:cNvPr>
          <p:cNvCxnSpPr>
            <a:endCxn id="8" idx="3"/>
          </p:cNvCxnSpPr>
          <p:nvPr/>
        </p:nvCxnSpPr>
        <p:spPr>
          <a:xfrm flipH="1">
            <a:off x="9909810" y="2537777"/>
            <a:ext cx="3886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DB1C3D43-3F53-475F-9682-1D1BA7089097}"/>
              </a:ext>
            </a:extLst>
          </p:cNvPr>
          <p:cNvSpPr/>
          <p:nvPr/>
        </p:nvSpPr>
        <p:spPr>
          <a:xfrm>
            <a:off x="10370821" y="3268663"/>
            <a:ext cx="874393" cy="3206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OK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027" y="2366009"/>
            <a:ext cx="3651556" cy="30111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857" y="0"/>
            <a:ext cx="1333686" cy="6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7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A37FE9-D3E1-48E4-A2A9-6327C9E3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354330"/>
          </a:xfrm>
        </p:spPr>
        <p:txBody>
          <a:bodyPr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TIẾT QUY TRÌNH SỐ HOÁ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C95BD1-B9D5-4357-A2D5-6B1EA10D6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8630"/>
            <a:ext cx="10515600" cy="570833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2A59892-FA92-429D-9E02-5944E974927F}"/>
              </a:ext>
            </a:extLst>
          </p:cNvPr>
          <p:cNvSpPr txBox="1"/>
          <p:nvPr/>
        </p:nvSpPr>
        <p:spPr>
          <a:xfrm>
            <a:off x="1024568" y="1189822"/>
            <a:ext cx="6951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75F4CB6-F0B9-4DF8-A681-CCA50B26C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329" y="1789986"/>
            <a:ext cx="4535919" cy="4127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582" y="85682"/>
            <a:ext cx="1333686" cy="6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157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AF2E70-15CB-4790-8F28-EA5B02417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3545"/>
            <a:ext cx="10515600" cy="575341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7065373B-FEE1-4258-B038-9B9091B0D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423545"/>
          </a:xfrm>
        </p:spPr>
        <p:txBody>
          <a:bodyPr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TIẾT QUY TRÌNH SỐ HOÁ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47766C72-30FE-4B22-97B7-354581A48001}"/>
              </a:ext>
            </a:extLst>
          </p:cNvPr>
          <p:cNvSpPr/>
          <p:nvPr/>
        </p:nvSpPr>
        <p:spPr>
          <a:xfrm>
            <a:off x="7155180" y="468630"/>
            <a:ext cx="2754630" cy="960120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1026DC30-4641-4D67-BC11-9B5D4ED381C0}"/>
              </a:ext>
            </a:extLst>
          </p:cNvPr>
          <p:cNvSpPr/>
          <p:nvPr/>
        </p:nvSpPr>
        <p:spPr>
          <a:xfrm>
            <a:off x="7155180" y="5521643"/>
            <a:ext cx="2754630" cy="96012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xmlns="" id="{F7F5CB42-72C8-4A9D-A1E8-380347E4697D}"/>
              </a:ext>
            </a:extLst>
          </p:cNvPr>
          <p:cNvSpPr/>
          <p:nvPr/>
        </p:nvSpPr>
        <p:spPr>
          <a:xfrm>
            <a:off x="7155180" y="1749424"/>
            <a:ext cx="2754630" cy="1576705"/>
          </a:xfrm>
          <a:prstGeom prst="flowChartDecision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100%</a:t>
            </a:r>
          </a:p>
        </p:txBody>
      </p: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xmlns="" id="{025F3CBC-E032-4C25-88E4-E1393BECDFF6}"/>
              </a:ext>
            </a:extLst>
          </p:cNvPr>
          <p:cNvSpPr/>
          <p:nvPr/>
        </p:nvSpPr>
        <p:spPr>
          <a:xfrm>
            <a:off x="7155180" y="3657600"/>
            <a:ext cx="2754630" cy="1559243"/>
          </a:xfrm>
          <a:prstGeom prst="flowChartDecision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30%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B762270E-D4A5-41C2-91A1-781B676C3505}"/>
              </a:ext>
            </a:extLst>
          </p:cNvPr>
          <p:cNvCxnSpPr/>
          <p:nvPr/>
        </p:nvCxnSpPr>
        <p:spPr>
          <a:xfrm>
            <a:off x="8538210" y="1428750"/>
            <a:ext cx="0" cy="320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922AC2DE-982D-468B-AD3D-145CA419E498}"/>
              </a:ext>
            </a:extLst>
          </p:cNvPr>
          <p:cNvCxnSpPr/>
          <p:nvPr/>
        </p:nvCxnSpPr>
        <p:spPr>
          <a:xfrm>
            <a:off x="8538210" y="3336926"/>
            <a:ext cx="0" cy="320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2C9F0689-632E-4CFC-A049-FD1011EA189A}"/>
              </a:ext>
            </a:extLst>
          </p:cNvPr>
          <p:cNvCxnSpPr/>
          <p:nvPr/>
        </p:nvCxnSpPr>
        <p:spPr>
          <a:xfrm>
            <a:off x="8538210" y="5216843"/>
            <a:ext cx="0" cy="320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E1D92AE-EF7C-4CD0-A56F-84D3E7AF8E9D}"/>
              </a:ext>
            </a:extLst>
          </p:cNvPr>
          <p:cNvSpPr/>
          <p:nvPr/>
        </p:nvSpPr>
        <p:spPr>
          <a:xfrm>
            <a:off x="8732520" y="3314700"/>
            <a:ext cx="560067" cy="3206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E8B90573-6CC7-4836-89F8-8070C1E59584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6766560" y="2537777"/>
            <a:ext cx="3886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34767CB7-1F07-4D8B-968D-7D5A396BF11E}"/>
              </a:ext>
            </a:extLst>
          </p:cNvPr>
          <p:cNvCxnSpPr>
            <a:cxnSpLocks/>
          </p:cNvCxnSpPr>
          <p:nvPr/>
        </p:nvCxnSpPr>
        <p:spPr>
          <a:xfrm flipV="1">
            <a:off x="6766560" y="948690"/>
            <a:ext cx="0" cy="1589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1CD190A3-20F4-464E-8A56-5506CB44F0D4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6766560" y="948690"/>
            <a:ext cx="3886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6476BC9-689E-42D6-B621-2B88B6AD286A}"/>
              </a:ext>
            </a:extLst>
          </p:cNvPr>
          <p:cNvSpPr/>
          <p:nvPr/>
        </p:nvSpPr>
        <p:spPr>
          <a:xfrm>
            <a:off x="5783581" y="1589087"/>
            <a:ext cx="874393" cy="3206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OK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AF1998B8-BD62-4C0F-B19D-3F413E300482}"/>
              </a:ext>
            </a:extLst>
          </p:cNvPr>
          <p:cNvCxnSpPr>
            <a:cxnSpLocks/>
          </p:cNvCxnSpPr>
          <p:nvPr/>
        </p:nvCxnSpPr>
        <p:spPr>
          <a:xfrm flipH="1">
            <a:off x="9909810" y="4438967"/>
            <a:ext cx="3886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649824A4-82BA-49C2-A81B-A3B885DB2716}"/>
              </a:ext>
            </a:extLst>
          </p:cNvPr>
          <p:cNvCxnSpPr>
            <a:cxnSpLocks/>
          </p:cNvCxnSpPr>
          <p:nvPr/>
        </p:nvCxnSpPr>
        <p:spPr>
          <a:xfrm flipV="1">
            <a:off x="10298430" y="2537777"/>
            <a:ext cx="0" cy="1901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1A5E82CE-C39F-4028-9690-98219A312AED}"/>
              </a:ext>
            </a:extLst>
          </p:cNvPr>
          <p:cNvCxnSpPr>
            <a:endCxn id="8" idx="3"/>
          </p:cNvCxnSpPr>
          <p:nvPr/>
        </p:nvCxnSpPr>
        <p:spPr>
          <a:xfrm flipH="1">
            <a:off x="9909810" y="2537777"/>
            <a:ext cx="3886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DB1C3D43-3F53-475F-9682-1D1BA7089097}"/>
              </a:ext>
            </a:extLst>
          </p:cNvPr>
          <p:cNvSpPr/>
          <p:nvPr/>
        </p:nvSpPr>
        <p:spPr>
          <a:xfrm>
            <a:off x="10370821" y="3268663"/>
            <a:ext cx="874393" cy="3206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OK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570467C-5BA5-413A-9D86-004A80BDF034}"/>
              </a:ext>
            </a:extLst>
          </p:cNvPr>
          <p:cNvSpPr txBox="1"/>
          <p:nvPr/>
        </p:nvSpPr>
        <p:spPr>
          <a:xfrm>
            <a:off x="838200" y="1145754"/>
            <a:ext cx="4945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CSDL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114" y="3068292"/>
            <a:ext cx="3667812" cy="26461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371" y="0"/>
            <a:ext cx="1333686" cy="6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1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A37FE9-D3E1-48E4-A2A9-6327C9E3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354330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TIẾT QUY TRÌNH SỐ HOÁ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C95BD1-B9D5-4357-A2D5-6B1EA10D6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8630"/>
            <a:ext cx="10515600" cy="570833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B1A6BF-FA24-49E3-8B5D-2672CA9865E3}"/>
              </a:ext>
            </a:extLst>
          </p:cNvPr>
          <p:cNvSpPr txBox="1"/>
          <p:nvPr/>
        </p:nvSpPr>
        <p:spPr>
          <a:xfrm>
            <a:off x="937546" y="1134319"/>
            <a:ext cx="108107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B2EE13-ECDC-4DD6-B5EE-C81B9A0D1A69}"/>
              </a:ext>
            </a:extLst>
          </p:cNvPr>
          <p:cNvSpPr txBox="1"/>
          <p:nvPr/>
        </p:nvSpPr>
        <p:spPr>
          <a:xfrm>
            <a:off x="6069580" y="4206363"/>
            <a:ext cx="590576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1F7DBCA-1E15-4B30-A0D5-C96FC8BC2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727" y="3227200"/>
            <a:ext cx="4266592" cy="27238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656" y="0"/>
            <a:ext cx="1333686" cy="6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726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26010" y="1485676"/>
            <a:ext cx="6971334" cy="410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ProEye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text ở file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ProEye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buNone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8642" y="154546"/>
            <a:ext cx="9775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ProEye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8" y="1421131"/>
            <a:ext cx="4223084" cy="3207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707" y="154546"/>
            <a:ext cx="1333686" cy="6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6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4124" y="1408206"/>
            <a:ext cx="668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ProDMS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88642" y="154546"/>
            <a:ext cx="9775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ProDMS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707" y="19049"/>
            <a:ext cx="1333686" cy="609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4" y="1828800"/>
            <a:ext cx="47339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9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4124" y="1408205"/>
            <a:ext cx="668485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Times New Roman" pitchFamily="18" charset="0"/>
                <a:cs typeface="Times New Roman" panose="02020603050405020304" pitchFamily="18" charset="0"/>
              </a:rPr>
              <a:t>Lợi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ProOffice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8642" y="154546"/>
            <a:ext cx="9775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ProOfice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707" y="19049"/>
            <a:ext cx="1333686" cy="609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7" y="2019300"/>
            <a:ext cx="4622799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7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8250" y="1408205"/>
            <a:ext cx="94254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ProOffice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KPI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KPI,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KPI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ban/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phép-tăng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642" y="154546"/>
            <a:ext cx="9775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ProOfice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707" y="19049"/>
            <a:ext cx="1333686" cy="6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4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91200" y="0"/>
            <a:ext cx="6401307" cy="6858000"/>
            <a:chOff x="5163312" y="0"/>
            <a:chExt cx="7029195" cy="6858000"/>
          </a:xfrm>
        </p:grpSpPr>
        <p:sp>
          <p:nvSpPr>
            <p:cNvPr id="4" name="object 4"/>
            <p:cNvSpPr/>
            <p:nvPr/>
          </p:nvSpPr>
          <p:spPr>
            <a:xfrm>
              <a:off x="5603748" y="0"/>
              <a:ext cx="6588759" cy="6858000"/>
            </a:xfrm>
            <a:custGeom>
              <a:avLst/>
              <a:gdLst/>
              <a:ahLst/>
              <a:cxnLst/>
              <a:rect l="l" t="t" r="r" b="b"/>
              <a:pathLst>
                <a:path w="6588759" h="6858000">
                  <a:moveTo>
                    <a:pt x="6588252" y="0"/>
                  </a:moveTo>
                  <a:lnTo>
                    <a:pt x="1714627" y="0"/>
                  </a:lnTo>
                  <a:lnTo>
                    <a:pt x="0" y="6857999"/>
                  </a:lnTo>
                  <a:lnTo>
                    <a:pt x="6588252" y="6857999"/>
                  </a:lnTo>
                  <a:lnTo>
                    <a:pt x="6588252" y="0"/>
                  </a:lnTo>
                  <a:close/>
                </a:path>
              </a:pathLst>
            </a:custGeom>
            <a:solidFill>
              <a:srgbClr val="005B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63312" y="0"/>
              <a:ext cx="2322830" cy="6858000"/>
            </a:xfrm>
            <a:custGeom>
              <a:avLst/>
              <a:gdLst/>
              <a:ahLst/>
              <a:cxnLst/>
              <a:rect l="l" t="t" r="r" b="b"/>
              <a:pathLst>
                <a:path w="2322829" h="6858000">
                  <a:moveTo>
                    <a:pt x="2322576" y="0"/>
                  </a:moveTo>
                  <a:lnTo>
                    <a:pt x="1739391" y="0"/>
                  </a:lnTo>
                  <a:lnTo>
                    <a:pt x="0" y="6857999"/>
                  </a:lnTo>
                  <a:lnTo>
                    <a:pt x="583184" y="6857999"/>
                  </a:lnTo>
                  <a:lnTo>
                    <a:pt x="2322576" y="0"/>
                  </a:lnTo>
                  <a:close/>
                </a:path>
              </a:pathLst>
            </a:custGeom>
            <a:solidFill>
              <a:srgbClr val="71AAE2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56803" y="0"/>
              <a:ext cx="1672589" cy="6858000"/>
            </a:xfrm>
            <a:custGeom>
              <a:avLst/>
              <a:gdLst/>
              <a:ahLst/>
              <a:cxnLst/>
              <a:rect l="l" t="t" r="r" b="b"/>
              <a:pathLst>
                <a:path w="1672590" h="6858000">
                  <a:moveTo>
                    <a:pt x="1672388" y="0"/>
                  </a:moveTo>
                  <a:lnTo>
                    <a:pt x="0" y="6857996"/>
                  </a:lnTo>
                </a:path>
              </a:pathLst>
            </a:custGeom>
            <a:ln w="6350">
              <a:solidFill>
                <a:srgbClr val="4897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86115" y="1796795"/>
              <a:ext cx="3723131" cy="190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830568" y="1627631"/>
            <a:ext cx="5124450" cy="5230367"/>
            <a:chOff x="6830568" y="1627631"/>
            <a:chExt cx="5124450" cy="5230367"/>
          </a:xfrm>
        </p:grpSpPr>
        <p:sp>
          <p:nvSpPr>
            <p:cNvPr id="12" name="object 12"/>
            <p:cNvSpPr/>
            <p:nvPr/>
          </p:nvSpPr>
          <p:spPr>
            <a:xfrm>
              <a:off x="6830568" y="5571743"/>
              <a:ext cx="5124450" cy="12862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38188" y="1627631"/>
              <a:ext cx="5108447" cy="41071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864096" y="1653540"/>
              <a:ext cx="5006340" cy="40050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1085934"/>
            <a:ext cx="6559902" cy="1802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5999988"/>
              <a:ext cx="11734800" cy="8580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2192000" cy="753110"/>
            </a:xfrm>
            <a:custGeom>
              <a:avLst/>
              <a:gdLst/>
              <a:ahLst/>
              <a:cxnLst/>
              <a:rect l="l" t="t" r="r" b="b"/>
              <a:pathLst>
                <a:path w="12192000" h="753110">
                  <a:moveTo>
                    <a:pt x="12192000" y="0"/>
                  </a:moveTo>
                  <a:lnTo>
                    <a:pt x="0" y="0"/>
                  </a:lnTo>
                  <a:lnTo>
                    <a:pt x="0" y="752855"/>
                  </a:lnTo>
                  <a:lnTo>
                    <a:pt x="12192000" y="75285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5A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846686" y="6559778"/>
              <a:ext cx="97409" cy="1603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32419" y="682751"/>
              <a:ext cx="3262122" cy="377723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44440" y="2144267"/>
              <a:ext cx="4627625" cy="471144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726423" y="4283964"/>
              <a:ext cx="1447037" cy="12199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9891" y="4118611"/>
              <a:ext cx="6467094" cy="121538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82624" y="4223754"/>
              <a:ext cx="945654" cy="80544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405508" y="4343400"/>
            <a:ext cx="419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140" dirty="0">
                <a:solidFill>
                  <a:srgbClr val="3B3B3B"/>
                </a:solidFill>
                <a:latin typeface="Times New Roman"/>
                <a:cs typeface="Times New Roman"/>
              </a:rPr>
              <a:t>02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41550" y="4459985"/>
            <a:ext cx="4078604" cy="311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850" b="1" spc="-35" smtClean="0">
                <a:solidFill>
                  <a:srgbClr val="FFFFFF"/>
                </a:solidFill>
                <a:latin typeface="Times New Roman"/>
                <a:cs typeface="Times New Roman"/>
              </a:rPr>
              <a:t>Gói sản phẩm hỗ trợ Chuyển đổi số</a:t>
            </a:r>
            <a:endParaRPr sz="185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43127" y="2286000"/>
            <a:ext cx="6483985" cy="1241425"/>
            <a:chOff x="643127" y="1217663"/>
            <a:chExt cx="6483985" cy="1241425"/>
          </a:xfrm>
        </p:grpSpPr>
        <p:sp>
          <p:nvSpPr>
            <p:cNvPr id="18" name="object 18"/>
            <p:cNvSpPr/>
            <p:nvPr/>
          </p:nvSpPr>
          <p:spPr>
            <a:xfrm>
              <a:off x="643127" y="1217663"/>
              <a:ext cx="6483858" cy="124131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65859" y="1281671"/>
              <a:ext cx="945654" cy="82983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403350" y="2519680"/>
            <a:ext cx="419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140" dirty="0">
                <a:solidFill>
                  <a:srgbClr val="3B3B3B"/>
                </a:solidFill>
                <a:latin typeface="Times New Roman"/>
                <a:cs typeface="Times New Roman"/>
              </a:rPr>
              <a:t>01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21230" y="2587135"/>
            <a:ext cx="3399154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Tổng</a:t>
            </a:r>
            <a:r>
              <a:rPr sz="185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quan</a:t>
            </a:r>
            <a:r>
              <a:rPr sz="185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50" b="1" spc="95">
                <a:solidFill>
                  <a:srgbClr val="FFFFFF"/>
                </a:solidFill>
                <a:latin typeface="Times New Roman"/>
                <a:cs typeface="Times New Roman"/>
              </a:rPr>
              <a:t>về</a:t>
            </a:r>
            <a:r>
              <a:rPr sz="1850" b="1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1850" b="1" spc="20" smtClean="0">
                <a:solidFill>
                  <a:srgbClr val="FFFFFF"/>
                </a:solidFill>
                <a:latin typeface="Times New Roman"/>
                <a:cs typeface="Times New Roman"/>
              </a:rPr>
              <a:t>MPBPO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203665" y="100076"/>
            <a:ext cx="1784668" cy="4219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2650" b="1" spc="195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650" b="1" spc="270" smtClean="0">
                <a:solidFill>
                  <a:srgbClr val="FFFFFF"/>
                </a:solidFill>
                <a:latin typeface="Times New Roman"/>
                <a:cs typeface="Times New Roman"/>
              </a:rPr>
              <a:t>ội</a:t>
            </a:r>
            <a:r>
              <a:rPr lang="en-US" sz="2650" b="1" spc="3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b="1" spc="254" smtClean="0">
                <a:solidFill>
                  <a:srgbClr val="FFFFFF"/>
                </a:solidFill>
                <a:latin typeface="Times New Roman"/>
                <a:cs typeface="Times New Roman"/>
              </a:rPr>
              <a:t>dung</a:t>
            </a:r>
            <a:endParaRPr sz="2650">
              <a:latin typeface="Times New Roman"/>
              <a:cs typeface="Times New Roman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5918"/>
            <a:ext cx="1879355" cy="51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1999" cy="6857997"/>
            <a:chOff x="0" y="0"/>
            <a:chExt cx="12191999" cy="6857997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2776" y="681736"/>
              <a:ext cx="5526024" cy="5511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31861" y="2364993"/>
            <a:ext cx="10196195" cy="2298700"/>
            <a:chOff x="1937511" y="2416555"/>
            <a:chExt cx="10218420" cy="2298700"/>
          </a:xfrm>
        </p:grpSpPr>
        <p:sp>
          <p:nvSpPr>
            <p:cNvPr id="7" name="object 7"/>
            <p:cNvSpPr/>
            <p:nvPr/>
          </p:nvSpPr>
          <p:spPr>
            <a:xfrm>
              <a:off x="5838444" y="3337559"/>
              <a:ext cx="5654040" cy="2514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18708" y="3363213"/>
              <a:ext cx="5551805" cy="151130"/>
            </a:xfrm>
            <a:custGeom>
              <a:avLst/>
              <a:gdLst/>
              <a:ahLst/>
              <a:cxnLst/>
              <a:rect l="l" t="t" r="r" b="b"/>
              <a:pathLst>
                <a:path w="5551805" h="151129">
                  <a:moveTo>
                    <a:pt x="5538850" y="0"/>
                  </a:moveTo>
                  <a:lnTo>
                    <a:pt x="5487225" y="3234"/>
                  </a:lnTo>
                  <a:lnTo>
                    <a:pt x="5437695" y="6730"/>
                  </a:lnTo>
                  <a:lnTo>
                    <a:pt x="5383974" y="9751"/>
                  </a:lnTo>
                  <a:lnTo>
                    <a:pt x="5319775" y="11557"/>
                  </a:lnTo>
                  <a:lnTo>
                    <a:pt x="0" y="100584"/>
                  </a:lnTo>
                  <a:lnTo>
                    <a:pt x="5433441" y="150622"/>
                  </a:lnTo>
                  <a:lnTo>
                    <a:pt x="5551423" y="146303"/>
                  </a:lnTo>
                  <a:lnTo>
                    <a:pt x="553885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53443" y="3255302"/>
              <a:ext cx="601954" cy="37334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633961" y="3281806"/>
              <a:ext cx="499745" cy="271145"/>
            </a:xfrm>
            <a:custGeom>
              <a:avLst/>
              <a:gdLst/>
              <a:ahLst/>
              <a:cxnLst/>
              <a:rect l="l" t="t" r="r" b="b"/>
              <a:pathLst>
                <a:path w="499745" h="271145">
                  <a:moveTo>
                    <a:pt x="95758" y="0"/>
                  </a:moveTo>
                  <a:lnTo>
                    <a:pt x="10160" y="6350"/>
                  </a:lnTo>
                  <a:lnTo>
                    <a:pt x="50546" y="88137"/>
                  </a:lnTo>
                  <a:lnTo>
                    <a:pt x="0" y="106933"/>
                  </a:lnTo>
                  <a:lnTo>
                    <a:pt x="1651" y="138556"/>
                  </a:lnTo>
                  <a:lnTo>
                    <a:pt x="6604" y="179958"/>
                  </a:lnTo>
                  <a:lnTo>
                    <a:pt x="52705" y="186689"/>
                  </a:lnTo>
                  <a:lnTo>
                    <a:pt x="9525" y="260350"/>
                  </a:lnTo>
                  <a:lnTo>
                    <a:pt x="104140" y="270890"/>
                  </a:lnTo>
                  <a:lnTo>
                    <a:pt x="130429" y="201929"/>
                  </a:lnTo>
                  <a:lnTo>
                    <a:pt x="175813" y="211111"/>
                  </a:lnTo>
                  <a:lnTo>
                    <a:pt x="218233" y="220424"/>
                  </a:lnTo>
                  <a:lnTo>
                    <a:pt x="259963" y="228808"/>
                  </a:lnTo>
                  <a:lnTo>
                    <a:pt x="303276" y="235203"/>
                  </a:lnTo>
                  <a:lnTo>
                    <a:pt x="335450" y="234443"/>
                  </a:lnTo>
                  <a:lnTo>
                    <a:pt x="386893" y="229256"/>
                  </a:lnTo>
                  <a:lnTo>
                    <a:pt x="434792" y="213215"/>
                  </a:lnTo>
                  <a:lnTo>
                    <a:pt x="479004" y="186223"/>
                  </a:lnTo>
                  <a:lnTo>
                    <a:pt x="499125" y="148971"/>
                  </a:lnTo>
                  <a:lnTo>
                    <a:pt x="494460" y="136723"/>
                  </a:lnTo>
                  <a:lnTo>
                    <a:pt x="461900" y="108331"/>
                  </a:lnTo>
                  <a:lnTo>
                    <a:pt x="397373" y="73802"/>
                  </a:lnTo>
                  <a:lnTo>
                    <a:pt x="355727" y="62610"/>
                  </a:lnTo>
                  <a:lnTo>
                    <a:pt x="313852" y="60684"/>
                  </a:lnTo>
                  <a:lnTo>
                    <a:pt x="263352" y="63232"/>
                  </a:lnTo>
                  <a:lnTo>
                    <a:pt x="210840" y="68572"/>
                  </a:lnTo>
                  <a:lnTo>
                    <a:pt x="162930" y="75022"/>
                  </a:lnTo>
                  <a:lnTo>
                    <a:pt x="126238" y="80898"/>
                  </a:lnTo>
                  <a:lnTo>
                    <a:pt x="9575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906274" y="3389125"/>
              <a:ext cx="79962" cy="797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37511" y="2416555"/>
              <a:ext cx="3255645" cy="2298700"/>
            </a:xfrm>
            <a:custGeom>
              <a:avLst/>
              <a:gdLst/>
              <a:ahLst/>
              <a:cxnLst/>
              <a:rect l="l" t="t" r="r" b="b"/>
              <a:pathLst>
                <a:path w="3255645" h="2298700">
                  <a:moveTo>
                    <a:pt x="728980" y="0"/>
                  </a:moveTo>
                  <a:lnTo>
                    <a:pt x="676454" y="1916"/>
                  </a:lnTo>
                  <a:lnTo>
                    <a:pt x="625305" y="7667"/>
                  </a:lnTo>
                  <a:lnTo>
                    <a:pt x="575532" y="17256"/>
                  </a:lnTo>
                  <a:lnTo>
                    <a:pt x="527134" y="30686"/>
                  </a:lnTo>
                  <a:lnTo>
                    <a:pt x="480112" y="47963"/>
                  </a:lnTo>
                  <a:lnTo>
                    <a:pt x="434467" y="69088"/>
                  </a:lnTo>
                  <a:lnTo>
                    <a:pt x="390533" y="94213"/>
                  </a:lnTo>
                  <a:lnTo>
                    <a:pt x="348770" y="123491"/>
                  </a:lnTo>
                  <a:lnTo>
                    <a:pt x="309165" y="156924"/>
                  </a:lnTo>
                  <a:lnTo>
                    <a:pt x="271709" y="194516"/>
                  </a:lnTo>
                  <a:lnTo>
                    <a:pt x="236391" y="236272"/>
                  </a:lnTo>
                  <a:lnTo>
                    <a:pt x="203200" y="282194"/>
                  </a:lnTo>
                  <a:lnTo>
                    <a:pt x="179816" y="319352"/>
                  </a:lnTo>
                  <a:lnTo>
                    <a:pt x="157765" y="358913"/>
                  </a:lnTo>
                  <a:lnTo>
                    <a:pt x="137048" y="400874"/>
                  </a:lnTo>
                  <a:lnTo>
                    <a:pt x="117665" y="445230"/>
                  </a:lnTo>
                  <a:lnTo>
                    <a:pt x="99596" y="492035"/>
                  </a:lnTo>
                  <a:lnTo>
                    <a:pt x="82899" y="541119"/>
                  </a:lnTo>
                  <a:lnTo>
                    <a:pt x="67516" y="592645"/>
                  </a:lnTo>
                  <a:lnTo>
                    <a:pt x="53467" y="646557"/>
                  </a:lnTo>
                  <a:lnTo>
                    <a:pt x="43328" y="691496"/>
                  </a:lnTo>
                  <a:lnTo>
                    <a:pt x="34251" y="738074"/>
                  </a:lnTo>
                  <a:lnTo>
                    <a:pt x="26236" y="786292"/>
                  </a:lnTo>
                  <a:lnTo>
                    <a:pt x="19284" y="836150"/>
                  </a:lnTo>
                  <a:lnTo>
                    <a:pt x="13398" y="887650"/>
                  </a:lnTo>
                  <a:lnTo>
                    <a:pt x="8579" y="940792"/>
                  </a:lnTo>
                  <a:lnTo>
                    <a:pt x="4828" y="995577"/>
                  </a:lnTo>
                  <a:lnTo>
                    <a:pt x="2146" y="1052006"/>
                  </a:lnTo>
                  <a:lnTo>
                    <a:pt x="536" y="1110078"/>
                  </a:lnTo>
                  <a:lnTo>
                    <a:pt x="0" y="1169797"/>
                  </a:lnTo>
                  <a:lnTo>
                    <a:pt x="601" y="1235762"/>
                  </a:lnTo>
                  <a:lnTo>
                    <a:pt x="2404" y="1299726"/>
                  </a:lnTo>
                  <a:lnTo>
                    <a:pt x="5409" y="1361689"/>
                  </a:lnTo>
                  <a:lnTo>
                    <a:pt x="9616" y="1421649"/>
                  </a:lnTo>
                  <a:lnTo>
                    <a:pt x="15025" y="1479606"/>
                  </a:lnTo>
                  <a:lnTo>
                    <a:pt x="21636" y="1535561"/>
                  </a:lnTo>
                  <a:lnTo>
                    <a:pt x="29448" y="1589513"/>
                  </a:lnTo>
                  <a:lnTo>
                    <a:pt x="38461" y="1641461"/>
                  </a:lnTo>
                  <a:lnTo>
                    <a:pt x="48675" y="1691406"/>
                  </a:lnTo>
                  <a:lnTo>
                    <a:pt x="60090" y="1739346"/>
                  </a:lnTo>
                  <a:lnTo>
                    <a:pt x="72706" y="1785283"/>
                  </a:lnTo>
                  <a:lnTo>
                    <a:pt x="86522" y="1829214"/>
                  </a:lnTo>
                  <a:lnTo>
                    <a:pt x="101539" y="1871141"/>
                  </a:lnTo>
                  <a:lnTo>
                    <a:pt x="117756" y="1911062"/>
                  </a:lnTo>
                  <a:lnTo>
                    <a:pt x="135174" y="1948978"/>
                  </a:lnTo>
                  <a:lnTo>
                    <a:pt x="153791" y="1984888"/>
                  </a:lnTo>
                  <a:lnTo>
                    <a:pt x="173608" y="2018792"/>
                  </a:lnTo>
                  <a:lnTo>
                    <a:pt x="201385" y="2060160"/>
                  </a:lnTo>
                  <a:lnTo>
                    <a:pt x="231317" y="2098220"/>
                  </a:lnTo>
                  <a:lnTo>
                    <a:pt x="263402" y="2132970"/>
                  </a:lnTo>
                  <a:lnTo>
                    <a:pt x="297640" y="2164410"/>
                  </a:lnTo>
                  <a:lnTo>
                    <a:pt x="334031" y="2192541"/>
                  </a:lnTo>
                  <a:lnTo>
                    <a:pt x="372574" y="2217362"/>
                  </a:lnTo>
                  <a:lnTo>
                    <a:pt x="413267" y="2238874"/>
                  </a:lnTo>
                  <a:lnTo>
                    <a:pt x="456112" y="2257077"/>
                  </a:lnTo>
                  <a:lnTo>
                    <a:pt x="501105" y="2271969"/>
                  </a:lnTo>
                  <a:lnTo>
                    <a:pt x="548248" y="2283553"/>
                  </a:lnTo>
                  <a:lnTo>
                    <a:pt x="597539" y="2291826"/>
                  </a:lnTo>
                  <a:lnTo>
                    <a:pt x="648978" y="2296791"/>
                  </a:lnTo>
                  <a:lnTo>
                    <a:pt x="702563" y="2298446"/>
                  </a:lnTo>
                  <a:lnTo>
                    <a:pt x="757222" y="2296678"/>
                  </a:lnTo>
                  <a:lnTo>
                    <a:pt x="809829" y="2291376"/>
                  </a:lnTo>
                  <a:lnTo>
                    <a:pt x="860384" y="2282540"/>
                  </a:lnTo>
                  <a:lnTo>
                    <a:pt x="908886" y="2270170"/>
                  </a:lnTo>
                  <a:lnTo>
                    <a:pt x="955335" y="2254266"/>
                  </a:lnTo>
                  <a:lnTo>
                    <a:pt x="999731" y="2234829"/>
                  </a:lnTo>
                  <a:lnTo>
                    <a:pt x="1042073" y="2211859"/>
                  </a:lnTo>
                  <a:lnTo>
                    <a:pt x="1082362" y="2185356"/>
                  </a:lnTo>
                  <a:lnTo>
                    <a:pt x="1116399" y="2158619"/>
                  </a:lnTo>
                  <a:lnTo>
                    <a:pt x="728980" y="2158619"/>
                  </a:lnTo>
                  <a:lnTo>
                    <a:pt x="683890" y="2155519"/>
                  </a:lnTo>
                  <a:lnTo>
                    <a:pt x="641500" y="2146221"/>
                  </a:lnTo>
                  <a:lnTo>
                    <a:pt x="601810" y="2130726"/>
                  </a:lnTo>
                  <a:lnTo>
                    <a:pt x="564820" y="2109034"/>
                  </a:lnTo>
                  <a:lnTo>
                    <a:pt x="530530" y="2081147"/>
                  </a:lnTo>
                  <a:lnTo>
                    <a:pt x="498940" y="2047065"/>
                  </a:lnTo>
                  <a:lnTo>
                    <a:pt x="470050" y="2006791"/>
                  </a:lnTo>
                  <a:lnTo>
                    <a:pt x="443860" y="1960324"/>
                  </a:lnTo>
                  <a:lnTo>
                    <a:pt x="420369" y="1907667"/>
                  </a:lnTo>
                  <a:lnTo>
                    <a:pt x="397063" y="1840485"/>
                  </a:lnTo>
                  <a:lnTo>
                    <a:pt x="386575" y="1803550"/>
                  </a:lnTo>
                  <a:lnTo>
                    <a:pt x="376864" y="1764385"/>
                  </a:lnTo>
                  <a:lnTo>
                    <a:pt x="367930" y="1722989"/>
                  </a:lnTo>
                  <a:lnTo>
                    <a:pt x="359773" y="1679363"/>
                  </a:lnTo>
                  <a:lnTo>
                    <a:pt x="352392" y="1633507"/>
                  </a:lnTo>
                  <a:lnTo>
                    <a:pt x="345789" y="1585420"/>
                  </a:lnTo>
                  <a:lnTo>
                    <a:pt x="339962" y="1535102"/>
                  </a:lnTo>
                  <a:lnTo>
                    <a:pt x="334912" y="1482553"/>
                  </a:lnTo>
                  <a:lnTo>
                    <a:pt x="330640" y="1427772"/>
                  </a:lnTo>
                  <a:lnTo>
                    <a:pt x="327144" y="1370760"/>
                  </a:lnTo>
                  <a:lnTo>
                    <a:pt x="324424" y="1311516"/>
                  </a:lnTo>
                  <a:lnTo>
                    <a:pt x="322482" y="1250041"/>
                  </a:lnTo>
                  <a:lnTo>
                    <a:pt x="321405" y="1191133"/>
                  </a:lnTo>
                  <a:lnTo>
                    <a:pt x="320980" y="1129075"/>
                  </a:lnTo>
                  <a:lnTo>
                    <a:pt x="320984" y="1110078"/>
                  </a:lnTo>
                  <a:lnTo>
                    <a:pt x="321233" y="1063970"/>
                  </a:lnTo>
                  <a:lnTo>
                    <a:pt x="322147" y="1009003"/>
                  </a:lnTo>
                  <a:lnTo>
                    <a:pt x="323700" y="954880"/>
                  </a:lnTo>
                  <a:lnTo>
                    <a:pt x="325818" y="903446"/>
                  </a:lnTo>
                  <a:lnTo>
                    <a:pt x="328581" y="852863"/>
                  </a:lnTo>
                  <a:lnTo>
                    <a:pt x="331966" y="803747"/>
                  </a:lnTo>
                  <a:lnTo>
                    <a:pt x="335976" y="756101"/>
                  </a:lnTo>
                  <a:lnTo>
                    <a:pt x="340613" y="709930"/>
                  </a:lnTo>
                  <a:lnTo>
                    <a:pt x="347969" y="650875"/>
                  </a:lnTo>
                  <a:lnTo>
                    <a:pt x="356827" y="594872"/>
                  </a:lnTo>
                  <a:lnTo>
                    <a:pt x="367188" y="541924"/>
                  </a:lnTo>
                  <a:lnTo>
                    <a:pt x="379068" y="491979"/>
                  </a:lnTo>
                  <a:lnTo>
                    <a:pt x="392419" y="445208"/>
                  </a:lnTo>
                  <a:lnTo>
                    <a:pt x="407288" y="401447"/>
                  </a:lnTo>
                  <a:lnTo>
                    <a:pt x="427221" y="353137"/>
                  </a:lnTo>
                  <a:lnTo>
                    <a:pt x="449526" y="309557"/>
                  </a:lnTo>
                  <a:lnTo>
                    <a:pt x="474195" y="270715"/>
                  </a:lnTo>
                  <a:lnTo>
                    <a:pt x="501224" y="236615"/>
                  </a:lnTo>
                  <a:lnTo>
                    <a:pt x="530606" y="207264"/>
                  </a:lnTo>
                  <a:lnTo>
                    <a:pt x="571206" y="177760"/>
                  </a:lnTo>
                  <a:lnTo>
                    <a:pt x="616426" y="156686"/>
                  </a:lnTo>
                  <a:lnTo>
                    <a:pt x="666265" y="144041"/>
                  </a:lnTo>
                  <a:lnTo>
                    <a:pt x="720725" y="139827"/>
                  </a:lnTo>
                  <a:lnTo>
                    <a:pt x="1146816" y="139827"/>
                  </a:lnTo>
                  <a:lnTo>
                    <a:pt x="1139525" y="133262"/>
                  </a:lnTo>
                  <a:lnTo>
                    <a:pt x="1102627" y="105297"/>
                  </a:lnTo>
                  <a:lnTo>
                    <a:pt x="1063550" y="80621"/>
                  </a:lnTo>
                  <a:lnTo>
                    <a:pt x="1022292" y="59234"/>
                  </a:lnTo>
                  <a:lnTo>
                    <a:pt x="978854" y="41136"/>
                  </a:lnTo>
                  <a:lnTo>
                    <a:pt x="933237" y="26328"/>
                  </a:lnTo>
                  <a:lnTo>
                    <a:pt x="885440" y="14810"/>
                  </a:lnTo>
                  <a:lnTo>
                    <a:pt x="835465" y="6582"/>
                  </a:lnTo>
                  <a:lnTo>
                    <a:pt x="783311" y="1645"/>
                  </a:lnTo>
                  <a:lnTo>
                    <a:pt x="728980" y="0"/>
                  </a:lnTo>
                  <a:close/>
                </a:path>
                <a:path w="3255645" h="2298700">
                  <a:moveTo>
                    <a:pt x="1146816" y="139827"/>
                  </a:moveTo>
                  <a:lnTo>
                    <a:pt x="720725" y="139827"/>
                  </a:lnTo>
                  <a:lnTo>
                    <a:pt x="769233" y="143910"/>
                  </a:lnTo>
                  <a:lnTo>
                    <a:pt x="814786" y="156156"/>
                  </a:lnTo>
                  <a:lnTo>
                    <a:pt x="857382" y="176558"/>
                  </a:lnTo>
                  <a:lnTo>
                    <a:pt x="897021" y="205111"/>
                  </a:lnTo>
                  <a:lnTo>
                    <a:pt x="933704" y="241808"/>
                  </a:lnTo>
                  <a:lnTo>
                    <a:pt x="958064" y="273680"/>
                  </a:lnTo>
                  <a:lnTo>
                    <a:pt x="980851" y="310950"/>
                  </a:lnTo>
                  <a:lnTo>
                    <a:pt x="1002064" y="353622"/>
                  </a:lnTo>
                  <a:lnTo>
                    <a:pt x="1021699" y="401696"/>
                  </a:lnTo>
                  <a:lnTo>
                    <a:pt x="1039754" y="455175"/>
                  </a:lnTo>
                  <a:lnTo>
                    <a:pt x="1056228" y="514061"/>
                  </a:lnTo>
                  <a:lnTo>
                    <a:pt x="1071118" y="578358"/>
                  </a:lnTo>
                  <a:lnTo>
                    <a:pt x="1078999" y="618413"/>
                  </a:lnTo>
                  <a:lnTo>
                    <a:pt x="1086198" y="660472"/>
                  </a:lnTo>
                  <a:lnTo>
                    <a:pt x="1092713" y="704536"/>
                  </a:lnTo>
                  <a:lnTo>
                    <a:pt x="1098545" y="750602"/>
                  </a:lnTo>
                  <a:lnTo>
                    <a:pt x="1103692" y="798671"/>
                  </a:lnTo>
                  <a:lnTo>
                    <a:pt x="1108154" y="848741"/>
                  </a:lnTo>
                  <a:lnTo>
                    <a:pt x="1111931" y="900810"/>
                  </a:lnTo>
                  <a:lnTo>
                    <a:pt x="1115048" y="955493"/>
                  </a:lnTo>
                  <a:lnTo>
                    <a:pt x="1117427" y="1010947"/>
                  </a:lnTo>
                  <a:lnTo>
                    <a:pt x="1119145" y="1069013"/>
                  </a:lnTo>
                  <a:lnTo>
                    <a:pt x="1120177" y="1129075"/>
                  </a:lnTo>
                  <a:lnTo>
                    <a:pt x="1120520" y="1191133"/>
                  </a:lnTo>
                  <a:lnTo>
                    <a:pt x="1120092" y="1256021"/>
                  </a:lnTo>
                  <a:lnTo>
                    <a:pt x="1118807" y="1318606"/>
                  </a:lnTo>
                  <a:lnTo>
                    <a:pt x="1116666" y="1378888"/>
                  </a:lnTo>
                  <a:lnTo>
                    <a:pt x="1113668" y="1436867"/>
                  </a:lnTo>
                  <a:lnTo>
                    <a:pt x="1109815" y="1492541"/>
                  </a:lnTo>
                  <a:lnTo>
                    <a:pt x="1105106" y="1545912"/>
                  </a:lnTo>
                  <a:lnTo>
                    <a:pt x="1099541" y="1596978"/>
                  </a:lnTo>
                  <a:lnTo>
                    <a:pt x="1093121" y="1645739"/>
                  </a:lnTo>
                  <a:lnTo>
                    <a:pt x="1085846" y="1692196"/>
                  </a:lnTo>
                  <a:lnTo>
                    <a:pt x="1077717" y="1736348"/>
                  </a:lnTo>
                  <a:lnTo>
                    <a:pt x="1068733" y="1778195"/>
                  </a:lnTo>
                  <a:lnTo>
                    <a:pt x="1058894" y="1817736"/>
                  </a:lnTo>
                  <a:lnTo>
                    <a:pt x="1048201" y="1854972"/>
                  </a:lnTo>
                  <a:lnTo>
                    <a:pt x="1024255" y="1922526"/>
                  </a:lnTo>
                  <a:lnTo>
                    <a:pt x="998597" y="1977848"/>
                  </a:lnTo>
                  <a:lnTo>
                    <a:pt x="969724" y="2025798"/>
                  </a:lnTo>
                  <a:lnTo>
                    <a:pt x="937637" y="2066376"/>
                  </a:lnTo>
                  <a:lnTo>
                    <a:pt x="902334" y="2099579"/>
                  </a:lnTo>
                  <a:lnTo>
                    <a:pt x="863818" y="2125407"/>
                  </a:lnTo>
                  <a:lnTo>
                    <a:pt x="822086" y="2143857"/>
                  </a:lnTo>
                  <a:lnTo>
                    <a:pt x="777140" y="2154928"/>
                  </a:lnTo>
                  <a:lnTo>
                    <a:pt x="728980" y="2158619"/>
                  </a:lnTo>
                  <a:lnTo>
                    <a:pt x="1116399" y="2158619"/>
                  </a:lnTo>
                  <a:lnTo>
                    <a:pt x="1156775" y="2121755"/>
                  </a:lnTo>
                  <a:lnTo>
                    <a:pt x="1190899" y="2084657"/>
                  </a:lnTo>
                  <a:lnTo>
                    <a:pt x="1222968" y="2044028"/>
                  </a:lnTo>
                  <a:lnTo>
                    <a:pt x="1252982" y="1999869"/>
                  </a:lnTo>
                  <a:lnTo>
                    <a:pt x="1273333" y="1965804"/>
                  </a:lnTo>
                  <a:lnTo>
                    <a:pt x="1292521" y="1929990"/>
                  </a:lnTo>
                  <a:lnTo>
                    <a:pt x="1310545" y="1892425"/>
                  </a:lnTo>
                  <a:lnTo>
                    <a:pt x="1327405" y="1853110"/>
                  </a:lnTo>
                  <a:lnTo>
                    <a:pt x="1343101" y="1812044"/>
                  </a:lnTo>
                  <a:lnTo>
                    <a:pt x="1357634" y="1769227"/>
                  </a:lnTo>
                  <a:lnTo>
                    <a:pt x="1371004" y="1724659"/>
                  </a:lnTo>
                  <a:lnTo>
                    <a:pt x="1383210" y="1678339"/>
                  </a:lnTo>
                  <a:lnTo>
                    <a:pt x="1394253" y="1630267"/>
                  </a:lnTo>
                  <a:lnTo>
                    <a:pt x="1404133" y="1580443"/>
                  </a:lnTo>
                  <a:lnTo>
                    <a:pt x="1412851" y="1528866"/>
                  </a:lnTo>
                  <a:lnTo>
                    <a:pt x="1420405" y="1475537"/>
                  </a:lnTo>
                  <a:lnTo>
                    <a:pt x="1426797" y="1420455"/>
                  </a:lnTo>
                  <a:lnTo>
                    <a:pt x="1432027" y="1363620"/>
                  </a:lnTo>
                  <a:lnTo>
                    <a:pt x="1436094" y="1305032"/>
                  </a:lnTo>
                  <a:lnTo>
                    <a:pt x="1438999" y="1244689"/>
                  </a:lnTo>
                  <a:lnTo>
                    <a:pt x="1440742" y="1182593"/>
                  </a:lnTo>
                  <a:lnTo>
                    <a:pt x="1441228" y="1129075"/>
                  </a:lnTo>
                  <a:lnTo>
                    <a:pt x="1441242" y="1110078"/>
                  </a:lnTo>
                  <a:lnTo>
                    <a:pt x="1440713" y="1053544"/>
                  </a:lnTo>
                  <a:lnTo>
                    <a:pt x="1438886" y="990313"/>
                  </a:lnTo>
                  <a:lnTo>
                    <a:pt x="1435841" y="929049"/>
                  </a:lnTo>
                  <a:lnTo>
                    <a:pt x="1431577" y="869752"/>
                  </a:lnTo>
                  <a:lnTo>
                    <a:pt x="1426096" y="812423"/>
                  </a:lnTo>
                  <a:lnTo>
                    <a:pt x="1419396" y="757062"/>
                  </a:lnTo>
                  <a:lnTo>
                    <a:pt x="1411478" y="703668"/>
                  </a:lnTo>
                  <a:lnTo>
                    <a:pt x="1402342" y="652243"/>
                  </a:lnTo>
                  <a:lnTo>
                    <a:pt x="1391988" y="602786"/>
                  </a:lnTo>
                  <a:lnTo>
                    <a:pt x="1380415" y="555297"/>
                  </a:lnTo>
                  <a:lnTo>
                    <a:pt x="1367625" y="509777"/>
                  </a:lnTo>
                  <a:lnTo>
                    <a:pt x="1353616" y="466225"/>
                  </a:lnTo>
                  <a:lnTo>
                    <a:pt x="1338389" y="424642"/>
                  </a:lnTo>
                  <a:lnTo>
                    <a:pt x="1321944" y="385029"/>
                  </a:lnTo>
                  <a:lnTo>
                    <a:pt x="1304281" y="347384"/>
                  </a:lnTo>
                  <a:lnTo>
                    <a:pt x="1285400" y="311708"/>
                  </a:lnTo>
                  <a:lnTo>
                    <a:pt x="1265301" y="278003"/>
                  </a:lnTo>
                  <a:lnTo>
                    <a:pt x="1237129" y="236886"/>
                  </a:lnTo>
                  <a:lnTo>
                    <a:pt x="1206776" y="199057"/>
                  </a:lnTo>
                  <a:lnTo>
                    <a:pt x="1174241" y="164516"/>
                  </a:lnTo>
                  <a:lnTo>
                    <a:pt x="1146816" y="139827"/>
                  </a:lnTo>
                  <a:close/>
                </a:path>
                <a:path w="3255645" h="2298700">
                  <a:moveTo>
                    <a:pt x="2796779" y="381762"/>
                  </a:moveTo>
                  <a:lnTo>
                    <a:pt x="2408428" y="381762"/>
                  </a:lnTo>
                  <a:lnTo>
                    <a:pt x="2429287" y="383647"/>
                  </a:lnTo>
                  <a:lnTo>
                    <a:pt x="2447480" y="389318"/>
                  </a:lnTo>
                  <a:lnTo>
                    <a:pt x="2485939" y="429567"/>
                  </a:lnTo>
                  <a:lnTo>
                    <a:pt x="2497421" y="477712"/>
                  </a:lnTo>
                  <a:lnTo>
                    <a:pt x="2498852" y="508381"/>
                  </a:lnTo>
                  <a:lnTo>
                    <a:pt x="2498852" y="1842770"/>
                  </a:lnTo>
                  <a:lnTo>
                    <a:pt x="2497663" y="1896300"/>
                  </a:lnTo>
                  <a:lnTo>
                    <a:pt x="2494105" y="1941830"/>
                  </a:lnTo>
                  <a:lnTo>
                    <a:pt x="2479929" y="2008886"/>
                  </a:lnTo>
                  <a:lnTo>
                    <a:pt x="2455465" y="2054145"/>
                  </a:lnTo>
                  <a:lnTo>
                    <a:pt x="2419858" y="2087880"/>
                  </a:lnTo>
                  <a:lnTo>
                    <a:pt x="2369470" y="2112359"/>
                  </a:lnTo>
                  <a:lnTo>
                    <a:pt x="2300604" y="2129790"/>
                  </a:lnTo>
                  <a:lnTo>
                    <a:pt x="2221373" y="2140100"/>
                  </a:lnTo>
                  <a:lnTo>
                    <a:pt x="2169214" y="2144539"/>
                  </a:lnTo>
                  <a:lnTo>
                    <a:pt x="2108711" y="2148508"/>
                  </a:lnTo>
                  <a:lnTo>
                    <a:pt x="2039874" y="2152015"/>
                  </a:lnTo>
                  <a:lnTo>
                    <a:pt x="2039874" y="2272157"/>
                  </a:lnTo>
                  <a:lnTo>
                    <a:pt x="3255645" y="2272157"/>
                  </a:lnTo>
                  <a:lnTo>
                    <a:pt x="3255645" y="2152015"/>
                  </a:lnTo>
                  <a:lnTo>
                    <a:pt x="3195397" y="2150036"/>
                  </a:lnTo>
                  <a:lnTo>
                    <a:pt x="3141329" y="2147331"/>
                  </a:lnTo>
                  <a:lnTo>
                    <a:pt x="3093428" y="2143888"/>
                  </a:lnTo>
                  <a:lnTo>
                    <a:pt x="3051683" y="2139696"/>
                  </a:lnTo>
                  <a:lnTo>
                    <a:pt x="2980928" y="2128599"/>
                  </a:lnTo>
                  <a:lnTo>
                    <a:pt x="2923413" y="2113407"/>
                  </a:lnTo>
                  <a:lnTo>
                    <a:pt x="2878343" y="2092817"/>
                  </a:lnTo>
                  <a:lnTo>
                    <a:pt x="2845180" y="2065655"/>
                  </a:lnTo>
                  <a:lnTo>
                    <a:pt x="2822162" y="2030682"/>
                  </a:lnTo>
                  <a:lnTo>
                    <a:pt x="2807335" y="1986661"/>
                  </a:lnTo>
                  <a:lnTo>
                    <a:pt x="2799334" y="1926431"/>
                  </a:lnTo>
                  <a:lnTo>
                    <a:pt x="2797333" y="1887541"/>
                  </a:lnTo>
                  <a:lnTo>
                    <a:pt x="2796666" y="1842770"/>
                  </a:lnTo>
                  <a:lnTo>
                    <a:pt x="2796779" y="381762"/>
                  </a:lnTo>
                  <a:close/>
                </a:path>
                <a:path w="3255645" h="2298700">
                  <a:moveTo>
                    <a:pt x="2806573" y="0"/>
                  </a:moveTo>
                  <a:lnTo>
                    <a:pt x="2716022" y="0"/>
                  </a:lnTo>
                  <a:lnTo>
                    <a:pt x="1946021" y="458978"/>
                  </a:lnTo>
                  <a:lnTo>
                    <a:pt x="2018411" y="585724"/>
                  </a:lnTo>
                  <a:lnTo>
                    <a:pt x="2064873" y="555053"/>
                  </a:lnTo>
                  <a:lnTo>
                    <a:pt x="2108759" y="526669"/>
                  </a:lnTo>
                  <a:lnTo>
                    <a:pt x="2150078" y="500570"/>
                  </a:lnTo>
                  <a:lnTo>
                    <a:pt x="2188835" y="476758"/>
                  </a:lnTo>
                  <a:lnTo>
                    <a:pt x="2225038" y="455231"/>
                  </a:lnTo>
                  <a:lnTo>
                    <a:pt x="2258695" y="435991"/>
                  </a:lnTo>
                  <a:lnTo>
                    <a:pt x="2304414" y="412247"/>
                  </a:lnTo>
                  <a:lnTo>
                    <a:pt x="2344610" y="395303"/>
                  </a:lnTo>
                  <a:lnTo>
                    <a:pt x="2408428" y="381762"/>
                  </a:lnTo>
                  <a:lnTo>
                    <a:pt x="2796779" y="381762"/>
                  </a:lnTo>
                  <a:lnTo>
                    <a:pt x="2796789" y="376997"/>
                  </a:lnTo>
                  <a:lnTo>
                    <a:pt x="2797156" y="319354"/>
                  </a:lnTo>
                  <a:lnTo>
                    <a:pt x="2797767" y="264715"/>
                  </a:lnTo>
                  <a:lnTo>
                    <a:pt x="2798623" y="213079"/>
                  </a:lnTo>
                  <a:lnTo>
                    <a:pt x="2799724" y="164449"/>
                  </a:lnTo>
                  <a:lnTo>
                    <a:pt x="2801069" y="118824"/>
                  </a:lnTo>
                  <a:lnTo>
                    <a:pt x="2802659" y="76208"/>
                  </a:lnTo>
                  <a:lnTo>
                    <a:pt x="2804493" y="36599"/>
                  </a:lnTo>
                  <a:lnTo>
                    <a:pt x="28065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2"/>
          <p:cNvSpPr txBox="1">
            <a:spLocks/>
          </p:cNvSpPr>
          <p:nvPr/>
        </p:nvSpPr>
        <p:spPr>
          <a:xfrm>
            <a:off x="4419597" y="2100416"/>
            <a:ext cx="7772401" cy="639791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 algn="just">
              <a:lnSpc>
                <a:spcPct val="80000"/>
              </a:lnSpc>
              <a:spcBef>
                <a:spcPts val="765"/>
              </a:spcBef>
            </a:pPr>
            <a:r>
              <a:rPr lang="en-US" sz="4400" spc="-455">
                <a:latin typeface="Times New Roman" pitchFamily="18" charset="0"/>
                <a:cs typeface="Times New Roman" pitchFamily="18" charset="0"/>
              </a:rPr>
              <a:t>TỔNG </a:t>
            </a:r>
            <a:r>
              <a:rPr lang="en-US" sz="4400" spc="-375"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4400" spc="-520" smtClean="0">
                <a:latin typeface="Times New Roman" pitchFamily="18" charset="0"/>
                <a:cs typeface="Times New Roman" pitchFamily="18" charset="0"/>
              </a:rPr>
              <a:t>VỀ  MPBPO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098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CÁC DỊCH VỤ VÀ SẢN PHẨM TẠI BPO.MP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788491"/>
              </p:ext>
            </p:extLst>
          </p:nvPr>
        </p:nvGraphicFramePr>
        <p:xfrm>
          <a:off x="1221346" y="914400"/>
          <a:ext cx="9446654" cy="502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941454"/>
                <a:gridCol w="3505200"/>
              </a:tblGrid>
              <a:tr h="4000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5604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Nhập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xử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dữ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2400" b="1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ProEye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5604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Gán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nhãn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dữ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tuệ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(AI)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ProDMS</a:t>
                      </a:r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56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56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Chatbot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ảo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doanh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Xử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DTP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ProOffice</a:t>
                      </a:r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5604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Biên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phiên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56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807" y="0"/>
            <a:ext cx="1333686" cy="6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7303" y="681736"/>
              <a:ext cx="5526024" cy="5511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1185" y="1965401"/>
            <a:ext cx="11009629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47105" marR="5080" indent="-536575">
              <a:lnSpc>
                <a:spcPct val="100000"/>
              </a:lnSpc>
              <a:spcBef>
                <a:spcPts val="95"/>
              </a:spcBef>
            </a:pPr>
            <a:r>
              <a:rPr lang="en-US" spc="-620" smtClean="0"/>
              <a:t>GÓI  SẢN PHẨM HỖ TRỢ </a:t>
            </a:r>
            <a:r>
              <a:rPr spc="-505" smtClean="0"/>
              <a:t>CHUYỂN </a:t>
            </a:r>
            <a:r>
              <a:rPr spc="-270"/>
              <a:t>ĐỔI </a:t>
            </a:r>
            <a:r>
              <a:rPr spc="-605" smtClean="0"/>
              <a:t>SỐ</a:t>
            </a:r>
            <a:endParaRPr spc="-450" dirty="0"/>
          </a:p>
        </p:txBody>
      </p:sp>
      <p:grpSp>
        <p:nvGrpSpPr>
          <p:cNvPr id="6" name="object 6"/>
          <p:cNvGrpSpPr/>
          <p:nvPr/>
        </p:nvGrpSpPr>
        <p:grpSpPr>
          <a:xfrm>
            <a:off x="1937511" y="2416555"/>
            <a:ext cx="10218420" cy="2298700"/>
            <a:chOff x="1937511" y="2416555"/>
            <a:chExt cx="10218420" cy="2298700"/>
          </a:xfrm>
        </p:grpSpPr>
        <p:sp>
          <p:nvSpPr>
            <p:cNvPr id="7" name="object 7"/>
            <p:cNvSpPr/>
            <p:nvPr/>
          </p:nvSpPr>
          <p:spPr>
            <a:xfrm>
              <a:off x="5838444" y="3337559"/>
              <a:ext cx="5654040" cy="2514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18708" y="3363213"/>
              <a:ext cx="5551805" cy="151130"/>
            </a:xfrm>
            <a:custGeom>
              <a:avLst/>
              <a:gdLst/>
              <a:ahLst/>
              <a:cxnLst/>
              <a:rect l="l" t="t" r="r" b="b"/>
              <a:pathLst>
                <a:path w="5551805" h="151129">
                  <a:moveTo>
                    <a:pt x="5538850" y="0"/>
                  </a:moveTo>
                  <a:lnTo>
                    <a:pt x="5487225" y="3234"/>
                  </a:lnTo>
                  <a:lnTo>
                    <a:pt x="5437695" y="6730"/>
                  </a:lnTo>
                  <a:lnTo>
                    <a:pt x="5383974" y="9751"/>
                  </a:lnTo>
                  <a:lnTo>
                    <a:pt x="5319775" y="11557"/>
                  </a:lnTo>
                  <a:lnTo>
                    <a:pt x="0" y="100584"/>
                  </a:lnTo>
                  <a:lnTo>
                    <a:pt x="5433441" y="150622"/>
                  </a:lnTo>
                  <a:lnTo>
                    <a:pt x="5551423" y="146303"/>
                  </a:lnTo>
                  <a:lnTo>
                    <a:pt x="553885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53443" y="3255302"/>
              <a:ext cx="601954" cy="37334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633961" y="3281806"/>
              <a:ext cx="499745" cy="271145"/>
            </a:xfrm>
            <a:custGeom>
              <a:avLst/>
              <a:gdLst/>
              <a:ahLst/>
              <a:cxnLst/>
              <a:rect l="l" t="t" r="r" b="b"/>
              <a:pathLst>
                <a:path w="499745" h="271145">
                  <a:moveTo>
                    <a:pt x="95758" y="0"/>
                  </a:moveTo>
                  <a:lnTo>
                    <a:pt x="10160" y="6350"/>
                  </a:lnTo>
                  <a:lnTo>
                    <a:pt x="50546" y="88137"/>
                  </a:lnTo>
                  <a:lnTo>
                    <a:pt x="0" y="106933"/>
                  </a:lnTo>
                  <a:lnTo>
                    <a:pt x="1651" y="138556"/>
                  </a:lnTo>
                  <a:lnTo>
                    <a:pt x="6604" y="179958"/>
                  </a:lnTo>
                  <a:lnTo>
                    <a:pt x="52705" y="186689"/>
                  </a:lnTo>
                  <a:lnTo>
                    <a:pt x="9525" y="260350"/>
                  </a:lnTo>
                  <a:lnTo>
                    <a:pt x="104140" y="270890"/>
                  </a:lnTo>
                  <a:lnTo>
                    <a:pt x="130429" y="201929"/>
                  </a:lnTo>
                  <a:lnTo>
                    <a:pt x="175813" y="211111"/>
                  </a:lnTo>
                  <a:lnTo>
                    <a:pt x="218233" y="220424"/>
                  </a:lnTo>
                  <a:lnTo>
                    <a:pt x="259963" y="228808"/>
                  </a:lnTo>
                  <a:lnTo>
                    <a:pt x="303276" y="235203"/>
                  </a:lnTo>
                  <a:lnTo>
                    <a:pt x="335450" y="234443"/>
                  </a:lnTo>
                  <a:lnTo>
                    <a:pt x="386893" y="229256"/>
                  </a:lnTo>
                  <a:lnTo>
                    <a:pt x="434792" y="213215"/>
                  </a:lnTo>
                  <a:lnTo>
                    <a:pt x="479004" y="186223"/>
                  </a:lnTo>
                  <a:lnTo>
                    <a:pt x="499125" y="148971"/>
                  </a:lnTo>
                  <a:lnTo>
                    <a:pt x="494460" y="136723"/>
                  </a:lnTo>
                  <a:lnTo>
                    <a:pt x="461900" y="108331"/>
                  </a:lnTo>
                  <a:lnTo>
                    <a:pt x="397373" y="73802"/>
                  </a:lnTo>
                  <a:lnTo>
                    <a:pt x="355727" y="62610"/>
                  </a:lnTo>
                  <a:lnTo>
                    <a:pt x="313852" y="60684"/>
                  </a:lnTo>
                  <a:lnTo>
                    <a:pt x="263352" y="63232"/>
                  </a:lnTo>
                  <a:lnTo>
                    <a:pt x="210840" y="68572"/>
                  </a:lnTo>
                  <a:lnTo>
                    <a:pt x="162930" y="75022"/>
                  </a:lnTo>
                  <a:lnTo>
                    <a:pt x="126238" y="80898"/>
                  </a:lnTo>
                  <a:lnTo>
                    <a:pt x="9575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906274" y="3389125"/>
              <a:ext cx="79962" cy="797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37511" y="2416555"/>
              <a:ext cx="3248025" cy="2298700"/>
            </a:xfrm>
            <a:custGeom>
              <a:avLst/>
              <a:gdLst/>
              <a:ahLst/>
              <a:cxnLst/>
              <a:rect l="l" t="t" r="r" b="b"/>
              <a:pathLst>
                <a:path w="3248025" h="2298700">
                  <a:moveTo>
                    <a:pt x="728980" y="0"/>
                  </a:moveTo>
                  <a:lnTo>
                    <a:pt x="676454" y="1916"/>
                  </a:lnTo>
                  <a:lnTo>
                    <a:pt x="625305" y="7667"/>
                  </a:lnTo>
                  <a:lnTo>
                    <a:pt x="575532" y="17256"/>
                  </a:lnTo>
                  <a:lnTo>
                    <a:pt x="527134" y="30686"/>
                  </a:lnTo>
                  <a:lnTo>
                    <a:pt x="480112" y="47963"/>
                  </a:lnTo>
                  <a:lnTo>
                    <a:pt x="434467" y="69088"/>
                  </a:lnTo>
                  <a:lnTo>
                    <a:pt x="390533" y="94213"/>
                  </a:lnTo>
                  <a:lnTo>
                    <a:pt x="348770" y="123491"/>
                  </a:lnTo>
                  <a:lnTo>
                    <a:pt x="309165" y="156924"/>
                  </a:lnTo>
                  <a:lnTo>
                    <a:pt x="271709" y="194516"/>
                  </a:lnTo>
                  <a:lnTo>
                    <a:pt x="236391" y="236272"/>
                  </a:lnTo>
                  <a:lnTo>
                    <a:pt x="203200" y="282194"/>
                  </a:lnTo>
                  <a:lnTo>
                    <a:pt x="179816" y="319352"/>
                  </a:lnTo>
                  <a:lnTo>
                    <a:pt x="157765" y="358913"/>
                  </a:lnTo>
                  <a:lnTo>
                    <a:pt x="137048" y="400874"/>
                  </a:lnTo>
                  <a:lnTo>
                    <a:pt x="117665" y="445230"/>
                  </a:lnTo>
                  <a:lnTo>
                    <a:pt x="99596" y="492035"/>
                  </a:lnTo>
                  <a:lnTo>
                    <a:pt x="82899" y="541119"/>
                  </a:lnTo>
                  <a:lnTo>
                    <a:pt x="67516" y="592645"/>
                  </a:lnTo>
                  <a:lnTo>
                    <a:pt x="53467" y="646557"/>
                  </a:lnTo>
                  <a:lnTo>
                    <a:pt x="43328" y="691496"/>
                  </a:lnTo>
                  <a:lnTo>
                    <a:pt x="34251" y="738074"/>
                  </a:lnTo>
                  <a:lnTo>
                    <a:pt x="26236" y="786292"/>
                  </a:lnTo>
                  <a:lnTo>
                    <a:pt x="19284" y="836150"/>
                  </a:lnTo>
                  <a:lnTo>
                    <a:pt x="13398" y="887650"/>
                  </a:lnTo>
                  <a:lnTo>
                    <a:pt x="8579" y="940792"/>
                  </a:lnTo>
                  <a:lnTo>
                    <a:pt x="4828" y="995577"/>
                  </a:lnTo>
                  <a:lnTo>
                    <a:pt x="2146" y="1052006"/>
                  </a:lnTo>
                  <a:lnTo>
                    <a:pt x="536" y="1110078"/>
                  </a:lnTo>
                  <a:lnTo>
                    <a:pt x="0" y="1169797"/>
                  </a:lnTo>
                  <a:lnTo>
                    <a:pt x="601" y="1235762"/>
                  </a:lnTo>
                  <a:lnTo>
                    <a:pt x="2404" y="1299726"/>
                  </a:lnTo>
                  <a:lnTo>
                    <a:pt x="5409" y="1361689"/>
                  </a:lnTo>
                  <a:lnTo>
                    <a:pt x="9616" y="1421649"/>
                  </a:lnTo>
                  <a:lnTo>
                    <a:pt x="15025" y="1479606"/>
                  </a:lnTo>
                  <a:lnTo>
                    <a:pt x="21636" y="1535561"/>
                  </a:lnTo>
                  <a:lnTo>
                    <a:pt x="29448" y="1589513"/>
                  </a:lnTo>
                  <a:lnTo>
                    <a:pt x="38461" y="1641461"/>
                  </a:lnTo>
                  <a:lnTo>
                    <a:pt x="48675" y="1691406"/>
                  </a:lnTo>
                  <a:lnTo>
                    <a:pt x="60090" y="1739346"/>
                  </a:lnTo>
                  <a:lnTo>
                    <a:pt x="72706" y="1785283"/>
                  </a:lnTo>
                  <a:lnTo>
                    <a:pt x="86522" y="1829214"/>
                  </a:lnTo>
                  <a:lnTo>
                    <a:pt x="101539" y="1871141"/>
                  </a:lnTo>
                  <a:lnTo>
                    <a:pt x="117756" y="1911062"/>
                  </a:lnTo>
                  <a:lnTo>
                    <a:pt x="135174" y="1948978"/>
                  </a:lnTo>
                  <a:lnTo>
                    <a:pt x="153791" y="1984888"/>
                  </a:lnTo>
                  <a:lnTo>
                    <a:pt x="173608" y="2018792"/>
                  </a:lnTo>
                  <a:lnTo>
                    <a:pt x="201385" y="2060160"/>
                  </a:lnTo>
                  <a:lnTo>
                    <a:pt x="231317" y="2098220"/>
                  </a:lnTo>
                  <a:lnTo>
                    <a:pt x="263402" y="2132970"/>
                  </a:lnTo>
                  <a:lnTo>
                    <a:pt x="297640" y="2164410"/>
                  </a:lnTo>
                  <a:lnTo>
                    <a:pt x="334031" y="2192541"/>
                  </a:lnTo>
                  <a:lnTo>
                    <a:pt x="372574" y="2217362"/>
                  </a:lnTo>
                  <a:lnTo>
                    <a:pt x="413267" y="2238874"/>
                  </a:lnTo>
                  <a:lnTo>
                    <a:pt x="456112" y="2257077"/>
                  </a:lnTo>
                  <a:lnTo>
                    <a:pt x="501105" y="2271969"/>
                  </a:lnTo>
                  <a:lnTo>
                    <a:pt x="548248" y="2283553"/>
                  </a:lnTo>
                  <a:lnTo>
                    <a:pt x="597539" y="2291826"/>
                  </a:lnTo>
                  <a:lnTo>
                    <a:pt x="648978" y="2296791"/>
                  </a:lnTo>
                  <a:lnTo>
                    <a:pt x="702563" y="2298446"/>
                  </a:lnTo>
                  <a:lnTo>
                    <a:pt x="757222" y="2296678"/>
                  </a:lnTo>
                  <a:lnTo>
                    <a:pt x="809829" y="2291376"/>
                  </a:lnTo>
                  <a:lnTo>
                    <a:pt x="860384" y="2282540"/>
                  </a:lnTo>
                  <a:lnTo>
                    <a:pt x="908886" y="2270170"/>
                  </a:lnTo>
                  <a:lnTo>
                    <a:pt x="955335" y="2254266"/>
                  </a:lnTo>
                  <a:lnTo>
                    <a:pt x="999731" y="2234829"/>
                  </a:lnTo>
                  <a:lnTo>
                    <a:pt x="1042073" y="2211859"/>
                  </a:lnTo>
                  <a:lnTo>
                    <a:pt x="1082362" y="2185356"/>
                  </a:lnTo>
                  <a:lnTo>
                    <a:pt x="1116399" y="2158619"/>
                  </a:lnTo>
                  <a:lnTo>
                    <a:pt x="728980" y="2158619"/>
                  </a:lnTo>
                  <a:lnTo>
                    <a:pt x="683890" y="2155519"/>
                  </a:lnTo>
                  <a:lnTo>
                    <a:pt x="641500" y="2146221"/>
                  </a:lnTo>
                  <a:lnTo>
                    <a:pt x="601810" y="2130726"/>
                  </a:lnTo>
                  <a:lnTo>
                    <a:pt x="564820" y="2109034"/>
                  </a:lnTo>
                  <a:lnTo>
                    <a:pt x="530530" y="2081147"/>
                  </a:lnTo>
                  <a:lnTo>
                    <a:pt x="498940" y="2047065"/>
                  </a:lnTo>
                  <a:lnTo>
                    <a:pt x="470050" y="2006791"/>
                  </a:lnTo>
                  <a:lnTo>
                    <a:pt x="443860" y="1960324"/>
                  </a:lnTo>
                  <a:lnTo>
                    <a:pt x="420369" y="1907667"/>
                  </a:lnTo>
                  <a:lnTo>
                    <a:pt x="397063" y="1840485"/>
                  </a:lnTo>
                  <a:lnTo>
                    <a:pt x="386575" y="1803550"/>
                  </a:lnTo>
                  <a:lnTo>
                    <a:pt x="376864" y="1764385"/>
                  </a:lnTo>
                  <a:lnTo>
                    <a:pt x="367930" y="1722989"/>
                  </a:lnTo>
                  <a:lnTo>
                    <a:pt x="359773" y="1679363"/>
                  </a:lnTo>
                  <a:lnTo>
                    <a:pt x="352392" y="1633507"/>
                  </a:lnTo>
                  <a:lnTo>
                    <a:pt x="345789" y="1585420"/>
                  </a:lnTo>
                  <a:lnTo>
                    <a:pt x="339962" y="1535102"/>
                  </a:lnTo>
                  <a:lnTo>
                    <a:pt x="334912" y="1482553"/>
                  </a:lnTo>
                  <a:lnTo>
                    <a:pt x="330640" y="1427772"/>
                  </a:lnTo>
                  <a:lnTo>
                    <a:pt x="327144" y="1370760"/>
                  </a:lnTo>
                  <a:lnTo>
                    <a:pt x="324424" y="1311516"/>
                  </a:lnTo>
                  <a:lnTo>
                    <a:pt x="322482" y="1250041"/>
                  </a:lnTo>
                  <a:lnTo>
                    <a:pt x="321405" y="1191133"/>
                  </a:lnTo>
                  <a:lnTo>
                    <a:pt x="320980" y="1129075"/>
                  </a:lnTo>
                  <a:lnTo>
                    <a:pt x="320984" y="1110078"/>
                  </a:lnTo>
                  <a:lnTo>
                    <a:pt x="321233" y="1063970"/>
                  </a:lnTo>
                  <a:lnTo>
                    <a:pt x="322147" y="1009003"/>
                  </a:lnTo>
                  <a:lnTo>
                    <a:pt x="323700" y="954880"/>
                  </a:lnTo>
                  <a:lnTo>
                    <a:pt x="325818" y="903446"/>
                  </a:lnTo>
                  <a:lnTo>
                    <a:pt x="328581" y="852863"/>
                  </a:lnTo>
                  <a:lnTo>
                    <a:pt x="331966" y="803747"/>
                  </a:lnTo>
                  <a:lnTo>
                    <a:pt x="335976" y="756101"/>
                  </a:lnTo>
                  <a:lnTo>
                    <a:pt x="340613" y="709930"/>
                  </a:lnTo>
                  <a:lnTo>
                    <a:pt x="347969" y="650875"/>
                  </a:lnTo>
                  <a:lnTo>
                    <a:pt x="356827" y="594872"/>
                  </a:lnTo>
                  <a:lnTo>
                    <a:pt x="367188" y="541924"/>
                  </a:lnTo>
                  <a:lnTo>
                    <a:pt x="379068" y="491979"/>
                  </a:lnTo>
                  <a:lnTo>
                    <a:pt x="392419" y="445208"/>
                  </a:lnTo>
                  <a:lnTo>
                    <a:pt x="407288" y="401447"/>
                  </a:lnTo>
                  <a:lnTo>
                    <a:pt x="427221" y="353137"/>
                  </a:lnTo>
                  <a:lnTo>
                    <a:pt x="449526" y="309557"/>
                  </a:lnTo>
                  <a:lnTo>
                    <a:pt x="474195" y="270715"/>
                  </a:lnTo>
                  <a:lnTo>
                    <a:pt x="501224" y="236615"/>
                  </a:lnTo>
                  <a:lnTo>
                    <a:pt x="530606" y="207264"/>
                  </a:lnTo>
                  <a:lnTo>
                    <a:pt x="571206" y="177760"/>
                  </a:lnTo>
                  <a:lnTo>
                    <a:pt x="616426" y="156686"/>
                  </a:lnTo>
                  <a:lnTo>
                    <a:pt x="666265" y="144041"/>
                  </a:lnTo>
                  <a:lnTo>
                    <a:pt x="720725" y="139827"/>
                  </a:lnTo>
                  <a:lnTo>
                    <a:pt x="1146816" y="139827"/>
                  </a:lnTo>
                  <a:lnTo>
                    <a:pt x="1139525" y="133262"/>
                  </a:lnTo>
                  <a:lnTo>
                    <a:pt x="1102627" y="105297"/>
                  </a:lnTo>
                  <a:lnTo>
                    <a:pt x="1063550" y="80621"/>
                  </a:lnTo>
                  <a:lnTo>
                    <a:pt x="1022292" y="59234"/>
                  </a:lnTo>
                  <a:lnTo>
                    <a:pt x="978854" y="41136"/>
                  </a:lnTo>
                  <a:lnTo>
                    <a:pt x="933237" y="26328"/>
                  </a:lnTo>
                  <a:lnTo>
                    <a:pt x="885440" y="14810"/>
                  </a:lnTo>
                  <a:lnTo>
                    <a:pt x="835465" y="6582"/>
                  </a:lnTo>
                  <a:lnTo>
                    <a:pt x="783311" y="1645"/>
                  </a:lnTo>
                  <a:lnTo>
                    <a:pt x="728980" y="0"/>
                  </a:lnTo>
                  <a:close/>
                </a:path>
                <a:path w="3248025" h="2298700">
                  <a:moveTo>
                    <a:pt x="1146816" y="139827"/>
                  </a:moveTo>
                  <a:lnTo>
                    <a:pt x="720725" y="139827"/>
                  </a:lnTo>
                  <a:lnTo>
                    <a:pt x="769233" y="143910"/>
                  </a:lnTo>
                  <a:lnTo>
                    <a:pt x="814786" y="156156"/>
                  </a:lnTo>
                  <a:lnTo>
                    <a:pt x="857382" y="176558"/>
                  </a:lnTo>
                  <a:lnTo>
                    <a:pt x="897021" y="205111"/>
                  </a:lnTo>
                  <a:lnTo>
                    <a:pt x="933704" y="241808"/>
                  </a:lnTo>
                  <a:lnTo>
                    <a:pt x="958064" y="273680"/>
                  </a:lnTo>
                  <a:lnTo>
                    <a:pt x="980851" y="310950"/>
                  </a:lnTo>
                  <a:lnTo>
                    <a:pt x="1002064" y="353622"/>
                  </a:lnTo>
                  <a:lnTo>
                    <a:pt x="1021699" y="401696"/>
                  </a:lnTo>
                  <a:lnTo>
                    <a:pt x="1039754" y="455175"/>
                  </a:lnTo>
                  <a:lnTo>
                    <a:pt x="1056228" y="514061"/>
                  </a:lnTo>
                  <a:lnTo>
                    <a:pt x="1071118" y="578358"/>
                  </a:lnTo>
                  <a:lnTo>
                    <a:pt x="1078999" y="618413"/>
                  </a:lnTo>
                  <a:lnTo>
                    <a:pt x="1086198" y="660472"/>
                  </a:lnTo>
                  <a:lnTo>
                    <a:pt x="1092713" y="704536"/>
                  </a:lnTo>
                  <a:lnTo>
                    <a:pt x="1098545" y="750602"/>
                  </a:lnTo>
                  <a:lnTo>
                    <a:pt x="1103692" y="798671"/>
                  </a:lnTo>
                  <a:lnTo>
                    <a:pt x="1108154" y="848741"/>
                  </a:lnTo>
                  <a:lnTo>
                    <a:pt x="1111931" y="900810"/>
                  </a:lnTo>
                  <a:lnTo>
                    <a:pt x="1115048" y="955493"/>
                  </a:lnTo>
                  <a:lnTo>
                    <a:pt x="1117427" y="1010947"/>
                  </a:lnTo>
                  <a:lnTo>
                    <a:pt x="1119145" y="1069013"/>
                  </a:lnTo>
                  <a:lnTo>
                    <a:pt x="1120177" y="1129075"/>
                  </a:lnTo>
                  <a:lnTo>
                    <a:pt x="1120520" y="1191133"/>
                  </a:lnTo>
                  <a:lnTo>
                    <a:pt x="1120092" y="1256021"/>
                  </a:lnTo>
                  <a:lnTo>
                    <a:pt x="1118807" y="1318606"/>
                  </a:lnTo>
                  <a:lnTo>
                    <a:pt x="1116666" y="1378888"/>
                  </a:lnTo>
                  <a:lnTo>
                    <a:pt x="1113668" y="1436867"/>
                  </a:lnTo>
                  <a:lnTo>
                    <a:pt x="1109815" y="1492541"/>
                  </a:lnTo>
                  <a:lnTo>
                    <a:pt x="1105106" y="1545912"/>
                  </a:lnTo>
                  <a:lnTo>
                    <a:pt x="1099541" y="1596978"/>
                  </a:lnTo>
                  <a:lnTo>
                    <a:pt x="1093121" y="1645739"/>
                  </a:lnTo>
                  <a:lnTo>
                    <a:pt x="1085846" y="1692196"/>
                  </a:lnTo>
                  <a:lnTo>
                    <a:pt x="1077717" y="1736348"/>
                  </a:lnTo>
                  <a:lnTo>
                    <a:pt x="1068733" y="1778195"/>
                  </a:lnTo>
                  <a:lnTo>
                    <a:pt x="1058894" y="1817736"/>
                  </a:lnTo>
                  <a:lnTo>
                    <a:pt x="1048201" y="1854972"/>
                  </a:lnTo>
                  <a:lnTo>
                    <a:pt x="1024255" y="1922526"/>
                  </a:lnTo>
                  <a:lnTo>
                    <a:pt x="998597" y="1977848"/>
                  </a:lnTo>
                  <a:lnTo>
                    <a:pt x="969724" y="2025798"/>
                  </a:lnTo>
                  <a:lnTo>
                    <a:pt x="937637" y="2066376"/>
                  </a:lnTo>
                  <a:lnTo>
                    <a:pt x="902334" y="2099579"/>
                  </a:lnTo>
                  <a:lnTo>
                    <a:pt x="863818" y="2125407"/>
                  </a:lnTo>
                  <a:lnTo>
                    <a:pt x="822086" y="2143857"/>
                  </a:lnTo>
                  <a:lnTo>
                    <a:pt x="777140" y="2154928"/>
                  </a:lnTo>
                  <a:lnTo>
                    <a:pt x="728980" y="2158619"/>
                  </a:lnTo>
                  <a:lnTo>
                    <a:pt x="1116399" y="2158619"/>
                  </a:lnTo>
                  <a:lnTo>
                    <a:pt x="1156775" y="2121755"/>
                  </a:lnTo>
                  <a:lnTo>
                    <a:pt x="1190899" y="2084657"/>
                  </a:lnTo>
                  <a:lnTo>
                    <a:pt x="1222968" y="2044028"/>
                  </a:lnTo>
                  <a:lnTo>
                    <a:pt x="1252982" y="1999869"/>
                  </a:lnTo>
                  <a:lnTo>
                    <a:pt x="1273333" y="1965804"/>
                  </a:lnTo>
                  <a:lnTo>
                    <a:pt x="1292521" y="1929990"/>
                  </a:lnTo>
                  <a:lnTo>
                    <a:pt x="1310545" y="1892425"/>
                  </a:lnTo>
                  <a:lnTo>
                    <a:pt x="1327405" y="1853110"/>
                  </a:lnTo>
                  <a:lnTo>
                    <a:pt x="1343101" y="1812044"/>
                  </a:lnTo>
                  <a:lnTo>
                    <a:pt x="1357634" y="1769227"/>
                  </a:lnTo>
                  <a:lnTo>
                    <a:pt x="1371004" y="1724659"/>
                  </a:lnTo>
                  <a:lnTo>
                    <a:pt x="1383210" y="1678339"/>
                  </a:lnTo>
                  <a:lnTo>
                    <a:pt x="1394253" y="1630267"/>
                  </a:lnTo>
                  <a:lnTo>
                    <a:pt x="1404133" y="1580443"/>
                  </a:lnTo>
                  <a:lnTo>
                    <a:pt x="1412851" y="1528866"/>
                  </a:lnTo>
                  <a:lnTo>
                    <a:pt x="1420405" y="1475537"/>
                  </a:lnTo>
                  <a:lnTo>
                    <a:pt x="1426797" y="1420455"/>
                  </a:lnTo>
                  <a:lnTo>
                    <a:pt x="1432027" y="1363620"/>
                  </a:lnTo>
                  <a:lnTo>
                    <a:pt x="1436094" y="1305032"/>
                  </a:lnTo>
                  <a:lnTo>
                    <a:pt x="1438999" y="1244689"/>
                  </a:lnTo>
                  <a:lnTo>
                    <a:pt x="1440742" y="1182593"/>
                  </a:lnTo>
                  <a:lnTo>
                    <a:pt x="1441228" y="1129075"/>
                  </a:lnTo>
                  <a:lnTo>
                    <a:pt x="1441242" y="1110078"/>
                  </a:lnTo>
                  <a:lnTo>
                    <a:pt x="1440713" y="1053544"/>
                  </a:lnTo>
                  <a:lnTo>
                    <a:pt x="1438886" y="990313"/>
                  </a:lnTo>
                  <a:lnTo>
                    <a:pt x="1435841" y="929049"/>
                  </a:lnTo>
                  <a:lnTo>
                    <a:pt x="1431577" y="869752"/>
                  </a:lnTo>
                  <a:lnTo>
                    <a:pt x="1426096" y="812423"/>
                  </a:lnTo>
                  <a:lnTo>
                    <a:pt x="1419396" y="757062"/>
                  </a:lnTo>
                  <a:lnTo>
                    <a:pt x="1411478" y="703668"/>
                  </a:lnTo>
                  <a:lnTo>
                    <a:pt x="1402342" y="652243"/>
                  </a:lnTo>
                  <a:lnTo>
                    <a:pt x="1391988" y="602786"/>
                  </a:lnTo>
                  <a:lnTo>
                    <a:pt x="1380415" y="555297"/>
                  </a:lnTo>
                  <a:lnTo>
                    <a:pt x="1367625" y="509777"/>
                  </a:lnTo>
                  <a:lnTo>
                    <a:pt x="1353616" y="466225"/>
                  </a:lnTo>
                  <a:lnTo>
                    <a:pt x="1338389" y="424642"/>
                  </a:lnTo>
                  <a:lnTo>
                    <a:pt x="1321944" y="385029"/>
                  </a:lnTo>
                  <a:lnTo>
                    <a:pt x="1304281" y="347384"/>
                  </a:lnTo>
                  <a:lnTo>
                    <a:pt x="1285400" y="311708"/>
                  </a:lnTo>
                  <a:lnTo>
                    <a:pt x="1265301" y="278003"/>
                  </a:lnTo>
                  <a:lnTo>
                    <a:pt x="1237129" y="236886"/>
                  </a:lnTo>
                  <a:lnTo>
                    <a:pt x="1206776" y="199057"/>
                  </a:lnTo>
                  <a:lnTo>
                    <a:pt x="1174241" y="164516"/>
                  </a:lnTo>
                  <a:lnTo>
                    <a:pt x="1146816" y="139827"/>
                  </a:lnTo>
                  <a:close/>
                </a:path>
                <a:path w="3248025" h="2298700">
                  <a:moveTo>
                    <a:pt x="3079683" y="151384"/>
                  </a:moveTo>
                  <a:lnTo>
                    <a:pt x="2528442" y="151384"/>
                  </a:lnTo>
                  <a:lnTo>
                    <a:pt x="2587543" y="154767"/>
                  </a:lnTo>
                  <a:lnTo>
                    <a:pt x="2641393" y="164925"/>
                  </a:lnTo>
                  <a:lnTo>
                    <a:pt x="2689981" y="181869"/>
                  </a:lnTo>
                  <a:lnTo>
                    <a:pt x="2733293" y="205613"/>
                  </a:lnTo>
                  <a:lnTo>
                    <a:pt x="2771419" y="235283"/>
                  </a:lnTo>
                  <a:lnTo>
                    <a:pt x="2804271" y="270001"/>
                  </a:lnTo>
                  <a:lnTo>
                    <a:pt x="2831859" y="309768"/>
                  </a:lnTo>
                  <a:lnTo>
                    <a:pt x="2854198" y="354584"/>
                  </a:lnTo>
                  <a:lnTo>
                    <a:pt x="2871513" y="403655"/>
                  </a:lnTo>
                  <a:lnTo>
                    <a:pt x="2883852" y="456358"/>
                  </a:lnTo>
                  <a:lnTo>
                    <a:pt x="2891238" y="512657"/>
                  </a:lnTo>
                  <a:lnTo>
                    <a:pt x="2893695" y="572516"/>
                  </a:lnTo>
                  <a:lnTo>
                    <a:pt x="2892476" y="611139"/>
                  </a:lnTo>
                  <a:lnTo>
                    <a:pt x="2888805" y="649668"/>
                  </a:lnTo>
                  <a:lnTo>
                    <a:pt x="2882657" y="688101"/>
                  </a:lnTo>
                  <a:lnTo>
                    <a:pt x="2874010" y="726440"/>
                  </a:lnTo>
                  <a:lnTo>
                    <a:pt x="2862528" y="765274"/>
                  </a:lnTo>
                  <a:lnTo>
                    <a:pt x="2847879" y="805370"/>
                  </a:lnTo>
                  <a:lnTo>
                    <a:pt x="2830040" y="846705"/>
                  </a:lnTo>
                  <a:lnTo>
                    <a:pt x="2808986" y="889254"/>
                  </a:lnTo>
                  <a:lnTo>
                    <a:pt x="2789037" y="925115"/>
                  </a:lnTo>
                  <a:lnTo>
                    <a:pt x="2765316" y="963519"/>
                  </a:lnTo>
                  <a:lnTo>
                    <a:pt x="2737827" y="1004477"/>
                  </a:lnTo>
                  <a:lnTo>
                    <a:pt x="2706577" y="1048001"/>
                  </a:lnTo>
                  <a:lnTo>
                    <a:pt x="2671572" y="1094105"/>
                  </a:lnTo>
                  <a:lnTo>
                    <a:pt x="2622970" y="1154777"/>
                  </a:lnTo>
                  <a:lnTo>
                    <a:pt x="2593651" y="1189895"/>
                  </a:lnTo>
                  <a:lnTo>
                    <a:pt x="2560986" y="1228201"/>
                  </a:lnTo>
                  <a:lnTo>
                    <a:pt x="2524976" y="1269691"/>
                  </a:lnTo>
                  <a:lnTo>
                    <a:pt x="2485620" y="1314364"/>
                  </a:lnTo>
                  <a:lnTo>
                    <a:pt x="2442918" y="1362220"/>
                  </a:lnTo>
                  <a:lnTo>
                    <a:pt x="2396871" y="1413256"/>
                  </a:lnTo>
                  <a:lnTo>
                    <a:pt x="2357624" y="1457303"/>
                  </a:lnTo>
                  <a:lnTo>
                    <a:pt x="2320034" y="1500293"/>
                  </a:lnTo>
                  <a:lnTo>
                    <a:pt x="2284101" y="1542223"/>
                  </a:lnTo>
                  <a:lnTo>
                    <a:pt x="2249823" y="1583094"/>
                  </a:lnTo>
                  <a:lnTo>
                    <a:pt x="2217202" y="1622904"/>
                  </a:lnTo>
                  <a:lnTo>
                    <a:pt x="2186237" y="1661653"/>
                  </a:lnTo>
                  <a:lnTo>
                    <a:pt x="2156929" y="1699341"/>
                  </a:lnTo>
                  <a:lnTo>
                    <a:pt x="2129276" y="1735967"/>
                  </a:lnTo>
                  <a:lnTo>
                    <a:pt x="2103280" y="1771531"/>
                  </a:lnTo>
                  <a:lnTo>
                    <a:pt x="2078940" y="1806031"/>
                  </a:lnTo>
                  <a:lnTo>
                    <a:pt x="2056257" y="1839468"/>
                  </a:lnTo>
                  <a:lnTo>
                    <a:pt x="2027021" y="1884581"/>
                  </a:lnTo>
                  <a:lnTo>
                    <a:pt x="1999321" y="1929433"/>
                  </a:lnTo>
                  <a:lnTo>
                    <a:pt x="1973157" y="1974027"/>
                  </a:lnTo>
                  <a:lnTo>
                    <a:pt x="1948529" y="2018363"/>
                  </a:lnTo>
                  <a:lnTo>
                    <a:pt x="1925437" y="2062443"/>
                  </a:lnTo>
                  <a:lnTo>
                    <a:pt x="1903880" y="2106269"/>
                  </a:lnTo>
                  <a:lnTo>
                    <a:pt x="1883860" y="2149841"/>
                  </a:lnTo>
                  <a:lnTo>
                    <a:pt x="1865376" y="2193163"/>
                  </a:lnTo>
                  <a:lnTo>
                    <a:pt x="1865376" y="2272157"/>
                  </a:lnTo>
                  <a:lnTo>
                    <a:pt x="3219450" y="2272157"/>
                  </a:lnTo>
                  <a:lnTo>
                    <a:pt x="3234830" y="2008886"/>
                  </a:lnTo>
                  <a:lnTo>
                    <a:pt x="2187955" y="2008886"/>
                  </a:lnTo>
                  <a:lnTo>
                    <a:pt x="2208203" y="1975618"/>
                  </a:lnTo>
                  <a:lnTo>
                    <a:pt x="2229930" y="1941603"/>
                  </a:lnTo>
                  <a:lnTo>
                    <a:pt x="2253136" y="1906839"/>
                  </a:lnTo>
                  <a:lnTo>
                    <a:pt x="2277822" y="1871328"/>
                  </a:lnTo>
                  <a:lnTo>
                    <a:pt x="2303986" y="1835070"/>
                  </a:lnTo>
                  <a:lnTo>
                    <a:pt x="2331630" y="1798063"/>
                  </a:lnTo>
                  <a:lnTo>
                    <a:pt x="2360752" y="1760310"/>
                  </a:lnTo>
                  <a:lnTo>
                    <a:pt x="2391353" y="1721810"/>
                  </a:lnTo>
                  <a:lnTo>
                    <a:pt x="2423432" y="1682564"/>
                  </a:lnTo>
                  <a:lnTo>
                    <a:pt x="2456989" y="1642570"/>
                  </a:lnTo>
                  <a:lnTo>
                    <a:pt x="2492023" y="1601831"/>
                  </a:lnTo>
                  <a:lnTo>
                    <a:pt x="2528535" y="1560346"/>
                  </a:lnTo>
                  <a:lnTo>
                    <a:pt x="2566524" y="1518115"/>
                  </a:lnTo>
                  <a:lnTo>
                    <a:pt x="2605990" y="1475138"/>
                  </a:lnTo>
                  <a:lnTo>
                    <a:pt x="2805318" y="1262126"/>
                  </a:lnTo>
                  <a:lnTo>
                    <a:pt x="2863836" y="1198637"/>
                  </a:lnTo>
                  <a:lnTo>
                    <a:pt x="2908554" y="1149223"/>
                  </a:lnTo>
                  <a:lnTo>
                    <a:pt x="2945556" y="1107001"/>
                  </a:lnTo>
                  <a:lnTo>
                    <a:pt x="2980928" y="1065101"/>
                  </a:lnTo>
                  <a:lnTo>
                    <a:pt x="3014656" y="1023510"/>
                  </a:lnTo>
                  <a:lnTo>
                    <a:pt x="3046729" y="982218"/>
                  </a:lnTo>
                  <a:lnTo>
                    <a:pt x="3076396" y="941756"/>
                  </a:lnTo>
                  <a:lnTo>
                    <a:pt x="3102895" y="902652"/>
                  </a:lnTo>
                  <a:lnTo>
                    <a:pt x="3126204" y="864881"/>
                  </a:lnTo>
                  <a:lnTo>
                    <a:pt x="3146298" y="828421"/>
                  </a:lnTo>
                  <a:lnTo>
                    <a:pt x="3163558" y="792511"/>
                  </a:lnTo>
                  <a:lnTo>
                    <a:pt x="3178365" y="756412"/>
                  </a:lnTo>
                  <a:lnTo>
                    <a:pt x="3190696" y="720121"/>
                  </a:lnTo>
                  <a:lnTo>
                    <a:pt x="3208101" y="646112"/>
                  </a:lnTo>
                  <a:lnTo>
                    <a:pt x="3213496" y="606869"/>
                  </a:lnTo>
                  <a:lnTo>
                    <a:pt x="3216725" y="565912"/>
                  </a:lnTo>
                  <a:lnTo>
                    <a:pt x="3217799" y="523240"/>
                  </a:lnTo>
                  <a:lnTo>
                    <a:pt x="3215870" y="468051"/>
                  </a:lnTo>
                  <a:lnTo>
                    <a:pt x="3210084" y="415853"/>
                  </a:lnTo>
                  <a:lnTo>
                    <a:pt x="3200442" y="366644"/>
                  </a:lnTo>
                  <a:lnTo>
                    <a:pt x="3186942" y="320423"/>
                  </a:lnTo>
                  <a:lnTo>
                    <a:pt x="3169586" y="277191"/>
                  </a:lnTo>
                  <a:lnTo>
                    <a:pt x="3148354" y="236918"/>
                  </a:lnTo>
                  <a:lnTo>
                    <a:pt x="3123301" y="199683"/>
                  </a:lnTo>
                  <a:lnTo>
                    <a:pt x="3094373" y="165405"/>
                  </a:lnTo>
                  <a:lnTo>
                    <a:pt x="3079683" y="151384"/>
                  </a:lnTo>
                  <a:close/>
                </a:path>
                <a:path w="3248025" h="2298700">
                  <a:moveTo>
                    <a:pt x="3247516" y="1791716"/>
                  </a:moveTo>
                  <a:lnTo>
                    <a:pt x="3107563" y="1791716"/>
                  </a:lnTo>
                  <a:lnTo>
                    <a:pt x="3094988" y="1827863"/>
                  </a:lnTo>
                  <a:lnTo>
                    <a:pt x="3083544" y="1858962"/>
                  </a:lnTo>
                  <a:lnTo>
                    <a:pt x="3064002" y="1906016"/>
                  </a:lnTo>
                  <a:lnTo>
                    <a:pt x="3043618" y="1939575"/>
                  </a:lnTo>
                  <a:lnTo>
                    <a:pt x="3001117" y="1976798"/>
                  </a:lnTo>
                  <a:lnTo>
                    <a:pt x="2961596" y="1993268"/>
                  </a:lnTo>
                  <a:lnTo>
                    <a:pt x="2911522" y="2003313"/>
                  </a:lnTo>
                  <a:lnTo>
                    <a:pt x="2846562" y="2008266"/>
                  </a:lnTo>
                  <a:lnTo>
                    <a:pt x="2808224" y="2008886"/>
                  </a:lnTo>
                  <a:lnTo>
                    <a:pt x="3234830" y="2008886"/>
                  </a:lnTo>
                  <a:lnTo>
                    <a:pt x="3247516" y="1791716"/>
                  </a:lnTo>
                  <a:close/>
                </a:path>
                <a:path w="3248025" h="2298700">
                  <a:moveTo>
                    <a:pt x="2599182" y="0"/>
                  </a:moveTo>
                  <a:lnTo>
                    <a:pt x="2552159" y="1164"/>
                  </a:lnTo>
                  <a:lnTo>
                    <a:pt x="2503165" y="4656"/>
                  </a:lnTo>
                  <a:lnTo>
                    <a:pt x="2452195" y="10477"/>
                  </a:lnTo>
                  <a:lnTo>
                    <a:pt x="2399246" y="18626"/>
                  </a:lnTo>
                  <a:lnTo>
                    <a:pt x="2344314" y="29104"/>
                  </a:lnTo>
                  <a:lnTo>
                    <a:pt x="2287397" y="41910"/>
                  </a:lnTo>
                  <a:lnTo>
                    <a:pt x="2243611" y="53239"/>
                  </a:lnTo>
                  <a:lnTo>
                    <a:pt x="2199028" y="66176"/>
                  </a:lnTo>
                  <a:lnTo>
                    <a:pt x="2153648" y="80725"/>
                  </a:lnTo>
                  <a:lnTo>
                    <a:pt x="2107469" y="96885"/>
                  </a:lnTo>
                  <a:lnTo>
                    <a:pt x="2060493" y="114658"/>
                  </a:lnTo>
                  <a:lnTo>
                    <a:pt x="2012719" y="134046"/>
                  </a:lnTo>
                  <a:lnTo>
                    <a:pt x="1964148" y="155050"/>
                  </a:lnTo>
                  <a:lnTo>
                    <a:pt x="1914778" y="177673"/>
                  </a:lnTo>
                  <a:lnTo>
                    <a:pt x="1914778" y="493522"/>
                  </a:lnTo>
                  <a:lnTo>
                    <a:pt x="2113915" y="493522"/>
                  </a:lnTo>
                  <a:lnTo>
                    <a:pt x="2133121" y="438874"/>
                  </a:lnTo>
                  <a:lnTo>
                    <a:pt x="2155115" y="388979"/>
                  </a:lnTo>
                  <a:lnTo>
                    <a:pt x="2179899" y="343836"/>
                  </a:lnTo>
                  <a:lnTo>
                    <a:pt x="2207471" y="303445"/>
                  </a:lnTo>
                  <a:lnTo>
                    <a:pt x="2237832" y="267805"/>
                  </a:lnTo>
                  <a:lnTo>
                    <a:pt x="2270982" y="236918"/>
                  </a:lnTo>
                  <a:lnTo>
                    <a:pt x="2306920" y="210782"/>
                  </a:lnTo>
                  <a:lnTo>
                    <a:pt x="2345647" y="189399"/>
                  </a:lnTo>
                  <a:lnTo>
                    <a:pt x="2387163" y="172767"/>
                  </a:lnTo>
                  <a:lnTo>
                    <a:pt x="2431467" y="160887"/>
                  </a:lnTo>
                  <a:lnTo>
                    <a:pt x="2478561" y="153759"/>
                  </a:lnTo>
                  <a:lnTo>
                    <a:pt x="2528442" y="151384"/>
                  </a:lnTo>
                  <a:lnTo>
                    <a:pt x="3079683" y="151384"/>
                  </a:lnTo>
                  <a:lnTo>
                    <a:pt x="3061504" y="134046"/>
                  </a:lnTo>
                  <a:lnTo>
                    <a:pt x="3028815" y="108630"/>
                  </a:lnTo>
                  <a:lnTo>
                    <a:pt x="2993052" y="85831"/>
                  </a:lnTo>
                  <a:lnTo>
                    <a:pt x="2954300" y="65714"/>
                  </a:lnTo>
                  <a:lnTo>
                    <a:pt x="2912556" y="48280"/>
                  </a:lnTo>
                  <a:lnTo>
                    <a:pt x="2867818" y="33527"/>
                  </a:lnTo>
                  <a:lnTo>
                    <a:pt x="2820086" y="21457"/>
                  </a:lnTo>
                  <a:lnTo>
                    <a:pt x="2769358" y="12070"/>
                  </a:lnTo>
                  <a:lnTo>
                    <a:pt x="2715632" y="5364"/>
                  </a:lnTo>
                  <a:lnTo>
                    <a:pt x="2658907" y="1341"/>
                  </a:lnTo>
                  <a:lnTo>
                    <a:pt x="25991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295782"/>
            <a:ext cx="106680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spc="-229" smtClean="0">
                <a:solidFill>
                  <a:srgbClr val="004F9E"/>
                </a:solidFill>
                <a:latin typeface="Verdana"/>
                <a:cs typeface="Verdana"/>
              </a:rPr>
              <a:t>GÓI SẢN PHẨM HỖ TRỢ </a:t>
            </a:r>
            <a:r>
              <a:rPr sz="3200" spc="-80" smtClean="0">
                <a:solidFill>
                  <a:srgbClr val="004F9E"/>
                </a:solidFill>
                <a:latin typeface="Verdana"/>
                <a:cs typeface="Verdana"/>
              </a:rPr>
              <a:t>CHUYỂN </a:t>
            </a:r>
            <a:r>
              <a:rPr sz="3200" spc="-235" dirty="0">
                <a:solidFill>
                  <a:srgbClr val="004F9E"/>
                </a:solidFill>
                <a:latin typeface="Verdana"/>
                <a:cs typeface="Verdana"/>
              </a:rPr>
              <a:t>ĐỔI</a:t>
            </a:r>
            <a:r>
              <a:rPr sz="3200" spc="-520" dirty="0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sz="3200" spc="-125" dirty="0">
                <a:solidFill>
                  <a:srgbClr val="004F9E"/>
                </a:solidFill>
                <a:latin typeface="Verdana"/>
                <a:cs typeface="Verdana"/>
              </a:rPr>
              <a:t>SỐ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44760" y="1676400"/>
            <a:ext cx="2613025" cy="908685"/>
            <a:chOff x="3145535" y="3009900"/>
            <a:chExt cx="2613025" cy="908685"/>
          </a:xfrm>
        </p:grpSpPr>
        <p:sp>
          <p:nvSpPr>
            <p:cNvPr id="4" name="object 4"/>
            <p:cNvSpPr/>
            <p:nvPr/>
          </p:nvSpPr>
          <p:spPr>
            <a:xfrm>
              <a:off x="4346447" y="3009900"/>
              <a:ext cx="806196" cy="9083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45535" y="3739387"/>
              <a:ext cx="935990" cy="146685"/>
            </a:xfrm>
            <a:custGeom>
              <a:avLst/>
              <a:gdLst/>
              <a:ahLst/>
              <a:cxnLst/>
              <a:rect l="l" t="t" r="r" b="b"/>
              <a:pathLst>
                <a:path w="935989" h="146685">
                  <a:moveTo>
                    <a:pt x="329818" y="117856"/>
                  </a:moveTo>
                  <a:lnTo>
                    <a:pt x="312547" y="119634"/>
                  </a:lnTo>
                  <a:lnTo>
                    <a:pt x="294639" y="121285"/>
                  </a:lnTo>
                  <a:lnTo>
                    <a:pt x="276098" y="122936"/>
                  </a:lnTo>
                  <a:lnTo>
                    <a:pt x="217550" y="127254"/>
                  </a:lnTo>
                  <a:lnTo>
                    <a:pt x="176149" y="129539"/>
                  </a:lnTo>
                  <a:lnTo>
                    <a:pt x="133223" y="131444"/>
                  </a:lnTo>
                  <a:lnTo>
                    <a:pt x="89407" y="132842"/>
                  </a:lnTo>
                  <a:lnTo>
                    <a:pt x="44831" y="133731"/>
                  </a:lnTo>
                  <a:lnTo>
                    <a:pt x="0" y="133985"/>
                  </a:lnTo>
                  <a:lnTo>
                    <a:pt x="0" y="146685"/>
                  </a:lnTo>
                  <a:lnTo>
                    <a:pt x="45084" y="146431"/>
                  </a:lnTo>
                  <a:lnTo>
                    <a:pt x="89788" y="145542"/>
                  </a:lnTo>
                  <a:lnTo>
                    <a:pt x="133730" y="144144"/>
                  </a:lnTo>
                  <a:lnTo>
                    <a:pt x="176784" y="142239"/>
                  </a:lnTo>
                  <a:lnTo>
                    <a:pt x="218312" y="139954"/>
                  </a:lnTo>
                  <a:lnTo>
                    <a:pt x="277240" y="135636"/>
                  </a:lnTo>
                  <a:lnTo>
                    <a:pt x="331088" y="130556"/>
                  </a:lnTo>
                  <a:lnTo>
                    <a:pt x="392811" y="122681"/>
                  </a:lnTo>
                  <a:lnTo>
                    <a:pt x="420631" y="117982"/>
                  </a:lnTo>
                  <a:lnTo>
                    <a:pt x="329691" y="117982"/>
                  </a:lnTo>
                  <a:close/>
                </a:path>
                <a:path w="935989" h="146685">
                  <a:moveTo>
                    <a:pt x="447039" y="99187"/>
                  </a:moveTo>
                  <a:lnTo>
                    <a:pt x="437768" y="101473"/>
                  </a:lnTo>
                  <a:lnTo>
                    <a:pt x="437896" y="101473"/>
                  </a:lnTo>
                  <a:lnTo>
                    <a:pt x="427481" y="103759"/>
                  </a:lnTo>
                  <a:lnTo>
                    <a:pt x="427736" y="103759"/>
                  </a:lnTo>
                  <a:lnTo>
                    <a:pt x="416305" y="105918"/>
                  </a:lnTo>
                  <a:lnTo>
                    <a:pt x="416433" y="105918"/>
                  </a:lnTo>
                  <a:lnTo>
                    <a:pt x="403987" y="107950"/>
                  </a:lnTo>
                  <a:lnTo>
                    <a:pt x="390778" y="110109"/>
                  </a:lnTo>
                  <a:lnTo>
                    <a:pt x="391033" y="110109"/>
                  </a:lnTo>
                  <a:lnTo>
                    <a:pt x="361823" y="114173"/>
                  </a:lnTo>
                  <a:lnTo>
                    <a:pt x="329691" y="117982"/>
                  </a:lnTo>
                  <a:lnTo>
                    <a:pt x="420631" y="117982"/>
                  </a:lnTo>
                  <a:lnTo>
                    <a:pt x="458724" y="109219"/>
                  </a:lnTo>
                  <a:lnTo>
                    <a:pt x="480652" y="99313"/>
                  </a:lnTo>
                  <a:lnTo>
                    <a:pt x="446786" y="99313"/>
                  </a:lnTo>
                  <a:lnTo>
                    <a:pt x="447039" y="99187"/>
                  </a:lnTo>
                  <a:close/>
                </a:path>
                <a:path w="935989" h="146685">
                  <a:moveTo>
                    <a:pt x="461772" y="94742"/>
                  </a:moveTo>
                  <a:lnTo>
                    <a:pt x="454787" y="97028"/>
                  </a:lnTo>
                  <a:lnTo>
                    <a:pt x="455167" y="97028"/>
                  </a:lnTo>
                  <a:lnTo>
                    <a:pt x="446786" y="99313"/>
                  </a:lnTo>
                  <a:lnTo>
                    <a:pt x="480652" y="99313"/>
                  </a:lnTo>
                  <a:lnTo>
                    <a:pt x="482091" y="98298"/>
                  </a:lnTo>
                  <a:lnTo>
                    <a:pt x="485001" y="94868"/>
                  </a:lnTo>
                  <a:lnTo>
                    <a:pt x="461517" y="94868"/>
                  </a:lnTo>
                  <a:lnTo>
                    <a:pt x="461772" y="94742"/>
                  </a:lnTo>
                  <a:close/>
                </a:path>
                <a:path w="935989" h="146685">
                  <a:moveTo>
                    <a:pt x="486103" y="92456"/>
                  </a:moveTo>
                  <a:lnTo>
                    <a:pt x="467360" y="92456"/>
                  </a:lnTo>
                  <a:lnTo>
                    <a:pt x="466851" y="92710"/>
                  </a:lnTo>
                  <a:lnTo>
                    <a:pt x="461517" y="94868"/>
                  </a:lnTo>
                  <a:lnTo>
                    <a:pt x="485001" y="94868"/>
                  </a:lnTo>
                  <a:lnTo>
                    <a:pt x="485648" y="94106"/>
                  </a:lnTo>
                  <a:lnTo>
                    <a:pt x="486103" y="92456"/>
                  </a:lnTo>
                  <a:close/>
                </a:path>
                <a:path w="935989" h="146685">
                  <a:moveTo>
                    <a:pt x="467291" y="92484"/>
                  </a:moveTo>
                  <a:lnTo>
                    <a:pt x="466745" y="92710"/>
                  </a:lnTo>
                  <a:lnTo>
                    <a:pt x="467291" y="92484"/>
                  </a:lnTo>
                  <a:close/>
                </a:path>
                <a:path w="935989" h="146685">
                  <a:moveTo>
                    <a:pt x="471326" y="90412"/>
                  </a:moveTo>
                  <a:lnTo>
                    <a:pt x="467291" y="92484"/>
                  </a:lnTo>
                  <a:lnTo>
                    <a:pt x="486103" y="92456"/>
                  </a:lnTo>
                  <a:lnTo>
                    <a:pt x="486558" y="90805"/>
                  </a:lnTo>
                  <a:lnTo>
                    <a:pt x="470788" y="90805"/>
                  </a:lnTo>
                  <a:lnTo>
                    <a:pt x="471326" y="90412"/>
                  </a:lnTo>
                  <a:close/>
                </a:path>
                <a:path w="935989" h="146685">
                  <a:moveTo>
                    <a:pt x="471550" y="90297"/>
                  </a:moveTo>
                  <a:lnTo>
                    <a:pt x="471310" y="90424"/>
                  </a:lnTo>
                  <a:lnTo>
                    <a:pt x="470788" y="90805"/>
                  </a:lnTo>
                  <a:lnTo>
                    <a:pt x="471550" y="90297"/>
                  </a:lnTo>
                  <a:close/>
                </a:path>
                <a:path w="935989" h="146685">
                  <a:moveTo>
                    <a:pt x="486697" y="90297"/>
                  </a:moveTo>
                  <a:lnTo>
                    <a:pt x="471550" y="90297"/>
                  </a:lnTo>
                  <a:lnTo>
                    <a:pt x="470788" y="90805"/>
                  </a:lnTo>
                  <a:lnTo>
                    <a:pt x="486558" y="90805"/>
                  </a:lnTo>
                  <a:lnTo>
                    <a:pt x="486697" y="90297"/>
                  </a:lnTo>
                  <a:close/>
                </a:path>
                <a:path w="935989" h="146685">
                  <a:moveTo>
                    <a:pt x="473343" y="88938"/>
                  </a:moveTo>
                  <a:lnTo>
                    <a:pt x="471326" y="90412"/>
                  </a:lnTo>
                  <a:lnTo>
                    <a:pt x="471550" y="90297"/>
                  </a:lnTo>
                  <a:lnTo>
                    <a:pt x="486697" y="90297"/>
                  </a:lnTo>
                  <a:lnTo>
                    <a:pt x="486730" y="90169"/>
                  </a:lnTo>
                  <a:lnTo>
                    <a:pt x="486283" y="90169"/>
                  </a:lnTo>
                  <a:lnTo>
                    <a:pt x="486641" y="89407"/>
                  </a:lnTo>
                  <a:lnTo>
                    <a:pt x="472948" y="89407"/>
                  </a:lnTo>
                  <a:lnTo>
                    <a:pt x="473343" y="88938"/>
                  </a:lnTo>
                  <a:close/>
                </a:path>
                <a:path w="935989" h="146685">
                  <a:moveTo>
                    <a:pt x="487031" y="89026"/>
                  </a:moveTo>
                  <a:lnTo>
                    <a:pt x="486820" y="89026"/>
                  </a:lnTo>
                  <a:lnTo>
                    <a:pt x="486283" y="90169"/>
                  </a:lnTo>
                  <a:lnTo>
                    <a:pt x="486954" y="89319"/>
                  </a:lnTo>
                  <a:lnTo>
                    <a:pt x="487031" y="89026"/>
                  </a:lnTo>
                  <a:close/>
                </a:path>
                <a:path w="935989" h="146685">
                  <a:moveTo>
                    <a:pt x="486954" y="89319"/>
                  </a:moveTo>
                  <a:lnTo>
                    <a:pt x="486283" y="90169"/>
                  </a:lnTo>
                  <a:lnTo>
                    <a:pt x="486730" y="90169"/>
                  </a:lnTo>
                  <a:lnTo>
                    <a:pt x="486954" y="89319"/>
                  </a:lnTo>
                  <a:close/>
                </a:path>
                <a:path w="935989" h="146685">
                  <a:moveTo>
                    <a:pt x="474012" y="88449"/>
                  </a:moveTo>
                  <a:lnTo>
                    <a:pt x="473369" y="88919"/>
                  </a:lnTo>
                  <a:lnTo>
                    <a:pt x="472948" y="89407"/>
                  </a:lnTo>
                  <a:lnTo>
                    <a:pt x="474012" y="88449"/>
                  </a:lnTo>
                  <a:close/>
                </a:path>
                <a:path w="935989" h="146685">
                  <a:moveTo>
                    <a:pt x="474007" y="88466"/>
                  </a:moveTo>
                  <a:lnTo>
                    <a:pt x="472948" y="89407"/>
                  </a:lnTo>
                  <a:lnTo>
                    <a:pt x="473710" y="89407"/>
                  </a:lnTo>
                  <a:lnTo>
                    <a:pt x="474007" y="88466"/>
                  </a:lnTo>
                  <a:close/>
                </a:path>
                <a:path w="935989" h="146685">
                  <a:moveTo>
                    <a:pt x="474244" y="88392"/>
                  </a:moveTo>
                  <a:lnTo>
                    <a:pt x="474090" y="88392"/>
                  </a:lnTo>
                  <a:lnTo>
                    <a:pt x="473710" y="89407"/>
                  </a:lnTo>
                  <a:lnTo>
                    <a:pt x="474244" y="88392"/>
                  </a:lnTo>
                  <a:close/>
                </a:path>
                <a:path w="935989" h="146685">
                  <a:moveTo>
                    <a:pt x="490092" y="86613"/>
                  </a:moveTo>
                  <a:lnTo>
                    <a:pt x="489330" y="86994"/>
                  </a:lnTo>
                  <a:lnTo>
                    <a:pt x="474979" y="86994"/>
                  </a:lnTo>
                  <a:lnTo>
                    <a:pt x="473710" y="89407"/>
                  </a:lnTo>
                  <a:lnTo>
                    <a:pt x="486641" y="89407"/>
                  </a:lnTo>
                  <a:lnTo>
                    <a:pt x="487299" y="88011"/>
                  </a:lnTo>
                  <a:lnTo>
                    <a:pt x="487934" y="88011"/>
                  </a:lnTo>
                  <a:lnTo>
                    <a:pt x="488188" y="87756"/>
                  </a:lnTo>
                  <a:lnTo>
                    <a:pt x="488589" y="87756"/>
                  </a:lnTo>
                  <a:lnTo>
                    <a:pt x="490092" y="86613"/>
                  </a:lnTo>
                  <a:close/>
                </a:path>
                <a:path w="935989" h="146685">
                  <a:moveTo>
                    <a:pt x="487586" y="88518"/>
                  </a:moveTo>
                  <a:lnTo>
                    <a:pt x="487060" y="88919"/>
                  </a:lnTo>
                  <a:lnTo>
                    <a:pt x="486954" y="89319"/>
                  </a:lnTo>
                  <a:lnTo>
                    <a:pt x="487586" y="88518"/>
                  </a:lnTo>
                  <a:close/>
                </a:path>
                <a:path w="935989" h="146685">
                  <a:moveTo>
                    <a:pt x="487299" y="88011"/>
                  </a:moveTo>
                  <a:lnTo>
                    <a:pt x="486820" y="89026"/>
                  </a:lnTo>
                  <a:lnTo>
                    <a:pt x="487072" y="88872"/>
                  </a:lnTo>
                  <a:lnTo>
                    <a:pt x="487299" y="88011"/>
                  </a:lnTo>
                  <a:close/>
                </a:path>
                <a:path w="935989" h="146685">
                  <a:moveTo>
                    <a:pt x="487072" y="88872"/>
                  </a:moveTo>
                  <a:lnTo>
                    <a:pt x="486917" y="89026"/>
                  </a:lnTo>
                  <a:lnTo>
                    <a:pt x="487072" y="88872"/>
                  </a:lnTo>
                  <a:close/>
                </a:path>
                <a:path w="935989" h="146685">
                  <a:moveTo>
                    <a:pt x="487060" y="88919"/>
                  </a:moveTo>
                  <a:lnTo>
                    <a:pt x="486917" y="89026"/>
                  </a:lnTo>
                  <a:lnTo>
                    <a:pt x="487060" y="88919"/>
                  </a:lnTo>
                  <a:close/>
                </a:path>
                <a:path w="935989" h="146685">
                  <a:moveTo>
                    <a:pt x="474167" y="87960"/>
                  </a:moveTo>
                  <a:lnTo>
                    <a:pt x="473343" y="88938"/>
                  </a:lnTo>
                  <a:lnTo>
                    <a:pt x="473917" y="88518"/>
                  </a:lnTo>
                  <a:lnTo>
                    <a:pt x="474167" y="87960"/>
                  </a:lnTo>
                  <a:close/>
                </a:path>
                <a:path w="935989" h="146685">
                  <a:moveTo>
                    <a:pt x="488188" y="87756"/>
                  </a:moveTo>
                  <a:lnTo>
                    <a:pt x="487072" y="88872"/>
                  </a:lnTo>
                  <a:lnTo>
                    <a:pt x="487586" y="88518"/>
                  </a:lnTo>
                  <a:lnTo>
                    <a:pt x="488188" y="87756"/>
                  </a:lnTo>
                  <a:close/>
                </a:path>
                <a:path w="935989" h="146685">
                  <a:moveTo>
                    <a:pt x="487934" y="88011"/>
                  </a:moveTo>
                  <a:lnTo>
                    <a:pt x="487299" y="88011"/>
                  </a:lnTo>
                  <a:lnTo>
                    <a:pt x="487072" y="88872"/>
                  </a:lnTo>
                  <a:lnTo>
                    <a:pt x="487934" y="88011"/>
                  </a:lnTo>
                  <a:close/>
                </a:path>
                <a:path w="935989" h="146685">
                  <a:moveTo>
                    <a:pt x="488589" y="87756"/>
                  </a:moveTo>
                  <a:lnTo>
                    <a:pt x="488188" y="87756"/>
                  </a:lnTo>
                  <a:lnTo>
                    <a:pt x="487586" y="88518"/>
                  </a:lnTo>
                  <a:lnTo>
                    <a:pt x="488589" y="87756"/>
                  </a:lnTo>
                  <a:close/>
                </a:path>
                <a:path w="935989" h="146685">
                  <a:moveTo>
                    <a:pt x="474979" y="86994"/>
                  </a:moveTo>
                  <a:lnTo>
                    <a:pt x="474167" y="87960"/>
                  </a:lnTo>
                  <a:lnTo>
                    <a:pt x="474012" y="88449"/>
                  </a:lnTo>
                  <a:lnTo>
                    <a:pt x="474244" y="88392"/>
                  </a:lnTo>
                  <a:lnTo>
                    <a:pt x="474979" y="86994"/>
                  </a:lnTo>
                  <a:close/>
                </a:path>
                <a:path w="935989" h="146685">
                  <a:moveTo>
                    <a:pt x="859196" y="31720"/>
                  </a:moveTo>
                  <a:lnTo>
                    <a:pt x="808736" y="33274"/>
                  </a:lnTo>
                  <a:lnTo>
                    <a:pt x="768096" y="35179"/>
                  </a:lnTo>
                  <a:lnTo>
                    <a:pt x="728726" y="37464"/>
                  </a:lnTo>
                  <a:lnTo>
                    <a:pt x="672973" y="41782"/>
                  </a:lnTo>
                  <a:lnTo>
                    <a:pt x="621918" y="46862"/>
                  </a:lnTo>
                  <a:lnTo>
                    <a:pt x="563499" y="54737"/>
                  </a:lnTo>
                  <a:lnTo>
                    <a:pt x="518033" y="63626"/>
                  </a:lnTo>
                  <a:lnTo>
                    <a:pt x="478663" y="79248"/>
                  </a:lnTo>
                  <a:lnTo>
                    <a:pt x="474472" y="86994"/>
                  </a:lnTo>
                  <a:lnTo>
                    <a:pt x="474167" y="87960"/>
                  </a:lnTo>
                  <a:lnTo>
                    <a:pt x="474979" y="86994"/>
                  </a:lnTo>
                  <a:lnTo>
                    <a:pt x="489330" y="86994"/>
                  </a:lnTo>
                  <a:lnTo>
                    <a:pt x="493282" y="84962"/>
                  </a:lnTo>
                  <a:lnTo>
                    <a:pt x="493775" y="84709"/>
                  </a:lnTo>
                  <a:lnTo>
                    <a:pt x="498561" y="82676"/>
                  </a:lnTo>
                  <a:lnTo>
                    <a:pt x="504851" y="80391"/>
                  </a:lnTo>
                  <a:lnTo>
                    <a:pt x="505205" y="80263"/>
                  </a:lnTo>
                  <a:lnTo>
                    <a:pt x="512572" y="78105"/>
                  </a:lnTo>
                  <a:lnTo>
                    <a:pt x="512931" y="78105"/>
                  </a:lnTo>
                  <a:lnTo>
                    <a:pt x="521208" y="75945"/>
                  </a:lnTo>
                  <a:lnTo>
                    <a:pt x="520953" y="75945"/>
                  </a:lnTo>
                  <a:lnTo>
                    <a:pt x="530860" y="73660"/>
                  </a:lnTo>
                  <a:lnTo>
                    <a:pt x="541527" y="71500"/>
                  </a:lnTo>
                  <a:lnTo>
                    <a:pt x="565658" y="67310"/>
                  </a:lnTo>
                  <a:lnTo>
                    <a:pt x="565530" y="67310"/>
                  </a:lnTo>
                  <a:lnTo>
                    <a:pt x="578865" y="65278"/>
                  </a:lnTo>
                  <a:lnTo>
                    <a:pt x="592963" y="63245"/>
                  </a:lnTo>
                  <a:lnTo>
                    <a:pt x="623442" y="59436"/>
                  </a:lnTo>
                  <a:lnTo>
                    <a:pt x="656589" y="56006"/>
                  </a:lnTo>
                  <a:lnTo>
                    <a:pt x="657938" y="56006"/>
                  </a:lnTo>
                  <a:lnTo>
                    <a:pt x="674115" y="54482"/>
                  </a:lnTo>
                  <a:lnTo>
                    <a:pt x="692023" y="52959"/>
                  </a:lnTo>
                  <a:lnTo>
                    <a:pt x="729614" y="50164"/>
                  </a:lnTo>
                  <a:lnTo>
                    <a:pt x="768730" y="47751"/>
                  </a:lnTo>
                  <a:lnTo>
                    <a:pt x="809243" y="45974"/>
                  </a:lnTo>
                  <a:lnTo>
                    <a:pt x="850773" y="44576"/>
                  </a:lnTo>
                  <a:lnTo>
                    <a:pt x="859366" y="44422"/>
                  </a:lnTo>
                  <a:lnTo>
                    <a:pt x="859196" y="31720"/>
                  </a:lnTo>
                  <a:close/>
                </a:path>
                <a:path w="935989" h="146685">
                  <a:moveTo>
                    <a:pt x="493856" y="84709"/>
                  </a:moveTo>
                  <a:lnTo>
                    <a:pt x="493356" y="84924"/>
                  </a:lnTo>
                  <a:lnTo>
                    <a:pt x="493856" y="84709"/>
                  </a:lnTo>
                  <a:close/>
                </a:path>
                <a:path w="935989" h="146685">
                  <a:moveTo>
                    <a:pt x="498855" y="82550"/>
                  </a:moveTo>
                  <a:lnTo>
                    <a:pt x="498475" y="82676"/>
                  </a:lnTo>
                  <a:lnTo>
                    <a:pt x="498855" y="82550"/>
                  </a:lnTo>
                  <a:close/>
                </a:path>
                <a:path w="935989" h="146685">
                  <a:moveTo>
                    <a:pt x="505255" y="80263"/>
                  </a:moveTo>
                  <a:lnTo>
                    <a:pt x="504976" y="80346"/>
                  </a:lnTo>
                  <a:lnTo>
                    <a:pt x="505255" y="80263"/>
                  </a:lnTo>
                  <a:close/>
                </a:path>
                <a:path w="935989" h="146685">
                  <a:moveTo>
                    <a:pt x="512931" y="78105"/>
                  </a:moveTo>
                  <a:lnTo>
                    <a:pt x="512572" y="78105"/>
                  </a:lnTo>
                  <a:lnTo>
                    <a:pt x="512444" y="78231"/>
                  </a:lnTo>
                  <a:lnTo>
                    <a:pt x="512931" y="78105"/>
                  </a:lnTo>
                  <a:close/>
                </a:path>
                <a:path w="935989" h="146685">
                  <a:moveTo>
                    <a:pt x="923923" y="31495"/>
                  </a:moveTo>
                  <a:lnTo>
                    <a:pt x="871854" y="31495"/>
                  </a:lnTo>
                  <a:lnTo>
                    <a:pt x="872109" y="44195"/>
                  </a:lnTo>
                  <a:lnTo>
                    <a:pt x="859366" y="44422"/>
                  </a:lnTo>
                  <a:lnTo>
                    <a:pt x="859789" y="76200"/>
                  </a:lnTo>
                  <a:lnTo>
                    <a:pt x="935481" y="37084"/>
                  </a:lnTo>
                  <a:lnTo>
                    <a:pt x="923923" y="31495"/>
                  </a:lnTo>
                  <a:close/>
                </a:path>
                <a:path w="935989" h="146685">
                  <a:moveTo>
                    <a:pt x="657938" y="56006"/>
                  </a:moveTo>
                  <a:lnTo>
                    <a:pt x="656589" y="56006"/>
                  </a:lnTo>
                  <a:lnTo>
                    <a:pt x="656589" y="56134"/>
                  </a:lnTo>
                  <a:lnTo>
                    <a:pt x="657938" y="56006"/>
                  </a:lnTo>
                  <a:close/>
                </a:path>
                <a:path w="935989" h="146685">
                  <a:moveTo>
                    <a:pt x="871854" y="31495"/>
                  </a:moveTo>
                  <a:lnTo>
                    <a:pt x="859196" y="31720"/>
                  </a:lnTo>
                  <a:lnTo>
                    <a:pt x="859366" y="44422"/>
                  </a:lnTo>
                  <a:lnTo>
                    <a:pt x="872109" y="44195"/>
                  </a:lnTo>
                  <a:lnTo>
                    <a:pt x="871854" y="31495"/>
                  </a:lnTo>
                  <a:close/>
                </a:path>
                <a:path w="935989" h="146685">
                  <a:moveTo>
                    <a:pt x="858774" y="0"/>
                  </a:moveTo>
                  <a:lnTo>
                    <a:pt x="859196" y="31720"/>
                  </a:lnTo>
                  <a:lnTo>
                    <a:pt x="871854" y="31495"/>
                  </a:lnTo>
                  <a:lnTo>
                    <a:pt x="923923" y="31495"/>
                  </a:lnTo>
                  <a:lnTo>
                    <a:pt x="858774" y="0"/>
                  </a:lnTo>
                  <a:close/>
                </a:path>
              </a:pathLst>
            </a:custGeom>
            <a:solidFill>
              <a:srgbClr val="86A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08703" y="3587495"/>
              <a:ext cx="242570" cy="291465"/>
            </a:xfrm>
            <a:custGeom>
              <a:avLst/>
              <a:gdLst/>
              <a:ahLst/>
              <a:cxnLst/>
              <a:rect l="l" t="t" r="r" b="b"/>
              <a:pathLst>
                <a:path w="242570" h="291464">
                  <a:moveTo>
                    <a:pt x="121158" y="0"/>
                  </a:moveTo>
                  <a:lnTo>
                    <a:pt x="82856" y="7418"/>
                  </a:lnTo>
                  <a:lnTo>
                    <a:pt x="49597" y="28078"/>
                  </a:lnTo>
                  <a:lnTo>
                    <a:pt x="23372" y="59582"/>
                  </a:lnTo>
                  <a:lnTo>
                    <a:pt x="6175" y="99535"/>
                  </a:lnTo>
                  <a:lnTo>
                    <a:pt x="0" y="145541"/>
                  </a:lnTo>
                  <a:lnTo>
                    <a:pt x="6175" y="191548"/>
                  </a:lnTo>
                  <a:lnTo>
                    <a:pt x="23372" y="231501"/>
                  </a:lnTo>
                  <a:lnTo>
                    <a:pt x="49597" y="263005"/>
                  </a:lnTo>
                  <a:lnTo>
                    <a:pt x="82856" y="283665"/>
                  </a:lnTo>
                  <a:lnTo>
                    <a:pt x="121158" y="291083"/>
                  </a:lnTo>
                  <a:lnTo>
                    <a:pt x="159459" y="283665"/>
                  </a:lnTo>
                  <a:lnTo>
                    <a:pt x="192718" y="263005"/>
                  </a:lnTo>
                  <a:lnTo>
                    <a:pt x="218943" y="231501"/>
                  </a:lnTo>
                  <a:lnTo>
                    <a:pt x="236140" y="191548"/>
                  </a:lnTo>
                  <a:lnTo>
                    <a:pt x="242316" y="145541"/>
                  </a:lnTo>
                  <a:lnTo>
                    <a:pt x="236140" y="99535"/>
                  </a:lnTo>
                  <a:lnTo>
                    <a:pt x="218943" y="59582"/>
                  </a:lnTo>
                  <a:lnTo>
                    <a:pt x="192718" y="28078"/>
                  </a:lnTo>
                  <a:lnTo>
                    <a:pt x="159459" y="7418"/>
                  </a:lnTo>
                  <a:lnTo>
                    <a:pt x="121158" y="0"/>
                  </a:lnTo>
                  <a:close/>
                </a:path>
              </a:pathLst>
            </a:custGeom>
            <a:solidFill>
              <a:srgbClr val="D2DE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15940" y="3554476"/>
              <a:ext cx="642620" cy="304165"/>
            </a:xfrm>
            <a:custGeom>
              <a:avLst/>
              <a:gdLst/>
              <a:ahLst/>
              <a:cxnLst/>
              <a:rect l="l" t="t" r="r" b="b"/>
              <a:pathLst>
                <a:path w="642620" h="304164">
                  <a:moveTo>
                    <a:pt x="170687" y="266826"/>
                  </a:moveTo>
                  <a:lnTo>
                    <a:pt x="144145" y="273812"/>
                  </a:lnTo>
                  <a:lnTo>
                    <a:pt x="144399" y="273812"/>
                  </a:lnTo>
                  <a:lnTo>
                    <a:pt x="116712" y="279781"/>
                  </a:lnTo>
                  <a:lnTo>
                    <a:pt x="116967" y="279781"/>
                  </a:lnTo>
                  <a:lnTo>
                    <a:pt x="88392" y="284480"/>
                  </a:lnTo>
                  <a:lnTo>
                    <a:pt x="88646" y="284480"/>
                  </a:lnTo>
                  <a:lnTo>
                    <a:pt x="59309" y="288036"/>
                  </a:lnTo>
                  <a:lnTo>
                    <a:pt x="59562" y="288036"/>
                  </a:lnTo>
                  <a:lnTo>
                    <a:pt x="29718" y="290194"/>
                  </a:lnTo>
                  <a:lnTo>
                    <a:pt x="30099" y="290194"/>
                  </a:lnTo>
                  <a:lnTo>
                    <a:pt x="0" y="290956"/>
                  </a:lnTo>
                  <a:lnTo>
                    <a:pt x="254" y="303656"/>
                  </a:lnTo>
                  <a:lnTo>
                    <a:pt x="60706" y="300736"/>
                  </a:lnTo>
                  <a:lnTo>
                    <a:pt x="119253" y="292226"/>
                  </a:lnTo>
                  <a:lnTo>
                    <a:pt x="174117" y="279019"/>
                  </a:lnTo>
                  <a:lnTo>
                    <a:pt x="210090" y="266954"/>
                  </a:lnTo>
                  <a:lnTo>
                    <a:pt x="170434" y="266954"/>
                  </a:lnTo>
                  <a:lnTo>
                    <a:pt x="170687" y="266826"/>
                  </a:lnTo>
                  <a:close/>
                </a:path>
                <a:path w="642620" h="304164">
                  <a:moveTo>
                    <a:pt x="248919" y="250190"/>
                  </a:moveTo>
                  <a:lnTo>
                    <a:pt x="218694" y="250190"/>
                  </a:lnTo>
                  <a:lnTo>
                    <a:pt x="195199" y="258953"/>
                  </a:lnTo>
                  <a:lnTo>
                    <a:pt x="195453" y="258953"/>
                  </a:lnTo>
                  <a:lnTo>
                    <a:pt x="170434" y="266954"/>
                  </a:lnTo>
                  <a:lnTo>
                    <a:pt x="210090" y="266954"/>
                  </a:lnTo>
                  <a:lnTo>
                    <a:pt x="223393" y="262000"/>
                  </a:lnTo>
                  <a:lnTo>
                    <a:pt x="245110" y="252094"/>
                  </a:lnTo>
                  <a:lnTo>
                    <a:pt x="248919" y="250190"/>
                  </a:lnTo>
                  <a:close/>
                </a:path>
                <a:path w="642620" h="304164">
                  <a:moveTo>
                    <a:pt x="239775" y="240537"/>
                  </a:moveTo>
                  <a:lnTo>
                    <a:pt x="218312" y="250317"/>
                  </a:lnTo>
                  <a:lnTo>
                    <a:pt x="218694" y="250190"/>
                  </a:lnTo>
                  <a:lnTo>
                    <a:pt x="248919" y="250190"/>
                  </a:lnTo>
                  <a:lnTo>
                    <a:pt x="255524" y="246887"/>
                  </a:lnTo>
                  <a:lnTo>
                    <a:pt x="265175" y="241554"/>
                  </a:lnTo>
                  <a:lnTo>
                    <a:pt x="266610" y="240665"/>
                  </a:lnTo>
                  <a:lnTo>
                    <a:pt x="239649" y="240665"/>
                  </a:lnTo>
                  <a:lnTo>
                    <a:pt x="239775" y="240537"/>
                  </a:lnTo>
                  <a:close/>
                </a:path>
                <a:path w="642620" h="304164">
                  <a:moveTo>
                    <a:pt x="274579" y="235712"/>
                  </a:moveTo>
                  <a:lnTo>
                    <a:pt x="249682" y="235712"/>
                  </a:lnTo>
                  <a:lnTo>
                    <a:pt x="239649" y="240665"/>
                  </a:lnTo>
                  <a:lnTo>
                    <a:pt x="266610" y="240665"/>
                  </a:lnTo>
                  <a:lnTo>
                    <a:pt x="274579" y="235712"/>
                  </a:lnTo>
                  <a:close/>
                </a:path>
                <a:path w="642620" h="304164">
                  <a:moveTo>
                    <a:pt x="312325" y="203326"/>
                  </a:moveTo>
                  <a:lnTo>
                    <a:pt x="295529" y="203326"/>
                  </a:lnTo>
                  <a:lnTo>
                    <a:pt x="289306" y="209169"/>
                  </a:lnTo>
                  <a:lnTo>
                    <a:pt x="282701" y="214630"/>
                  </a:lnTo>
                  <a:lnTo>
                    <a:pt x="275336" y="220091"/>
                  </a:lnTo>
                  <a:lnTo>
                    <a:pt x="267335" y="225425"/>
                  </a:lnTo>
                  <a:lnTo>
                    <a:pt x="258699" y="230631"/>
                  </a:lnTo>
                  <a:lnTo>
                    <a:pt x="249449" y="235826"/>
                  </a:lnTo>
                  <a:lnTo>
                    <a:pt x="249682" y="235712"/>
                  </a:lnTo>
                  <a:lnTo>
                    <a:pt x="274579" y="235712"/>
                  </a:lnTo>
                  <a:lnTo>
                    <a:pt x="282701" y="230378"/>
                  </a:lnTo>
                  <a:lnTo>
                    <a:pt x="290703" y="224536"/>
                  </a:lnTo>
                  <a:lnTo>
                    <a:pt x="297814" y="218567"/>
                  </a:lnTo>
                  <a:lnTo>
                    <a:pt x="304419" y="212344"/>
                  </a:lnTo>
                  <a:lnTo>
                    <a:pt x="310134" y="206121"/>
                  </a:lnTo>
                  <a:lnTo>
                    <a:pt x="312325" y="203326"/>
                  </a:lnTo>
                  <a:close/>
                </a:path>
                <a:path w="642620" h="304164">
                  <a:moveTo>
                    <a:pt x="258825" y="230505"/>
                  </a:moveTo>
                  <a:lnTo>
                    <a:pt x="258602" y="230631"/>
                  </a:lnTo>
                  <a:lnTo>
                    <a:pt x="258825" y="230505"/>
                  </a:lnTo>
                  <a:close/>
                </a:path>
                <a:path w="642620" h="304164">
                  <a:moveTo>
                    <a:pt x="267462" y="225298"/>
                  </a:moveTo>
                  <a:lnTo>
                    <a:pt x="267253" y="225425"/>
                  </a:lnTo>
                  <a:lnTo>
                    <a:pt x="267462" y="225298"/>
                  </a:lnTo>
                  <a:close/>
                </a:path>
                <a:path w="642620" h="304164">
                  <a:moveTo>
                    <a:pt x="275589" y="219837"/>
                  </a:moveTo>
                  <a:lnTo>
                    <a:pt x="275214" y="220091"/>
                  </a:lnTo>
                  <a:lnTo>
                    <a:pt x="275589" y="219837"/>
                  </a:lnTo>
                  <a:close/>
                </a:path>
                <a:path w="642620" h="304164">
                  <a:moveTo>
                    <a:pt x="282956" y="214375"/>
                  </a:moveTo>
                  <a:lnTo>
                    <a:pt x="282617" y="214630"/>
                  </a:lnTo>
                  <a:lnTo>
                    <a:pt x="282956" y="214375"/>
                  </a:lnTo>
                  <a:close/>
                </a:path>
                <a:path w="642620" h="304164">
                  <a:moveTo>
                    <a:pt x="289560" y="208915"/>
                  </a:moveTo>
                  <a:lnTo>
                    <a:pt x="289255" y="209169"/>
                  </a:lnTo>
                  <a:lnTo>
                    <a:pt x="289560" y="208915"/>
                  </a:lnTo>
                  <a:close/>
                </a:path>
                <a:path w="642620" h="304164">
                  <a:moveTo>
                    <a:pt x="316459" y="197738"/>
                  </a:moveTo>
                  <a:lnTo>
                    <a:pt x="300609" y="197738"/>
                  </a:lnTo>
                  <a:lnTo>
                    <a:pt x="295148" y="203581"/>
                  </a:lnTo>
                  <a:lnTo>
                    <a:pt x="295529" y="203326"/>
                  </a:lnTo>
                  <a:lnTo>
                    <a:pt x="312325" y="203326"/>
                  </a:lnTo>
                  <a:lnTo>
                    <a:pt x="315213" y="199644"/>
                  </a:lnTo>
                  <a:lnTo>
                    <a:pt x="316459" y="197738"/>
                  </a:lnTo>
                  <a:close/>
                </a:path>
                <a:path w="642620" h="304164">
                  <a:moveTo>
                    <a:pt x="320049" y="192024"/>
                  </a:moveTo>
                  <a:lnTo>
                    <a:pt x="305054" y="192024"/>
                  </a:lnTo>
                  <a:lnTo>
                    <a:pt x="304673" y="192531"/>
                  </a:lnTo>
                  <a:lnTo>
                    <a:pt x="300355" y="197993"/>
                  </a:lnTo>
                  <a:lnTo>
                    <a:pt x="300609" y="197738"/>
                  </a:lnTo>
                  <a:lnTo>
                    <a:pt x="316459" y="197738"/>
                  </a:lnTo>
                  <a:lnTo>
                    <a:pt x="319532" y="193040"/>
                  </a:lnTo>
                  <a:lnTo>
                    <a:pt x="320049" y="192024"/>
                  </a:lnTo>
                  <a:close/>
                </a:path>
                <a:path w="642620" h="304164">
                  <a:moveTo>
                    <a:pt x="304759" y="192398"/>
                  </a:moveTo>
                  <a:lnTo>
                    <a:pt x="304654" y="192531"/>
                  </a:lnTo>
                  <a:lnTo>
                    <a:pt x="304759" y="192398"/>
                  </a:lnTo>
                  <a:close/>
                </a:path>
                <a:path w="642620" h="304164">
                  <a:moveTo>
                    <a:pt x="324946" y="180848"/>
                  </a:moveTo>
                  <a:lnTo>
                    <a:pt x="311531" y="180848"/>
                  </a:lnTo>
                  <a:lnTo>
                    <a:pt x="311150" y="181610"/>
                  </a:lnTo>
                  <a:lnTo>
                    <a:pt x="308356" y="186944"/>
                  </a:lnTo>
                  <a:lnTo>
                    <a:pt x="304759" y="192398"/>
                  </a:lnTo>
                  <a:lnTo>
                    <a:pt x="305054" y="192024"/>
                  </a:lnTo>
                  <a:lnTo>
                    <a:pt x="320049" y="192024"/>
                  </a:lnTo>
                  <a:lnTo>
                    <a:pt x="322961" y="186309"/>
                  </a:lnTo>
                  <a:lnTo>
                    <a:pt x="324946" y="180848"/>
                  </a:lnTo>
                  <a:close/>
                </a:path>
                <a:path w="642620" h="304164">
                  <a:moveTo>
                    <a:pt x="308610" y="186436"/>
                  </a:moveTo>
                  <a:lnTo>
                    <a:pt x="308281" y="186944"/>
                  </a:lnTo>
                  <a:lnTo>
                    <a:pt x="308610" y="186436"/>
                  </a:lnTo>
                  <a:close/>
                </a:path>
                <a:path w="642620" h="304164">
                  <a:moveTo>
                    <a:pt x="311187" y="181506"/>
                  </a:moveTo>
                  <a:close/>
                </a:path>
                <a:path w="642620" h="304164">
                  <a:moveTo>
                    <a:pt x="326359" y="175387"/>
                  </a:moveTo>
                  <a:lnTo>
                    <a:pt x="313436" y="175387"/>
                  </a:lnTo>
                  <a:lnTo>
                    <a:pt x="313182" y="176275"/>
                  </a:lnTo>
                  <a:lnTo>
                    <a:pt x="311187" y="181506"/>
                  </a:lnTo>
                  <a:lnTo>
                    <a:pt x="311531" y="180848"/>
                  </a:lnTo>
                  <a:lnTo>
                    <a:pt x="324946" y="180848"/>
                  </a:lnTo>
                  <a:lnTo>
                    <a:pt x="325500" y="179324"/>
                  </a:lnTo>
                  <a:lnTo>
                    <a:pt x="326359" y="175387"/>
                  </a:lnTo>
                  <a:close/>
                </a:path>
                <a:path w="642620" h="304164">
                  <a:moveTo>
                    <a:pt x="313296" y="175767"/>
                  </a:moveTo>
                  <a:lnTo>
                    <a:pt x="313109" y="176275"/>
                  </a:lnTo>
                  <a:lnTo>
                    <a:pt x="313296" y="175767"/>
                  </a:lnTo>
                  <a:close/>
                </a:path>
                <a:path w="642620" h="304164">
                  <a:moveTo>
                    <a:pt x="313436" y="175387"/>
                  </a:moveTo>
                  <a:lnTo>
                    <a:pt x="313296" y="175767"/>
                  </a:lnTo>
                  <a:lnTo>
                    <a:pt x="313182" y="176275"/>
                  </a:lnTo>
                  <a:lnTo>
                    <a:pt x="313436" y="175387"/>
                  </a:lnTo>
                  <a:close/>
                </a:path>
                <a:path w="642620" h="304164">
                  <a:moveTo>
                    <a:pt x="327200" y="170053"/>
                  </a:moveTo>
                  <a:lnTo>
                    <a:pt x="314579" y="170053"/>
                  </a:lnTo>
                  <a:lnTo>
                    <a:pt x="314451" y="170942"/>
                  </a:lnTo>
                  <a:lnTo>
                    <a:pt x="313296" y="175767"/>
                  </a:lnTo>
                  <a:lnTo>
                    <a:pt x="313436" y="175387"/>
                  </a:lnTo>
                  <a:lnTo>
                    <a:pt x="326359" y="175387"/>
                  </a:lnTo>
                  <a:lnTo>
                    <a:pt x="327025" y="172338"/>
                  </a:lnTo>
                  <a:lnTo>
                    <a:pt x="327200" y="170053"/>
                  </a:lnTo>
                  <a:close/>
                </a:path>
                <a:path w="642620" h="304164">
                  <a:moveTo>
                    <a:pt x="314479" y="170497"/>
                  </a:moveTo>
                  <a:lnTo>
                    <a:pt x="314379" y="170942"/>
                  </a:lnTo>
                  <a:lnTo>
                    <a:pt x="314479" y="170497"/>
                  </a:lnTo>
                  <a:close/>
                </a:path>
                <a:path w="642620" h="304164">
                  <a:moveTo>
                    <a:pt x="314579" y="170053"/>
                  </a:moveTo>
                  <a:lnTo>
                    <a:pt x="314479" y="170497"/>
                  </a:lnTo>
                  <a:lnTo>
                    <a:pt x="314451" y="170942"/>
                  </a:lnTo>
                  <a:lnTo>
                    <a:pt x="314579" y="170053"/>
                  </a:lnTo>
                  <a:close/>
                </a:path>
                <a:path w="642620" h="304164">
                  <a:moveTo>
                    <a:pt x="565787" y="32014"/>
                  </a:moveTo>
                  <a:lnTo>
                    <a:pt x="523113" y="38100"/>
                  </a:lnTo>
                  <a:lnTo>
                    <a:pt x="468375" y="51308"/>
                  </a:lnTo>
                  <a:lnTo>
                    <a:pt x="419100" y="68453"/>
                  </a:lnTo>
                  <a:lnTo>
                    <a:pt x="377317" y="88900"/>
                  </a:lnTo>
                  <a:lnTo>
                    <a:pt x="344678" y="111887"/>
                  </a:lnTo>
                  <a:lnTo>
                    <a:pt x="319532" y="144144"/>
                  </a:lnTo>
                  <a:lnTo>
                    <a:pt x="314479" y="170497"/>
                  </a:lnTo>
                  <a:lnTo>
                    <a:pt x="314579" y="170053"/>
                  </a:lnTo>
                  <a:lnTo>
                    <a:pt x="327200" y="170053"/>
                  </a:lnTo>
                  <a:lnTo>
                    <a:pt x="327968" y="160400"/>
                  </a:lnTo>
                  <a:lnTo>
                    <a:pt x="327977" y="159956"/>
                  </a:lnTo>
                  <a:lnTo>
                    <a:pt x="328095" y="159512"/>
                  </a:lnTo>
                  <a:lnTo>
                    <a:pt x="329002" y="155067"/>
                  </a:lnTo>
                  <a:lnTo>
                    <a:pt x="329184" y="154178"/>
                  </a:lnTo>
                  <a:lnTo>
                    <a:pt x="331216" y="148844"/>
                  </a:lnTo>
                  <a:lnTo>
                    <a:pt x="331358" y="148844"/>
                  </a:lnTo>
                  <a:lnTo>
                    <a:pt x="333806" y="144144"/>
                  </a:lnTo>
                  <a:lnTo>
                    <a:pt x="337364" y="138430"/>
                  </a:lnTo>
                  <a:lnTo>
                    <a:pt x="337693" y="137922"/>
                  </a:lnTo>
                  <a:lnTo>
                    <a:pt x="341932" y="132715"/>
                  </a:lnTo>
                  <a:lnTo>
                    <a:pt x="341757" y="132715"/>
                  </a:lnTo>
                  <a:lnTo>
                    <a:pt x="346980" y="127126"/>
                  </a:lnTo>
                  <a:lnTo>
                    <a:pt x="346837" y="127126"/>
                  </a:lnTo>
                  <a:lnTo>
                    <a:pt x="353187" y="121285"/>
                  </a:lnTo>
                  <a:lnTo>
                    <a:pt x="359486" y="116078"/>
                  </a:lnTo>
                  <a:lnTo>
                    <a:pt x="367030" y="110362"/>
                  </a:lnTo>
                  <a:lnTo>
                    <a:pt x="367269" y="110362"/>
                  </a:lnTo>
                  <a:lnTo>
                    <a:pt x="375158" y="104901"/>
                  </a:lnTo>
                  <a:lnTo>
                    <a:pt x="375327" y="104901"/>
                  </a:lnTo>
                  <a:lnTo>
                    <a:pt x="383582" y="99949"/>
                  </a:lnTo>
                  <a:lnTo>
                    <a:pt x="392938" y="94615"/>
                  </a:lnTo>
                  <a:lnTo>
                    <a:pt x="402593" y="89788"/>
                  </a:lnTo>
                  <a:lnTo>
                    <a:pt x="402463" y="89788"/>
                  </a:lnTo>
                  <a:lnTo>
                    <a:pt x="424053" y="80137"/>
                  </a:lnTo>
                  <a:lnTo>
                    <a:pt x="447167" y="71374"/>
                  </a:lnTo>
                  <a:lnTo>
                    <a:pt x="447312" y="71374"/>
                  </a:lnTo>
                  <a:lnTo>
                    <a:pt x="472059" y="63500"/>
                  </a:lnTo>
                  <a:lnTo>
                    <a:pt x="471678" y="63500"/>
                  </a:lnTo>
                  <a:lnTo>
                    <a:pt x="498348" y="56515"/>
                  </a:lnTo>
                  <a:lnTo>
                    <a:pt x="497967" y="56515"/>
                  </a:lnTo>
                  <a:lnTo>
                    <a:pt x="525653" y="50546"/>
                  </a:lnTo>
                  <a:lnTo>
                    <a:pt x="526027" y="50546"/>
                  </a:lnTo>
                  <a:lnTo>
                    <a:pt x="553974" y="45847"/>
                  </a:lnTo>
                  <a:lnTo>
                    <a:pt x="554888" y="45847"/>
                  </a:lnTo>
                  <a:lnTo>
                    <a:pt x="566593" y="44699"/>
                  </a:lnTo>
                  <a:lnTo>
                    <a:pt x="565787" y="32014"/>
                  </a:lnTo>
                  <a:close/>
                </a:path>
                <a:path w="642620" h="304164">
                  <a:moveTo>
                    <a:pt x="328041" y="159512"/>
                  </a:moveTo>
                  <a:lnTo>
                    <a:pt x="327913" y="160400"/>
                  </a:lnTo>
                  <a:lnTo>
                    <a:pt x="328004" y="159956"/>
                  </a:lnTo>
                  <a:lnTo>
                    <a:pt x="328041" y="159512"/>
                  </a:lnTo>
                  <a:close/>
                </a:path>
                <a:path w="642620" h="304164">
                  <a:moveTo>
                    <a:pt x="328004" y="159956"/>
                  </a:moveTo>
                  <a:lnTo>
                    <a:pt x="327913" y="160400"/>
                  </a:lnTo>
                  <a:lnTo>
                    <a:pt x="328004" y="159956"/>
                  </a:lnTo>
                  <a:close/>
                </a:path>
                <a:path w="642620" h="304164">
                  <a:moveTo>
                    <a:pt x="328095" y="159512"/>
                  </a:moveTo>
                  <a:lnTo>
                    <a:pt x="328004" y="159956"/>
                  </a:lnTo>
                  <a:lnTo>
                    <a:pt x="328095" y="159512"/>
                  </a:lnTo>
                  <a:close/>
                </a:path>
                <a:path w="642620" h="304164">
                  <a:moveTo>
                    <a:pt x="329184" y="154178"/>
                  </a:moveTo>
                  <a:lnTo>
                    <a:pt x="328930" y="155067"/>
                  </a:lnTo>
                  <a:lnTo>
                    <a:pt x="329093" y="154622"/>
                  </a:lnTo>
                  <a:lnTo>
                    <a:pt x="329184" y="154178"/>
                  </a:lnTo>
                  <a:close/>
                </a:path>
                <a:path w="642620" h="304164">
                  <a:moveTo>
                    <a:pt x="329093" y="154622"/>
                  </a:moveTo>
                  <a:lnTo>
                    <a:pt x="328930" y="155067"/>
                  </a:lnTo>
                  <a:lnTo>
                    <a:pt x="329093" y="154622"/>
                  </a:lnTo>
                  <a:close/>
                </a:path>
                <a:path w="642620" h="304164">
                  <a:moveTo>
                    <a:pt x="329256" y="154178"/>
                  </a:moveTo>
                  <a:lnTo>
                    <a:pt x="329093" y="154622"/>
                  </a:lnTo>
                  <a:lnTo>
                    <a:pt x="329256" y="154178"/>
                  </a:lnTo>
                  <a:close/>
                </a:path>
                <a:path w="642620" h="304164">
                  <a:moveTo>
                    <a:pt x="331358" y="148844"/>
                  </a:moveTo>
                  <a:lnTo>
                    <a:pt x="331216" y="148844"/>
                  </a:lnTo>
                  <a:lnTo>
                    <a:pt x="330962" y="149606"/>
                  </a:lnTo>
                  <a:lnTo>
                    <a:pt x="331358" y="148844"/>
                  </a:lnTo>
                  <a:close/>
                </a:path>
                <a:path w="642620" h="304164">
                  <a:moveTo>
                    <a:pt x="334137" y="143510"/>
                  </a:moveTo>
                  <a:lnTo>
                    <a:pt x="333756" y="144018"/>
                  </a:lnTo>
                  <a:lnTo>
                    <a:pt x="334137" y="143510"/>
                  </a:lnTo>
                  <a:close/>
                </a:path>
                <a:path w="642620" h="304164">
                  <a:moveTo>
                    <a:pt x="337693" y="137922"/>
                  </a:moveTo>
                  <a:lnTo>
                    <a:pt x="337312" y="138430"/>
                  </a:lnTo>
                  <a:lnTo>
                    <a:pt x="337574" y="138104"/>
                  </a:lnTo>
                  <a:lnTo>
                    <a:pt x="337693" y="137922"/>
                  </a:lnTo>
                  <a:close/>
                </a:path>
                <a:path w="642620" h="304164">
                  <a:moveTo>
                    <a:pt x="337574" y="138104"/>
                  </a:moveTo>
                  <a:lnTo>
                    <a:pt x="337312" y="138430"/>
                  </a:lnTo>
                  <a:lnTo>
                    <a:pt x="337574" y="138104"/>
                  </a:lnTo>
                  <a:close/>
                </a:path>
                <a:path w="642620" h="304164">
                  <a:moveTo>
                    <a:pt x="337722" y="137922"/>
                  </a:moveTo>
                  <a:lnTo>
                    <a:pt x="337574" y="138104"/>
                  </a:lnTo>
                  <a:lnTo>
                    <a:pt x="337722" y="137922"/>
                  </a:lnTo>
                  <a:close/>
                </a:path>
                <a:path w="642620" h="304164">
                  <a:moveTo>
                    <a:pt x="342138" y="132461"/>
                  </a:moveTo>
                  <a:lnTo>
                    <a:pt x="341757" y="132715"/>
                  </a:lnTo>
                  <a:lnTo>
                    <a:pt x="341932" y="132715"/>
                  </a:lnTo>
                  <a:lnTo>
                    <a:pt x="342138" y="132461"/>
                  </a:lnTo>
                  <a:close/>
                </a:path>
                <a:path w="642620" h="304164">
                  <a:moveTo>
                    <a:pt x="347218" y="126873"/>
                  </a:moveTo>
                  <a:lnTo>
                    <a:pt x="346837" y="127126"/>
                  </a:lnTo>
                  <a:lnTo>
                    <a:pt x="346980" y="127126"/>
                  </a:lnTo>
                  <a:lnTo>
                    <a:pt x="347218" y="126873"/>
                  </a:lnTo>
                  <a:close/>
                </a:path>
                <a:path w="642620" h="304164">
                  <a:moveTo>
                    <a:pt x="353237" y="121285"/>
                  </a:moveTo>
                  <a:lnTo>
                    <a:pt x="352933" y="121538"/>
                  </a:lnTo>
                  <a:lnTo>
                    <a:pt x="353237" y="121285"/>
                  </a:lnTo>
                  <a:close/>
                </a:path>
                <a:path w="642620" h="304164">
                  <a:moveTo>
                    <a:pt x="359791" y="115824"/>
                  </a:moveTo>
                  <a:lnTo>
                    <a:pt x="359410" y="116078"/>
                  </a:lnTo>
                  <a:lnTo>
                    <a:pt x="359791" y="115824"/>
                  </a:lnTo>
                  <a:close/>
                </a:path>
                <a:path w="642620" h="304164">
                  <a:moveTo>
                    <a:pt x="367269" y="110362"/>
                  </a:moveTo>
                  <a:lnTo>
                    <a:pt x="367030" y="110362"/>
                  </a:lnTo>
                  <a:lnTo>
                    <a:pt x="366903" y="110617"/>
                  </a:lnTo>
                  <a:lnTo>
                    <a:pt x="367269" y="110362"/>
                  </a:lnTo>
                  <a:close/>
                </a:path>
                <a:path w="642620" h="304164">
                  <a:moveTo>
                    <a:pt x="375327" y="104901"/>
                  </a:moveTo>
                  <a:lnTo>
                    <a:pt x="375158" y="104901"/>
                  </a:lnTo>
                  <a:lnTo>
                    <a:pt x="374904" y="105156"/>
                  </a:lnTo>
                  <a:lnTo>
                    <a:pt x="375327" y="104901"/>
                  </a:lnTo>
                  <a:close/>
                </a:path>
                <a:path w="642620" h="304164">
                  <a:moveTo>
                    <a:pt x="383794" y="99822"/>
                  </a:moveTo>
                  <a:lnTo>
                    <a:pt x="383539" y="99949"/>
                  </a:lnTo>
                  <a:lnTo>
                    <a:pt x="383794" y="99822"/>
                  </a:lnTo>
                  <a:close/>
                </a:path>
                <a:path w="642620" h="304164">
                  <a:moveTo>
                    <a:pt x="393061" y="94615"/>
                  </a:moveTo>
                  <a:lnTo>
                    <a:pt x="392811" y="94742"/>
                  </a:lnTo>
                  <a:lnTo>
                    <a:pt x="393061" y="94615"/>
                  </a:lnTo>
                  <a:close/>
                </a:path>
                <a:path w="642620" h="304164">
                  <a:moveTo>
                    <a:pt x="402844" y="89662"/>
                  </a:moveTo>
                  <a:lnTo>
                    <a:pt x="402463" y="89788"/>
                  </a:lnTo>
                  <a:lnTo>
                    <a:pt x="402593" y="89788"/>
                  </a:lnTo>
                  <a:lnTo>
                    <a:pt x="402844" y="89662"/>
                  </a:lnTo>
                  <a:close/>
                </a:path>
                <a:path w="642620" h="304164">
                  <a:moveTo>
                    <a:pt x="424132" y="80137"/>
                  </a:moveTo>
                  <a:lnTo>
                    <a:pt x="423799" y="80263"/>
                  </a:lnTo>
                  <a:lnTo>
                    <a:pt x="424132" y="80137"/>
                  </a:lnTo>
                  <a:close/>
                </a:path>
                <a:path w="642620" h="304164">
                  <a:moveTo>
                    <a:pt x="637107" y="30861"/>
                  </a:moveTo>
                  <a:lnTo>
                    <a:pt x="578231" y="30861"/>
                  </a:lnTo>
                  <a:lnTo>
                    <a:pt x="579501" y="43434"/>
                  </a:lnTo>
                  <a:lnTo>
                    <a:pt x="566593" y="44699"/>
                  </a:lnTo>
                  <a:lnTo>
                    <a:pt x="568579" y="75946"/>
                  </a:lnTo>
                  <a:lnTo>
                    <a:pt x="642238" y="33020"/>
                  </a:lnTo>
                  <a:lnTo>
                    <a:pt x="637107" y="30861"/>
                  </a:lnTo>
                  <a:close/>
                </a:path>
                <a:path w="642620" h="304164">
                  <a:moveTo>
                    <a:pt x="447312" y="71374"/>
                  </a:moveTo>
                  <a:lnTo>
                    <a:pt x="447167" y="71374"/>
                  </a:lnTo>
                  <a:lnTo>
                    <a:pt x="446913" y="71500"/>
                  </a:lnTo>
                  <a:lnTo>
                    <a:pt x="447312" y="71374"/>
                  </a:lnTo>
                  <a:close/>
                </a:path>
                <a:path w="642620" h="304164">
                  <a:moveTo>
                    <a:pt x="526027" y="50546"/>
                  </a:moveTo>
                  <a:lnTo>
                    <a:pt x="525653" y="50546"/>
                  </a:lnTo>
                  <a:lnTo>
                    <a:pt x="525272" y="50673"/>
                  </a:lnTo>
                  <a:lnTo>
                    <a:pt x="526027" y="50546"/>
                  </a:lnTo>
                  <a:close/>
                </a:path>
                <a:path w="642620" h="304164">
                  <a:moveTo>
                    <a:pt x="554888" y="45847"/>
                  </a:moveTo>
                  <a:lnTo>
                    <a:pt x="553974" y="45847"/>
                  </a:lnTo>
                  <a:lnTo>
                    <a:pt x="553593" y="45974"/>
                  </a:lnTo>
                  <a:lnTo>
                    <a:pt x="554888" y="45847"/>
                  </a:lnTo>
                  <a:close/>
                </a:path>
                <a:path w="642620" h="304164">
                  <a:moveTo>
                    <a:pt x="578231" y="30861"/>
                  </a:moveTo>
                  <a:lnTo>
                    <a:pt x="565787" y="32014"/>
                  </a:lnTo>
                  <a:lnTo>
                    <a:pt x="566593" y="44699"/>
                  </a:lnTo>
                  <a:lnTo>
                    <a:pt x="579501" y="43434"/>
                  </a:lnTo>
                  <a:lnTo>
                    <a:pt x="578231" y="30861"/>
                  </a:lnTo>
                  <a:close/>
                </a:path>
                <a:path w="642620" h="304164">
                  <a:moveTo>
                    <a:pt x="563753" y="0"/>
                  </a:moveTo>
                  <a:lnTo>
                    <a:pt x="565787" y="32014"/>
                  </a:lnTo>
                  <a:lnTo>
                    <a:pt x="578231" y="30861"/>
                  </a:lnTo>
                  <a:lnTo>
                    <a:pt x="637107" y="30861"/>
                  </a:lnTo>
                  <a:lnTo>
                    <a:pt x="563753" y="0"/>
                  </a:lnTo>
                  <a:close/>
                </a:path>
              </a:pathLst>
            </a:custGeom>
            <a:solidFill>
              <a:srgbClr val="86A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949124" y="1721358"/>
            <a:ext cx="2364105" cy="767080"/>
            <a:chOff x="5827776" y="3119627"/>
            <a:chExt cx="2364105" cy="767080"/>
          </a:xfrm>
        </p:grpSpPr>
        <p:sp>
          <p:nvSpPr>
            <p:cNvPr id="9" name="object 9"/>
            <p:cNvSpPr/>
            <p:nvPr/>
          </p:nvSpPr>
          <p:spPr>
            <a:xfrm>
              <a:off x="7569708" y="3177539"/>
              <a:ext cx="621792" cy="7025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06668" y="3119627"/>
              <a:ext cx="679704" cy="7665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27776" y="3427475"/>
              <a:ext cx="242570" cy="292735"/>
            </a:xfrm>
            <a:custGeom>
              <a:avLst/>
              <a:gdLst/>
              <a:ahLst/>
              <a:cxnLst/>
              <a:rect l="l" t="t" r="r" b="b"/>
              <a:pathLst>
                <a:path w="242570" h="292735">
                  <a:moveTo>
                    <a:pt x="121158" y="0"/>
                  </a:moveTo>
                  <a:lnTo>
                    <a:pt x="82856" y="7461"/>
                  </a:lnTo>
                  <a:lnTo>
                    <a:pt x="49597" y="28236"/>
                  </a:lnTo>
                  <a:lnTo>
                    <a:pt x="23372" y="59911"/>
                  </a:lnTo>
                  <a:lnTo>
                    <a:pt x="6175" y="100071"/>
                  </a:lnTo>
                  <a:lnTo>
                    <a:pt x="0" y="146303"/>
                  </a:lnTo>
                  <a:lnTo>
                    <a:pt x="6175" y="192536"/>
                  </a:lnTo>
                  <a:lnTo>
                    <a:pt x="23372" y="232696"/>
                  </a:lnTo>
                  <a:lnTo>
                    <a:pt x="49597" y="264371"/>
                  </a:lnTo>
                  <a:lnTo>
                    <a:pt x="82856" y="285146"/>
                  </a:lnTo>
                  <a:lnTo>
                    <a:pt x="121158" y="292607"/>
                  </a:lnTo>
                  <a:lnTo>
                    <a:pt x="159459" y="285146"/>
                  </a:lnTo>
                  <a:lnTo>
                    <a:pt x="192718" y="264371"/>
                  </a:lnTo>
                  <a:lnTo>
                    <a:pt x="218943" y="232696"/>
                  </a:lnTo>
                  <a:lnTo>
                    <a:pt x="236140" y="192536"/>
                  </a:lnTo>
                  <a:lnTo>
                    <a:pt x="242315" y="146303"/>
                  </a:lnTo>
                  <a:lnTo>
                    <a:pt x="236140" y="100071"/>
                  </a:lnTo>
                  <a:lnTo>
                    <a:pt x="218943" y="59911"/>
                  </a:lnTo>
                  <a:lnTo>
                    <a:pt x="192718" y="28236"/>
                  </a:lnTo>
                  <a:lnTo>
                    <a:pt x="159459" y="7461"/>
                  </a:lnTo>
                  <a:lnTo>
                    <a:pt x="121158" y="0"/>
                  </a:lnTo>
                  <a:close/>
                </a:path>
              </a:pathLst>
            </a:custGeom>
            <a:solidFill>
              <a:srgbClr val="D2DE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 flipH="1">
            <a:off x="5836730" y="2867958"/>
            <a:ext cx="135254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1E4E79"/>
                </a:solidFill>
                <a:latin typeface="Carlito"/>
                <a:cs typeface="Carlito"/>
              </a:rPr>
              <a:t>2</a:t>
            </a:r>
            <a:endParaRPr sz="1000">
              <a:latin typeface="Carlito"/>
              <a:cs typeface="Carli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708963" y="2043303"/>
            <a:ext cx="989330" cy="741680"/>
            <a:chOff x="6822820" y="2983992"/>
            <a:chExt cx="989330" cy="741680"/>
          </a:xfrm>
        </p:grpSpPr>
        <p:sp>
          <p:nvSpPr>
            <p:cNvPr id="14" name="object 14"/>
            <p:cNvSpPr/>
            <p:nvPr/>
          </p:nvSpPr>
          <p:spPr>
            <a:xfrm>
              <a:off x="6822820" y="3243834"/>
              <a:ext cx="711835" cy="481330"/>
            </a:xfrm>
            <a:custGeom>
              <a:avLst/>
              <a:gdLst/>
              <a:ahLst/>
              <a:cxnLst/>
              <a:rect l="l" t="t" r="r" b="b"/>
              <a:pathLst>
                <a:path w="711834" h="481329">
                  <a:moveTo>
                    <a:pt x="97789" y="457834"/>
                  </a:moveTo>
                  <a:lnTo>
                    <a:pt x="65404" y="463803"/>
                  </a:lnTo>
                  <a:lnTo>
                    <a:pt x="65658" y="463803"/>
                  </a:lnTo>
                  <a:lnTo>
                    <a:pt x="49275" y="465835"/>
                  </a:lnTo>
                  <a:lnTo>
                    <a:pt x="32893" y="467486"/>
                  </a:lnTo>
                  <a:lnTo>
                    <a:pt x="33147" y="467486"/>
                  </a:lnTo>
                  <a:lnTo>
                    <a:pt x="16382" y="468375"/>
                  </a:lnTo>
                  <a:lnTo>
                    <a:pt x="16636" y="468375"/>
                  </a:lnTo>
                  <a:lnTo>
                    <a:pt x="0" y="468629"/>
                  </a:lnTo>
                  <a:lnTo>
                    <a:pt x="253" y="481329"/>
                  </a:lnTo>
                  <a:lnTo>
                    <a:pt x="17018" y="481075"/>
                  </a:lnTo>
                  <a:lnTo>
                    <a:pt x="33908" y="480059"/>
                  </a:lnTo>
                  <a:lnTo>
                    <a:pt x="100329" y="470280"/>
                  </a:lnTo>
                  <a:lnTo>
                    <a:pt x="145033" y="457961"/>
                  </a:lnTo>
                  <a:lnTo>
                    <a:pt x="97408" y="457961"/>
                  </a:lnTo>
                  <a:lnTo>
                    <a:pt x="97789" y="457834"/>
                  </a:lnTo>
                  <a:close/>
                </a:path>
                <a:path w="711834" h="481329">
                  <a:moveTo>
                    <a:pt x="168761" y="449833"/>
                  </a:moveTo>
                  <a:lnTo>
                    <a:pt x="129285" y="449833"/>
                  </a:lnTo>
                  <a:lnTo>
                    <a:pt x="97408" y="457961"/>
                  </a:lnTo>
                  <a:lnTo>
                    <a:pt x="145033" y="457961"/>
                  </a:lnTo>
                  <a:lnTo>
                    <a:pt x="163702" y="451865"/>
                  </a:lnTo>
                  <a:lnTo>
                    <a:pt x="168761" y="449833"/>
                  </a:lnTo>
                  <a:close/>
                </a:path>
                <a:path w="711834" h="481329">
                  <a:moveTo>
                    <a:pt x="193683" y="439800"/>
                  </a:moveTo>
                  <a:lnTo>
                    <a:pt x="159511" y="439800"/>
                  </a:lnTo>
                  <a:lnTo>
                    <a:pt x="128777" y="449960"/>
                  </a:lnTo>
                  <a:lnTo>
                    <a:pt x="129285" y="449833"/>
                  </a:lnTo>
                  <a:lnTo>
                    <a:pt x="168761" y="449833"/>
                  </a:lnTo>
                  <a:lnTo>
                    <a:pt x="193433" y="439922"/>
                  </a:lnTo>
                  <a:lnTo>
                    <a:pt x="193683" y="439800"/>
                  </a:lnTo>
                  <a:close/>
                </a:path>
                <a:path w="711834" h="481329">
                  <a:moveTo>
                    <a:pt x="188595" y="428116"/>
                  </a:moveTo>
                  <a:lnTo>
                    <a:pt x="159145" y="439922"/>
                  </a:lnTo>
                  <a:lnTo>
                    <a:pt x="159511" y="439800"/>
                  </a:lnTo>
                  <a:lnTo>
                    <a:pt x="193683" y="439800"/>
                  </a:lnTo>
                  <a:lnTo>
                    <a:pt x="217284" y="428370"/>
                  </a:lnTo>
                  <a:lnTo>
                    <a:pt x="188213" y="428370"/>
                  </a:lnTo>
                  <a:lnTo>
                    <a:pt x="188595" y="428116"/>
                  </a:lnTo>
                  <a:close/>
                </a:path>
                <a:path w="711834" h="481329">
                  <a:moveTo>
                    <a:pt x="241403" y="414908"/>
                  </a:moveTo>
                  <a:lnTo>
                    <a:pt x="216026" y="414908"/>
                  </a:lnTo>
                  <a:lnTo>
                    <a:pt x="188213" y="428370"/>
                  </a:lnTo>
                  <a:lnTo>
                    <a:pt x="217284" y="428370"/>
                  </a:lnTo>
                  <a:lnTo>
                    <a:pt x="221742" y="426211"/>
                  </a:lnTo>
                  <a:lnTo>
                    <a:pt x="241403" y="414908"/>
                  </a:lnTo>
                  <a:close/>
                </a:path>
                <a:path w="711834" h="481329">
                  <a:moveTo>
                    <a:pt x="264456" y="400176"/>
                  </a:moveTo>
                  <a:lnTo>
                    <a:pt x="241553" y="400176"/>
                  </a:lnTo>
                  <a:lnTo>
                    <a:pt x="215607" y="415111"/>
                  </a:lnTo>
                  <a:lnTo>
                    <a:pt x="216026" y="414908"/>
                  </a:lnTo>
                  <a:lnTo>
                    <a:pt x="241403" y="414908"/>
                  </a:lnTo>
                  <a:lnTo>
                    <a:pt x="248030" y="411098"/>
                  </a:lnTo>
                  <a:lnTo>
                    <a:pt x="260476" y="402970"/>
                  </a:lnTo>
                  <a:lnTo>
                    <a:pt x="264456" y="400176"/>
                  </a:lnTo>
                  <a:close/>
                </a:path>
                <a:path w="711834" h="481329">
                  <a:moveTo>
                    <a:pt x="275363" y="392302"/>
                  </a:moveTo>
                  <a:lnTo>
                    <a:pt x="253492" y="392302"/>
                  </a:lnTo>
                  <a:lnTo>
                    <a:pt x="241300" y="400303"/>
                  </a:lnTo>
                  <a:lnTo>
                    <a:pt x="241553" y="400176"/>
                  </a:lnTo>
                  <a:lnTo>
                    <a:pt x="264456" y="400176"/>
                  </a:lnTo>
                  <a:lnTo>
                    <a:pt x="272414" y="394588"/>
                  </a:lnTo>
                  <a:lnTo>
                    <a:pt x="275363" y="392302"/>
                  </a:lnTo>
                  <a:close/>
                </a:path>
                <a:path w="711834" h="481329">
                  <a:moveTo>
                    <a:pt x="285542" y="384301"/>
                  </a:moveTo>
                  <a:lnTo>
                    <a:pt x="265049" y="384301"/>
                  </a:lnTo>
                  <a:lnTo>
                    <a:pt x="253237" y="392429"/>
                  </a:lnTo>
                  <a:lnTo>
                    <a:pt x="253492" y="392302"/>
                  </a:lnTo>
                  <a:lnTo>
                    <a:pt x="275363" y="392302"/>
                  </a:lnTo>
                  <a:lnTo>
                    <a:pt x="283718" y="385825"/>
                  </a:lnTo>
                  <a:lnTo>
                    <a:pt x="285542" y="384301"/>
                  </a:lnTo>
                  <a:close/>
                </a:path>
                <a:path w="711834" h="481329">
                  <a:moveTo>
                    <a:pt x="295462" y="375919"/>
                  </a:moveTo>
                  <a:lnTo>
                    <a:pt x="275971" y="375919"/>
                  </a:lnTo>
                  <a:lnTo>
                    <a:pt x="264795" y="384428"/>
                  </a:lnTo>
                  <a:lnTo>
                    <a:pt x="265049" y="384301"/>
                  </a:lnTo>
                  <a:lnTo>
                    <a:pt x="285542" y="384301"/>
                  </a:lnTo>
                  <a:lnTo>
                    <a:pt x="294512" y="376808"/>
                  </a:lnTo>
                  <a:lnTo>
                    <a:pt x="295462" y="375919"/>
                  </a:lnTo>
                  <a:close/>
                </a:path>
                <a:path w="711834" h="481329">
                  <a:moveTo>
                    <a:pt x="286130" y="367156"/>
                  </a:moveTo>
                  <a:lnTo>
                    <a:pt x="275717" y="376046"/>
                  </a:lnTo>
                  <a:lnTo>
                    <a:pt x="275971" y="375919"/>
                  </a:lnTo>
                  <a:lnTo>
                    <a:pt x="295462" y="375919"/>
                  </a:lnTo>
                  <a:lnTo>
                    <a:pt x="304546" y="367410"/>
                  </a:lnTo>
                  <a:lnTo>
                    <a:pt x="286003" y="367410"/>
                  </a:lnTo>
                  <a:lnTo>
                    <a:pt x="286130" y="367156"/>
                  </a:lnTo>
                  <a:close/>
                </a:path>
                <a:path w="711834" h="481329">
                  <a:moveTo>
                    <a:pt x="313690" y="358266"/>
                  </a:moveTo>
                  <a:lnTo>
                    <a:pt x="295782" y="358266"/>
                  </a:lnTo>
                  <a:lnTo>
                    <a:pt x="286003" y="367410"/>
                  </a:lnTo>
                  <a:lnTo>
                    <a:pt x="304546" y="367410"/>
                  </a:lnTo>
                  <a:lnTo>
                    <a:pt x="313690" y="358266"/>
                  </a:lnTo>
                  <a:close/>
                </a:path>
                <a:path w="711834" h="481329">
                  <a:moveTo>
                    <a:pt x="321667" y="349250"/>
                  </a:moveTo>
                  <a:lnTo>
                    <a:pt x="304673" y="349250"/>
                  </a:lnTo>
                  <a:lnTo>
                    <a:pt x="295738" y="358308"/>
                  </a:lnTo>
                  <a:lnTo>
                    <a:pt x="313690" y="358266"/>
                  </a:lnTo>
                  <a:lnTo>
                    <a:pt x="321667" y="349250"/>
                  </a:lnTo>
                  <a:close/>
                </a:path>
                <a:path w="711834" h="481329">
                  <a:moveTo>
                    <a:pt x="320294" y="330580"/>
                  </a:moveTo>
                  <a:lnTo>
                    <a:pt x="312674" y="340232"/>
                  </a:lnTo>
                  <a:lnTo>
                    <a:pt x="304419" y="349503"/>
                  </a:lnTo>
                  <a:lnTo>
                    <a:pt x="304673" y="349250"/>
                  </a:lnTo>
                  <a:lnTo>
                    <a:pt x="321667" y="349250"/>
                  </a:lnTo>
                  <a:lnTo>
                    <a:pt x="322452" y="348361"/>
                  </a:lnTo>
                  <a:lnTo>
                    <a:pt x="330453" y="338454"/>
                  </a:lnTo>
                  <a:lnTo>
                    <a:pt x="335605" y="330962"/>
                  </a:lnTo>
                  <a:lnTo>
                    <a:pt x="320167" y="330962"/>
                  </a:lnTo>
                  <a:lnTo>
                    <a:pt x="320294" y="330580"/>
                  </a:lnTo>
                  <a:close/>
                </a:path>
                <a:path w="711834" h="481329">
                  <a:moveTo>
                    <a:pt x="312800" y="339978"/>
                  </a:moveTo>
                  <a:lnTo>
                    <a:pt x="312577" y="340232"/>
                  </a:lnTo>
                  <a:lnTo>
                    <a:pt x="312800" y="339978"/>
                  </a:lnTo>
                  <a:close/>
                </a:path>
                <a:path w="711834" h="481329">
                  <a:moveTo>
                    <a:pt x="341775" y="321182"/>
                  </a:moveTo>
                  <a:lnTo>
                    <a:pt x="327025" y="321182"/>
                  </a:lnTo>
                  <a:lnTo>
                    <a:pt x="320167" y="330962"/>
                  </a:lnTo>
                  <a:lnTo>
                    <a:pt x="335605" y="330962"/>
                  </a:lnTo>
                  <a:lnTo>
                    <a:pt x="337438" y="328294"/>
                  </a:lnTo>
                  <a:lnTo>
                    <a:pt x="341775" y="321182"/>
                  </a:lnTo>
                  <a:close/>
                </a:path>
                <a:path w="711834" h="481329">
                  <a:moveTo>
                    <a:pt x="347118" y="311530"/>
                  </a:moveTo>
                  <a:lnTo>
                    <a:pt x="332867" y="311530"/>
                  </a:lnTo>
                  <a:lnTo>
                    <a:pt x="326771" y="321437"/>
                  </a:lnTo>
                  <a:lnTo>
                    <a:pt x="327025" y="321182"/>
                  </a:lnTo>
                  <a:lnTo>
                    <a:pt x="341775" y="321182"/>
                  </a:lnTo>
                  <a:lnTo>
                    <a:pt x="343788" y="317880"/>
                  </a:lnTo>
                  <a:lnTo>
                    <a:pt x="347118" y="311530"/>
                  </a:lnTo>
                  <a:close/>
                </a:path>
                <a:path w="711834" h="481329">
                  <a:moveTo>
                    <a:pt x="337820" y="301751"/>
                  </a:moveTo>
                  <a:lnTo>
                    <a:pt x="332612" y="311912"/>
                  </a:lnTo>
                  <a:lnTo>
                    <a:pt x="332867" y="311530"/>
                  </a:lnTo>
                  <a:lnTo>
                    <a:pt x="347118" y="311530"/>
                  </a:lnTo>
                  <a:lnTo>
                    <a:pt x="349250" y="307466"/>
                  </a:lnTo>
                  <a:lnTo>
                    <a:pt x="351481" y="302260"/>
                  </a:lnTo>
                  <a:lnTo>
                    <a:pt x="337693" y="302260"/>
                  </a:lnTo>
                  <a:lnTo>
                    <a:pt x="337820" y="301751"/>
                  </a:lnTo>
                  <a:close/>
                </a:path>
                <a:path w="711834" h="481329">
                  <a:moveTo>
                    <a:pt x="358364" y="282193"/>
                  </a:moveTo>
                  <a:lnTo>
                    <a:pt x="345312" y="282193"/>
                  </a:lnTo>
                  <a:lnTo>
                    <a:pt x="345185" y="282701"/>
                  </a:lnTo>
                  <a:lnTo>
                    <a:pt x="341883" y="292480"/>
                  </a:lnTo>
                  <a:lnTo>
                    <a:pt x="337693" y="302260"/>
                  </a:lnTo>
                  <a:lnTo>
                    <a:pt x="351481" y="302260"/>
                  </a:lnTo>
                  <a:lnTo>
                    <a:pt x="353822" y="296799"/>
                  </a:lnTo>
                  <a:lnTo>
                    <a:pt x="357377" y="286003"/>
                  </a:lnTo>
                  <a:lnTo>
                    <a:pt x="358364" y="282193"/>
                  </a:lnTo>
                  <a:close/>
                </a:path>
                <a:path w="711834" h="481329">
                  <a:moveTo>
                    <a:pt x="342010" y="291973"/>
                  </a:moveTo>
                  <a:lnTo>
                    <a:pt x="341797" y="292480"/>
                  </a:lnTo>
                  <a:lnTo>
                    <a:pt x="342010" y="291973"/>
                  </a:lnTo>
                  <a:close/>
                </a:path>
                <a:path w="711834" h="481329">
                  <a:moveTo>
                    <a:pt x="345306" y="282212"/>
                  </a:moveTo>
                  <a:lnTo>
                    <a:pt x="345143" y="282701"/>
                  </a:lnTo>
                  <a:lnTo>
                    <a:pt x="345306" y="282212"/>
                  </a:lnTo>
                  <a:close/>
                </a:path>
                <a:path w="711834" h="481329">
                  <a:moveTo>
                    <a:pt x="360557" y="272414"/>
                  </a:moveTo>
                  <a:lnTo>
                    <a:pt x="347725" y="272414"/>
                  </a:lnTo>
                  <a:lnTo>
                    <a:pt x="347599" y="273050"/>
                  </a:lnTo>
                  <a:lnTo>
                    <a:pt x="345306" y="282212"/>
                  </a:lnTo>
                  <a:lnTo>
                    <a:pt x="358364" y="282193"/>
                  </a:lnTo>
                  <a:lnTo>
                    <a:pt x="360172" y="275208"/>
                  </a:lnTo>
                  <a:lnTo>
                    <a:pt x="360557" y="272414"/>
                  </a:lnTo>
                  <a:close/>
                </a:path>
                <a:path w="711834" h="481329">
                  <a:moveTo>
                    <a:pt x="347642" y="272753"/>
                  </a:moveTo>
                  <a:lnTo>
                    <a:pt x="347569" y="273050"/>
                  </a:lnTo>
                  <a:lnTo>
                    <a:pt x="347642" y="272753"/>
                  </a:lnTo>
                  <a:close/>
                </a:path>
                <a:path w="711834" h="481329">
                  <a:moveTo>
                    <a:pt x="635079" y="32423"/>
                  </a:moveTo>
                  <a:lnTo>
                    <a:pt x="579120" y="44195"/>
                  </a:lnTo>
                  <a:lnTo>
                    <a:pt x="518286" y="66420"/>
                  </a:lnTo>
                  <a:lnTo>
                    <a:pt x="463676" y="95123"/>
                  </a:lnTo>
                  <a:lnTo>
                    <a:pt x="427989" y="120395"/>
                  </a:lnTo>
                  <a:lnTo>
                    <a:pt x="397890" y="148208"/>
                  </a:lnTo>
                  <a:lnTo>
                    <a:pt x="374142" y="178053"/>
                  </a:lnTo>
                  <a:lnTo>
                    <a:pt x="354329" y="220217"/>
                  </a:lnTo>
                  <a:lnTo>
                    <a:pt x="349123" y="263270"/>
                  </a:lnTo>
                  <a:lnTo>
                    <a:pt x="347642" y="272753"/>
                  </a:lnTo>
                  <a:lnTo>
                    <a:pt x="347725" y="272414"/>
                  </a:lnTo>
                  <a:lnTo>
                    <a:pt x="360557" y="272414"/>
                  </a:lnTo>
                  <a:lnTo>
                    <a:pt x="361696" y="264160"/>
                  </a:lnTo>
                  <a:lnTo>
                    <a:pt x="362681" y="243712"/>
                  </a:lnTo>
                  <a:lnTo>
                    <a:pt x="364108" y="233299"/>
                  </a:lnTo>
                  <a:lnTo>
                    <a:pt x="364263" y="233299"/>
                  </a:lnTo>
                  <a:lnTo>
                    <a:pt x="366525" y="224027"/>
                  </a:lnTo>
                  <a:lnTo>
                    <a:pt x="366649" y="223519"/>
                  </a:lnTo>
                  <a:lnTo>
                    <a:pt x="369781" y="214249"/>
                  </a:lnTo>
                  <a:lnTo>
                    <a:pt x="373975" y="204469"/>
                  </a:lnTo>
                  <a:lnTo>
                    <a:pt x="379095" y="194437"/>
                  </a:lnTo>
                  <a:lnTo>
                    <a:pt x="384707" y="185165"/>
                  </a:lnTo>
                  <a:lnTo>
                    <a:pt x="391668" y="175260"/>
                  </a:lnTo>
                  <a:lnTo>
                    <a:pt x="398833" y="166242"/>
                  </a:lnTo>
                  <a:lnTo>
                    <a:pt x="407062" y="156971"/>
                  </a:lnTo>
                  <a:lnTo>
                    <a:pt x="416178" y="147700"/>
                  </a:lnTo>
                  <a:lnTo>
                    <a:pt x="416327" y="147700"/>
                  </a:lnTo>
                  <a:lnTo>
                    <a:pt x="425693" y="139064"/>
                  </a:lnTo>
                  <a:lnTo>
                    <a:pt x="436118" y="130175"/>
                  </a:lnTo>
                  <a:lnTo>
                    <a:pt x="446875" y="121919"/>
                  </a:lnTo>
                  <a:lnTo>
                    <a:pt x="458287" y="113918"/>
                  </a:lnTo>
                  <a:lnTo>
                    <a:pt x="470339" y="106044"/>
                  </a:lnTo>
                  <a:lnTo>
                    <a:pt x="470153" y="106044"/>
                  </a:lnTo>
                  <a:lnTo>
                    <a:pt x="495966" y="91312"/>
                  </a:lnTo>
                  <a:lnTo>
                    <a:pt x="495807" y="91312"/>
                  </a:lnTo>
                  <a:lnTo>
                    <a:pt x="523356" y="78104"/>
                  </a:lnTo>
                  <a:lnTo>
                    <a:pt x="552261" y="66420"/>
                  </a:lnTo>
                  <a:lnTo>
                    <a:pt x="582929" y="56387"/>
                  </a:lnTo>
                  <a:lnTo>
                    <a:pt x="582549" y="56387"/>
                  </a:lnTo>
                  <a:lnTo>
                    <a:pt x="613795" y="48513"/>
                  </a:lnTo>
                  <a:lnTo>
                    <a:pt x="613663" y="48513"/>
                  </a:lnTo>
                  <a:lnTo>
                    <a:pt x="614299" y="48387"/>
                  </a:lnTo>
                  <a:lnTo>
                    <a:pt x="614507" y="48387"/>
                  </a:lnTo>
                  <a:lnTo>
                    <a:pt x="636204" y="45120"/>
                  </a:lnTo>
                  <a:lnTo>
                    <a:pt x="635079" y="32423"/>
                  </a:lnTo>
                  <a:close/>
                </a:path>
                <a:path w="711834" h="481329">
                  <a:moveTo>
                    <a:pt x="349123" y="262636"/>
                  </a:moveTo>
                  <a:lnTo>
                    <a:pt x="349030" y="263270"/>
                  </a:lnTo>
                  <a:lnTo>
                    <a:pt x="349123" y="262636"/>
                  </a:lnTo>
                  <a:close/>
                </a:path>
                <a:path w="711834" h="481329">
                  <a:moveTo>
                    <a:pt x="362711" y="243077"/>
                  </a:moveTo>
                  <a:lnTo>
                    <a:pt x="362584" y="243712"/>
                  </a:lnTo>
                  <a:lnTo>
                    <a:pt x="362711" y="243077"/>
                  </a:lnTo>
                  <a:close/>
                </a:path>
                <a:path w="711834" h="481329">
                  <a:moveTo>
                    <a:pt x="364263" y="233299"/>
                  </a:moveTo>
                  <a:lnTo>
                    <a:pt x="364108" y="233299"/>
                  </a:lnTo>
                  <a:lnTo>
                    <a:pt x="364108" y="233933"/>
                  </a:lnTo>
                  <a:lnTo>
                    <a:pt x="364263" y="233299"/>
                  </a:lnTo>
                  <a:close/>
                </a:path>
                <a:path w="711834" h="481329">
                  <a:moveTo>
                    <a:pt x="366691" y="223519"/>
                  </a:moveTo>
                  <a:lnTo>
                    <a:pt x="366533" y="223993"/>
                  </a:lnTo>
                  <a:lnTo>
                    <a:pt x="366691" y="223519"/>
                  </a:lnTo>
                  <a:close/>
                </a:path>
                <a:path w="711834" h="481329">
                  <a:moveTo>
                    <a:pt x="369950" y="213740"/>
                  </a:moveTo>
                  <a:lnTo>
                    <a:pt x="369697" y="214249"/>
                  </a:lnTo>
                  <a:lnTo>
                    <a:pt x="369950" y="213740"/>
                  </a:lnTo>
                  <a:close/>
                </a:path>
                <a:path w="711834" h="481329">
                  <a:moveTo>
                    <a:pt x="374142" y="204088"/>
                  </a:moveTo>
                  <a:lnTo>
                    <a:pt x="373887" y="204469"/>
                  </a:lnTo>
                  <a:lnTo>
                    <a:pt x="374142" y="204088"/>
                  </a:lnTo>
                  <a:close/>
                </a:path>
                <a:path w="711834" h="481329">
                  <a:moveTo>
                    <a:pt x="379121" y="194437"/>
                  </a:moveTo>
                  <a:lnTo>
                    <a:pt x="378968" y="194690"/>
                  </a:lnTo>
                  <a:lnTo>
                    <a:pt x="379121" y="194437"/>
                  </a:lnTo>
                  <a:close/>
                </a:path>
                <a:path w="711834" h="481329">
                  <a:moveTo>
                    <a:pt x="384850" y="184927"/>
                  </a:moveTo>
                  <a:lnTo>
                    <a:pt x="384682" y="185165"/>
                  </a:lnTo>
                  <a:lnTo>
                    <a:pt x="384850" y="184927"/>
                  </a:lnTo>
                  <a:close/>
                </a:path>
                <a:path w="711834" h="481329">
                  <a:moveTo>
                    <a:pt x="391714" y="175260"/>
                  </a:moveTo>
                  <a:lnTo>
                    <a:pt x="391413" y="175640"/>
                  </a:lnTo>
                  <a:lnTo>
                    <a:pt x="391714" y="175260"/>
                  </a:lnTo>
                  <a:close/>
                </a:path>
                <a:path w="711834" h="481329">
                  <a:moveTo>
                    <a:pt x="399033" y="165988"/>
                  </a:moveTo>
                  <a:lnTo>
                    <a:pt x="398779" y="166242"/>
                  </a:lnTo>
                  <a:lnTo>
                    <a:pt x="399033" y="165988"/>
                  </a:lnTo>
                  <a:close/>
                </a:path>
                <a:path w="711834" h="481329">
                  <a:moveTo>
                    <a:pt x="407288" y="156717"/>
                  </a:moveTo>
                  <a:lnTo>
                    <a:pt x="407034" y="156971"/>
                  </a:lnTo>
                  <a:lnTo>
                    <a:pt x="407288" y="156717"/>
                  </a:lnTo>
                  <a:close/>
                </a:path>
                <a:path w="711834" h="481329">
                  <a:moveTo>
                    <a:pt x="416327" y="147700"/>
                  </a:moveTo>
                  <a:lnTo>
                    <a:pt x="416178" y="147700"/>
                  </a:lnTo>
                  <a:lnTo>
                    <a:pt x="416051" y="147954"/>
                  </a:lnTo>
                  <a:lnTo>
                    <a:pt x="416327" y="147700"/>
                  </a:lnTo>
                  <a:close/>
                </a:path>
                <a:path w="711834" h="481329">
                  <a:moveTo>
                    <a:pt x="425830" y="138937"/>
                  </a:moveTo>
                  <a:lnTo>
                    <a:pt x="425576" y="139064"/>
                  </a:lnTo>
                  <a:lnTo>
                    <a:pt x="425830" y="138937"/>
                  </a:lnTo>
                  <a:close/>
                </a:path>
                <a:path w="711834" h="481329">
                  <a:moveTo>
                    <a:pt x="436192" y="130175"/>
                  </a:moveTo>
                  <a:lnTo>
                    <a:pt x="435863" y="130428"/>
                  </a:lnTo>
                  <a:lnTo>
                    <a:pt x="436192" y="130175"/>
                  </a:lnTo>
                  <a:close/>
                </a:path>
                <a:path w="711834" h="481329">
                  <a:moveTo>
                    <a:pt x="447039" y="121792"/>
                  </a:moveTo>
                  <a:lnTo>
                    <a:pt x="446785" y="121919"/>
                  </a:lnTo>
                  <a:lnTo>
                    <a:pt x="447039" y="121792"/>
                  </a:lnTo>
                  <a:close/>
                </a:path>
                <a:path w="711834" h="481329">
                  <a:moveTo>
                    <a:pt x="458470" y="113791"/>
                  </a:moveTo>
                  <a:lnTo>
                    <a:pt x="458215" y="113918"/>
                  </a:lnTo>
                  <a:lnTo>
                    <a:pt x="458470" y="113791"/>
                  </a:lnTo>
                  <a:close/>
                </a:path>
                <a:path w="711834" h="481329">
                  <a:moveTo>
                    <a:pt x="470534" y="105917"/>
                  </a:moveTo>
                  <a:lnTo>
                    <a:pt x="470153" y="106044"/>
                  </a:lnTo>
                  <a:lnTo>
                    <a:pt x="470339" y="106044"/>
                  </a:lnTo>
                  <a:lnTo>
                    <a:pt x="470534" y="105917"/>
                  </a:lnTo>
                  <a:close/>
                </a:path>
                <a:path w="711834" h="481329">
                  <a:moveTo>
                    <a:pt x="496188" y="91186"/>
                  </a:moveTo>
                  <a:lnTo>
                    <a:pt x="495807" y="91312"/>
                  </a:lnTo>
                  <a:lnTo>
                    <a:pt x="495966" y="91312"/>
                  </a:lnTo>
                  <a:lnTo>
                    <a:pt x="496188" y="91186"/>
                  </a:lnTo>
                  <a:close/>
                </a:path>
                <a:path w="711834" h="481329">
                  <a:moveTo>
                    <a:pt x="523621" y="77977"/>
                  </a:moveTo>
                  <a:lnTo>
                    <a:pt x="523239" y="78104"/>
                  </a:lnTo>
                  <a:lnTo>
                    <a:pt x="523621" y="77977"/>
                  </a:lnTo>
                  <a:close/>
                </a:path>
                <a:path w="711834" h="481329">
                  <a:moveTo>
                    <a:pt x="709843" y="30606"/>
                  </a:moveTo>
                  <a:lnTo>
                    <a:pt x="647319" y="30606"/>
                  </a:lnTo>
                  <a:lnTo>
                    <a:pt x="649097" y="43179"/>
                  </a:lnTo>
                  <a:lnTo>
                    <a:pt x="636204" y="45120"/>
                  </a:lnTo>
                  <a:lnTo>
                    <a:pt x="638936" y="75945"/>
                  </a:lnTo>
                  <a:lnTo>
                    <a:pt x="711453" y="31241"/>
                  </a:lnTo>
                  <a:lnTo>
                    <a:pt x="709843" y="30606"/>
                  </a:lnTo>
                  <a:close/>
                </a:path>
                <a:path w="711834" h="481329">
                  <a:moveTo>
                    <a:pt x="552542" y="66307"/>
                  </a:moveTo>
                  <a:lnTo>
                    <a:pt x="552196" y="66420"/>
                  </a:lnTo>
                  <a:lnTo>
                    <a:pt x="552542" y="66307"/>
                  </a:lnTo>
                  <a:close/>
                </a:path>
                <a:path w="711834" h="481329">
                  <a:moveTo>
                    <a:pt x="614299" y="48387"/>
                  </a:moveTo>
                  <a:lnTo>
                    <a:pt x="613663" y="48513"/>
                  </a:lnTo>
                  <a:lnTo>
                    <a:pt x="613989" y="48465"/>
                  </a:lnTo>
                  <a:lnTo>
                    <a:pt x="614299" y="48387"/>
                  </a:lnTo>
                  <a:close/>
                </a:path>
                <a:path w="711834" h="481329">
                  <a:moveTo>
                    <a:pt x="613989" y="48465"/>
                  </a:moveTo>
                  <a:lnTo>
                    <a:pt x="613663" y="48513"/>
                  </a:lnTo>
                  <a:lnTo>
                    <a:pt x="613795" y="48513"/>
                  </a:lnTo>
                  <a:lnTo>
                    <a:pt x="613989" y="48465"/>
                  </a:lnTo>
                  <a:close/>
                </a:path>
                <a:path w="711834" h="481329">
                  <a:moveTo>
                    <a:pt x="614507" y="48387"/>
                  </a:moveTo>
                  <a:lnTo>
                    <a:pt x="614299" y="48387"/>
                  </a:lnTo>
                  <a:lnTo>
                    <a:pt x="613989" y="48465"/>
                  </a:lnTo>
                  <a:lnTo>
                    <a:pt x="614507" y="48387"/>
                  </a:lnTo>
                  <a:close/>
                </a:path>
                <a:path w="711834" h="481329">
                  <a:moveTo>
                    <a:pt x="647319" y="30606"/>
                  </a:moveTo>
                  <a:lnTo>
                    <a:pt x="635079" y="32423"/>
                  </a:lnTo>
                  <a:lnTo>
                    <a:pt x="636204" y="45120"/>
                  </a:lnTo>
                  <a:lnTo>
                    <a:pt x="649097" y="43179"/>
                  </a:lnTo>
                  <a:lnTo>
                    <a:pt x="647319" y="30606"/>
                  </a:lnTo>
                  <a:close/>
                </a:path>
                <a:path w="711834" h="481329">
                  <a:moveTo>
                    <a:pt x="632205" y="0"/>
                  </a:moveTo>
                  <a:lnTo>
                    <a:pt x="635079" y="32423"/>
                  </a:lnTo>
                  <a:lnTo>
                    <a:pt x="647319" y="30606"/>
                  </a:lnTo>
                  <a:lnTo>
                    <a:pt x="709843" y="30606"/>
                  </a:lnTo>
                  <a:lnTo>
                    <a:pt x="632205" y="0"/>
                  </a:lnTo>
                  <a:close/>
                </a:path>
              </a:pathLst>
            </a:custGeom>
            <a:solidFill>
              <a:srgbClr val="86A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569707" y="2983992"/>
              <a:ext cx="242570" cy="291465"/>
            </a:xfrm>
            <a:custGeom>
              <a:avLst/>
              <a:gdLst/>
              <a:ahLst/>
              <a:cxnLst/>
              <a:rect l="l" t="t" r="r" b="b"/>
              <a:pathLst>
                <a:path w="242570" h="291464">
                  <a:moveTo>
                    <a:pt x="121158" y="0"/>
                  </a:moveTo>
                  <a:lnTo>
                    <a:pt x="82856" y="7418"/>
                  </a:lnTo>
                  <a:lnTo>
                    <a:pt x="49597" y="28078"/>
                  </a:lnTo>
                  <a:lnTo>
                    <a:pt x="23372" y="59582"/>
                  </a:lnTo>
                  <a:lnTo>
                    <a:pt x="6175" y="99535"/>
                  </a:lnTo>
                  <a:lnTo>
                    <a:pt x="0" y="145542"/>
                  </a:lnTo>
                  <a:lnTo>
                    <a:pt x="6175" y="191548"/>
                  </a:lnTo>
                  <a:lnTo>
                    <a:pt x="23372" y="231501"/>
                  </a:lnTo>
                  <a:lnTo>
                    <a:pt x="49597" y="263005"/>
                  </a:lnTo>
                  <a:lnTo>
                    <a:pt x="82856" y="283665"/>
                  </a:lnTo>
                  <a:lnTo>
                    <a:pt x="121158" y="291084"/>
                  </a:lnTo>
                  <a:lnTo>
                    <a:pt x="159459" y="283665"/>
                  </a:lnTo>
                  <a:lnTo>
                    <a:pt x="192718" y="263005"/>
                  </a:lnTo>
                  <a:lnTo>
                    <a:pt x="218943" y="231501"/>
                  </a:lnTo>
                  <a:lnTo>
                    <a:pt x="236140" y="191548"/>
                  </a:lnTo>
                  <a:lnTo>
                    <a:pt x="242316" y="145542"/>
                  </a:lnTo>
                  <a:lnTo>
                    <a:pt x="236140" y="99535"/>
                  </a:lnTo>
                  <a:lnTo>
                    <a:pt x="218943" y="59582"/>
                  </a:lnTo>
                  <a:lnTo>
                    <a:pt x="192718" y="28078"/>
                  </a:lnTo>
                  <a:lnTo>
                    <a:pt x="159459" y="7418"/>
                  </a:lnTo>
                  <a:lnTo>
                    <a:pt x="121158" y="0"/>
                  </a:lnTo>
                  <a:close/>
                </a:path>
              </a:pathLst>
            </a:custGeom>
            <a:solidFill>
              <a:srgbClr val="D2DE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577136" y="2770503"/>
            <a:ext cx="166052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1E4E79"/>
                </a:solidFill>
                <a:latin typeface="Carlito"/>
                <a:cs typeface="Carlito"/>
              </a:rPr>
              <a:t>3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12537" y="1555750"/>
            <a:ext cx="118364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25" dirty="0">
                <a:solidFill>
                  <a:srgbClr val="1E4E79"/>
                </a:solidFill>
                <a:latin typeface="Verdana"/>
                <a:cs typeface="Verdana"/>
              </a:rPr>
              <a:t>Di</a:t>
            </a:r>
            <a:r>
              <a:rPr sz="1300" b="1" spc="-20" dirty="0">
                <a:solidFill>
                  <a:srgbClr val="1E4E79"/>
                </a:solidFill>
                <a:latin typeface="Verdana"/>
                <a:cs typeface="Verdana"/>
              </a:rPr>
              <a:t>g</a:t>
            </a:r>
            <a:r>
              <a:rPr sz="1300" b="1" spc="-50" dirty="0">
                <a:solidFill>
                  <a:srgbClr val="1E4E79"/>
                </a:solidFill>
                <a:latin typeface="Verdana"/>
                <a:cs typeface="Verdana"/>
              </a:rPr>
              <a:t>itali</a:t>
            </a:r>
            <a:r>
              <a:rPr sz="1300" b="1" spc="-75" dirty="0">
                <a:solidFill>
                  <a:srgbClr val="1E4E79"/>
                </a:solidFill>
                <a:latin typeface="Verdana"/>
                <a:cs typeface="Verdana"/>
              </a:rPr>
              <a:t>z</a:t>
            </a:r>
            <a:r>
              <a:rPr sz="1300" b="1" spc="-80" dirty="0">
                <a:solidFill>
                  <a:srgbClr val="1E4E79"/>
                </a:solidFill>
                <a:latin typeface="Verdana"/>
                <a:cs typeface="Verdana"/>
              </a:rPr>
              <a:t>a</a:t>
            </a:r>
            <a:r>
              <a:rPr sz="1300" b="1" spc="-50" dirty="0">
                <a:solidFill>
                  <a:srgbClr val="1E4E79"/>
                </a:solidFill>
                <a:latin typeface="Verdana"/>
                <a:cs typeface="Verdana"/>
              </a:rPr>
              <a:t>ti</a:t>
            </a:r>
            <a:r>
              <a:rPr sz="1300" b="1" spc="-40" dirty="0">
                <a:solidFill>
                  <a:srgbClr val="1E4E79"/>
                </a:solidFill>
                <a:latin typeface="Verdana"/>
                <a:cs typeface="Verdana"/>
              </a:rPr>
              <a:t>on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58933" y="2648901"/>
            <a:ext cx="1050925" cy="42100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300" b="1" spc="-45" dirty="0">
                <a:solidFill>
                  <a:srgbClr val="1E4E79"/>
                </a:solidFill>
                <a:latin typeface="Verdana"/>
                <a:cs typeface="Verdana"/>
              </a:rPr>
              <a:t>Digitization</a:t>
            </a:r>
            <a:endParaRPr sz="13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150"/>
              </a:spcBef>
            </a:pPr>
            <a:r>
              <a:rPr sz="1000" b="1" spc="-5" dirty="0">
                <a:solidFill>
                  <a:srgbClr val="1E4E79"/>
                </a:solidFill>
                <a:latin typeface="Carlito"/>
                <a:cs typeface="Carlito"/>
              </a:rPr>
              <a:t>1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20278" y="1424940"/>
            <a:ext cx="136334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0" dirty="0">
                <a:solidFill>
                  <a:srgbClr val="1E4E79"/>
                </a:solidFill>
                <a:latin typeface="Verdana"/>
                <a:cs typeface="Verdana"/>
              </a:rPr>
              <a:t>T</a:t>
            </a:r>
            <a:r>
              <a:rPr sz="1300" b="1" spc="-70" dirty="0">
                <a:solidFill>
                  <a:srgbClr val="1E4E79"/>
                </a:solidFill>
                <a:latin typeface="Verdana"/>
                <a:cs typeface="Verdana"/>
              </a:rPr>
              <a:t>ra</a:t>
            </a:r>
            <a:r>
              <a:rPr sz="1300" b="1" spc="-35" dirty="0">
                <a:solidFill>
                  <a:srgbClr val="1E4E79"/>
                </a:solidFill>
                <a:latin typeface="Verdana"/>
                <a:cs typeface="Verdana"/>
              </a:rPr>
              <a:t>n</a:t>
            </a:r>
            <a:r>
              <a:rPr sz="1300" b="1" spc="-90" dirty="0">
                <a:solidFill>
                  <a:srgbClr val="1E4E79"/>
                </a:solidFill>
                <a:latin typeface="Verdana"/>
                <a:cs typeface="Verdana"/>
              </a:rPr>
              <a:t>s</a:t>
            </a:r>
            <a:r>
              <a:rPr sz="1300" b="1" spc="-50" dirty="0">
                <a:solidFill>
                  <a:srgbClr val="1E4E79"/>
                </a:solidFill>
                <a:latin typeface="Verdana"/>
                <a:cs typeface="Verdana"/>
              </a:rPr>
              <a:t>fo</a:t>
            </a:r>
            <a:r>
              <a:rPr sz="1300" b="1" spc="-90" dirty="0">
                <a:solidFill>
                  <a:srgbClr val="1E4E79"/>
                </a:solidFill>
                <a:latin typeface="Verdana"/>
                <a:cs typeface="Verdana"/>
              </a:rPr>
              <a:t>r</a:t>
            </a:r>
            <a:r>
              <a:rPr sz="1300" b="1" spc="-50" dirty="0">
                <a:solidFill>
                  <a:srgbClr val="1E4E79"/>
                </a:solidFill>
                <a:latin typeface="Verdana"/>
                <a:cs typeface="Verdana"/>
              </a:rPr>
              <a:t>mat</a:t>
            </a:r>
            <a:r>
              <a:rPr sz="1300" b="1" spc="-20" dirty="0">
                <a:solidFill>
                  <a:srgbClr val="1E4E79"/>
                </a:solidFill>
                <a:latin typeface="Verdana"/>
                <a:cs typeface="Verdana"/>
              </a:rPr>
              <a:t>i</a:t>
            </a:r>
            <a:r>
              <a:rPr sz="1300" b="1" spc="-40" dirty="0">
                <a:solidFill>
                  <a:srgbClr val="1E4E79"/>
                </a:solidFill>
                <a:latin typeface="Verdana"/>
                <a:cs typeface="Verdana"/>
              </a:rPr>
              <a:t>on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3471" y="990600"/>
            <a:ext cx="31324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15" dirty="0">
                <a:solidFill>
                  <a:srgbClr val="295387"/>
                </a:solidFill>
                <a:latin typeface="Verdana"/>
                <a:cs typeface="Verdana"/>
              </a:rPr>
              <a:t>Ba</a:t>
            </a:r>
            <a:r>
              <a:rPr sz="1600" b="1" i="1" spc="-114" dirty="0">
                <a:solidFill>
                  <a:srgbClr val="295387"/>
                </a:solidFill>
                <a:latin typeface="Verdana"/>
                <a:cs typeface="Verdana"/>
              </a:rPr>
              <a:t> </a:t>
            </a:r>
            <a:r>
              <a:rPr sz="1600" b="1" i="1" spc="5" dirty="0">
                <a:solidFill>
                  <a:srgbClr val="295387"/>
                </a:solidFill>
                <a:latin typeface="Verdana"/>
                <a:cs typeface="Verdana"/>
              </a:rPr>
              <a:t>cấp</a:t>
            </a:r>
            <a:r>
              <a:rPr sz="1600" b="1" i="1" spc="-110" dirty="0">
                <a:solidFill>
                  <a:srgbClr val="295387"/>
                </a:solidFill>
                <a:latin typeface="Verdana"/>
                <a:cs typeface="Verdana"/>
              </a:rPr>
              <a:t> </a:t>
            </a:r>
            <a:r>
              <a:rPr sz="1600" b="1" i="1" spc="-40" dirty="0">
                <a:solidFill>
                  <a:srgbClr val="295387"/>
                </a:solidFill>
                <a:latin typeface="Verdana"/>
                <a:cs typeface="Verdana"/>
              </a:rPr>
              <a:t>độ</a:t>
            </a:r>
            <a:r>
              <a:rPr sz="1600" b="1" i="1" spc="-85" dirty="0">
                <a:solidFill>
                  <a:srgbClr val="295387"/>
                </a:solidFill>
                <a:latin typeface="Verdana"/>
                <a:cs typeface="Verdana"/>
              </a:rPr>
              <a:t> </a:t>
            </a:r>
            <a:r>
              <a:rPr sz="1600" b="1" i="1" spc="-5" dirty="0">
                <a:solidFill>
                  <a:srgbClr val="295387"/>
                </a:solidFill>
                <a:latin typeface="Verdana"/>
                <a:cs typeface="Verdana"/>
              </a:rPr>
              <a:t>của</a:t>
            </a:r>
            <a:r>
              <a:rPr sz="1600" b="1" i="1" spc="-100" dirty="0">
                <a:solidFill>
                  <a:srgbClr val="295387"/>
                </a:solidFill>
                <a:latin typeface="Verdana"/>
                <a:cs typeface="Verdana"/>
              </a:rPr>
              <a:t> </a:t>
            </a:r>
            <a:r>
              <a:rPr sz="1600" b="1" i="1" spc="-45" dirty="0">
                <a:solidFill>
                  <a:srgbClr val="295387"/>
                </a:solidFill>
                <a:latin typeface="Verdana"/>
                <a:cs typeface="Verdana"/>
              </a:rPr>
              <a:t>Chuyển</a:t>
            </a:r>
            <a:r>
              <a:rPr sz="1600" b="1" i="1" spc="-100" dirty="0">
                <a:solidFill>
                  <a:srgbClr val="295387"/>
                </a:solidFill>
                <a:latin typeface="Verdana"/>
                <a:cs typeface="Verdana"/>
              </a:rPr>
              <a:t> </a:t>
            </a:r>
            <a:r>
              <a:rPr sz="1600" b="1" i="1" spc="-50" dirty="0">
                <a:solidFill>
                  <a:srgbClr val="295387"/>
                </a:solidFill>
                <a:latin typeface="Verdana"/>
                <a:cs typeface="Verdana"/>
              </a:rPr>
              <a:t>đổi</a:t>
            </a:r>
            <a:r>
              <a:rPr sz="1600" b="1" i="1" spc="-100" dirty="0">
                <a:solidFill>
                  <a:srgbClr val="295387"/>
                </a:solidFill>
                <a:latin typeface="Verdana"/>
                <a:cs typeface="Verdana"/>
              </a:rPr>
              <a:t> </a:t>
            </a:r>
            <a:r>
              <a:rPr sz="1600" b="1" i="1" spc="-80" dirty="0">
                <a:solidFill>
                  <a:srgbClr val="295387"/>
                </a:solidFill>
                <a:latin typeface="Verdana"/>
                <a:cs typeface="Verdana"/>
              </a:rPr>
              <a:t>số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088402" y="3200400"/>
            <a:ext cx="5496656" cy="22128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7161"/>
            <a:ext cx="10515600" cy="577833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5664C70C-A2A8-4D72-A694-056B214CA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9117"/>
          </a:xfrm>
        </p:spPr>
        <p:txBody>
          <a:bodyPr>
            <a:no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542" y="2213811"/>
            <a:ext cx="7206915" cy="42351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007" y="0"/>
            <a:ext cx="1333686" cy="6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64C70C-A2A8-4D72-A694-056B214CA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67"/>
            <a:ext cx="10515600" cy="342908"/>
          </a:xfrm>
        </p:spPr>
        <p:txBody>
          <a:bodyPr>
            <a:noAutofit/>
          </a:bodyPr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 GIẢI 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 </a:t>
            </a:r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 TRỢ CHUYỂN ĐỔI SỐ</a:t>
            </a:r>
            <a:b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xmlns="" id="{00F2C9A7-6724-4FF5-87EF-E2841B990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6581" y="406779"/>
            <a:ext cx="1740840" cy="11066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F0EC5EA-F120-4A5D-AB83-BA72A028C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77" y="295687"/>
            <a:ext cx="1375461" cy="12920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846EBCB-BC72-4FB4-A7C8-F11386CD0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1175" y="338526"/>
            <a:ext cx="1643828" cy="122308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ADECE531-E52B-4E28-AE62-8544247053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8142" y="528779"/>
            <a:ext cx="889920" cy="9846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DC4575B-11FC-448A-9AD6-B9C682FF88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8969" y="2599930"/>
            <a:ext cx="1554268" cy="165679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392FF51B-AE66-4D9E-879E-EF192B11C3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5559" y="5444154"/>
            <a:ext cx="834300" cy="99528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C73E3B20-5BD9-4852-BB4E-B846D9AEED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3355" y="5364114"/>
            <a:ext cx="1279260" cy="115536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D73E246-AC1F-4B72-9B2C-5948E8A5C4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2525" y="5372230"/>
            <a:ext cx="966944" cy="1147244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531BBE1-52BC-4DF6-9533-45C54982206B}"/>
              </a:ext>
            </a:extLst>
          </p:cNvPr>
          <p:cNvSpPr/>
          <p:nvPr/>
        </p:nvSpPr>
        <p:spPr>
          <a:xfrm>
            <a:off x="9675538" y="2877081"/>
            <a:ext cx="1882531" cy="104640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MP.SmartRead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555C2C60-367E-4CF7-B9AB-402316725F56}"/>
              </a:ext>
            </a:extLst>
          </p:cNvPr>
          <p:cNvSpPr/>
          <p:nvPr/>
        </p:nvSpPr>
        <p:spPr>
          <a:xfrm>
            <a:off x="460052" y="1576446"/>
            <a:ext cx="1805260" cy="774051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608A5067-880C-4B4A-BAAF-0F086835B8B8}"/>
              </a:ext>
            </a:extLst>
          </p:cNvPr>
          <p:cNvSpPr/>
          <p:nvPr/>
        </p:nvSpPr>
        <p:spPr>
          <a:xfrm>
            <a:off x="558852" y="4437664"/>
            <a:ext cx="1805260" cy="774051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1DC18D7B-2040-4450-9218-DDF12E1D9E0E}"/>
              </a:ext>
            </a:extLst>
          </p:cNvPr>
          <p:cNvSpPr/>
          <p:nvPr/>
        </p:nvSpPr>
        <p:spPr>
          <a:xfrm>
            <a:off x="9675534" y="1610314"/>
            <a:ext cx="1882531" cy="79683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pPr algn="ctr"/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</a:t>
            </a:r>
          </a:p>
          <a:p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4A618545-E7FA-4900-BAC2-4FDC62005E15}"/>
              </a:ext>
            </a:extLst>
          </p:cNvPr>
          <p:cNvSpPr/>
          <p:nvPr/>
        </p:nvSpPr>
        <p:spPr>
          <a:xfrm>
            <a:off x="3478843" y="1610312"/>
            <a:ext cx="1805260" cy="77405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B0B66D39-448D-48AF-9394-ED88BDA5FC64}"/>
              </a:ext>
            </a:extLst>
          </p:cNvPr>
          <p:cNvSpPr/>
          <p:nvPr/>
        </p:nvSpPr>
        <p:spPr>
          <a:xfrm>
            <a:off x="6626581" y="1633093"/>
            <a:ext cx="1805260" cy="774051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9C7AF7D4-91A9-4183-A59F-865C5CE4642F}"/>
              </a:ext>
            </a:extLst>
          </p:cNvPr>
          <p:cNvSpPr/>
          <p:nvPr/>
        </p:nvSpPr>
        <p:spPr>
          <a:xfrm>
            <a:off x="3512710" y="4423393"/>
            <a:ext cx="1805260" cy="77405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MP.DMS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0EDC0457-EB85-4AA1-86A3-7523B841E66E}"/>
              </a:ext>
            </a:extLst>
          </p:cNvPr>
          <p:cNvSpPr/>
          <p:nvPr/>
        </p:nvSpPr>
        <p:spPr>
          <a:xfrm>
            <a:off x="6653946" y="4389525"/>
            <a:ext cx="1805260" cy="774051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D08C2BDE-3D85-412D-B7E8-68A33AD4CF56}"/>
              </a:ext>
            </a:extLst>
          </p:cNvPr>
          <p:cNvSpPr/>
          <p:nvPr/>
        </p:nvSpPr>
        <p:spPr>
          <a:xfrm>
            <a:off x="9685016" y="4395168"/>
            <a:ext cx="1882530" cy="774051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1DDFC179-9213-4571-B72E-2BD77FDDD866}"/>
              </a:ext>
            </a:extLst>
          </p:cNvPr>
          <p:cNvSpPr/>
          <p:nvPr/>
        </p:nvSpPr>
        <p:spPr>
          <a:xfrm>
            <a:off x="6632225" y="3015981"/>
            <a:ext cx="1805260" cy="774051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</a:t>
            </a: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xmlns="" id="{03F130D9-4D3A-444B-AFEE-74692B468CAE}"/>
              </a:ext>
            </a:extLst>
          </p:cNvPr>
          <p:cNvSpPr/>
          <p:nvPr/>
        </p:nvSpPr>
        <p:spPr>
          <a:xfrm>
            <a:off x="2364112" y="1580440"/>
            <a:ext cx="1022555" cy="77405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xmlns="" id="{DC25A50A-9D60-4ADF-AE58-43581D67C1FE}"/>
              </a:ext>
            </a:extLst>
          </p:cNvPr>
          <p:cNvSpPr/>
          <p:nvPr/>
        </p:nvSpPr>
        <p:spPr>
          <a:xfrm>
            <a:off x="5471453" y="3074835"/>
            <a:ext cx="1022555" cy="77405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xmlns="" id="{36350C2D-17F7-40BD-B9FA-3B36FC7BC083}"/>
              </a:ext>
            </a:extLst>
          </p:cNvPr>
          <p:cNvSpPr/>
          <p:nvPr/>
        </p:nvSpPr>
        <p:spPr>
          <a:xfrm>
            <a:off x="8549920" y="1658870"/>
            <a:ext cx="1022555" cy="77405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xmlns="" id="{75204C0A-E72E-48B0-A57B-D97116314149}"/>
              </a:ext>
            </a:extLst>
          </p:cNvPr>
          <p:cNvSpPr/>
          <p:nvPr/>
        </p:nvSpPr>
        <p:spPr>
          <a:xfrm>
            <a:off x="5451626" y="1612722"/>
            <a:ext cx="1022555" cy="77405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xmlns="" id="{FF6D0A55-8EEE-44F8-893A-5BA50BB3F9D8}"/>
              </a:ext>
            </a:extLst>
          </p:cNvPr>
          <p:cNvSpPr/>
          <p:nvPr/>
        </p:nvSpPr>
        <p:spPr>
          <a:xfrm>
            <a:off x="8545234" y="3013258"/>
            <a:ext cx="1022555" cy="77405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row: Down 49">
            <a:extLst>
              <a:ext uri="{FF2B5EF4-FFF2-40B4-BE49-F238E27FC236}">
                <a16:creationId xmlns:a16="http://schemas.microsoft.com/office/drawing/2014/main" xmlns="" id="{09EC68E1-E74A-4F1C-9CDF-4AA18021BE30}"/>
              </a:ext>
            </a:extLst>
          </p:cNvPr>
          <p:cNvSpPr/>
          <p:nvPr/>
        </p:nvSpPr>
        <p:spPr>
          <a:xfrm>
            <a:off x="10234284" y="2450035"/>
            <a:ext cx="733778" cy="357035"/>
          </a:xfrm>
          <a:prstGeom prst="downArrow">
            <a:avLst>
              <a:gd name="adj1" fmla="val 50000"/>
              <a:gd name="adj2" fmla="val 5508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xmlns="" id="{19A0C159-30B0-42B3-B028-C5935DE55A38}"/>
              </a:ext>
            </a:extLst>
          </p:cNvPr>
          <p:cNvSpPr/>
          <p:nvPr/>
        </p:nvSpPr>
        <p:spPr>
          <a:xfrm>
            <a:off x="10259392" y="3980809"/>
            <a:ext cx="733778" cy="357035"/>
          </a:xfrm>
          <a:prstGeom prst="downArrow">
            <a:avLst>
              <a:gd name="adj1" fmla="val 50000"/>
              <a:gd name="adj2" fmla="val 5508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xmlns="" id="{32A197BD-91A1-4593-BA35-FB88DB17996F}"/>
              </a:ext>
            </a:extLst>
          </p:cNvPr>
          <p:cNvSpPr/>
          <p:nvPr/>
        </p:nvSpPr>
        <p:spPr>
          <a:xfrm rot="10800000">
            <a:off x="2427133" y="4437665"/>
            <a:ext cx="1022555" cy="77405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row: Right 59">
            <a:extLst>
              <a:ext uri="{FF2B5EF4-FFF2-40B4-BE49-F238E27FC236}">
                <a16:creationId xmlns:a16="http://schemas.microsoft.com/office/drawing/2014/main" xmlns="" id="{6289B225-9E0D-4B84-A427-12966131EB99}"/>
              </a:ext>
            </a:extLst>
          </p:cNvPr>
          <p:cNvSpPr/>
          <p:nvPr/>
        </p:nvSpPr>
        <p:spPr>
          <a:xfrm rot="10800000">
            <a:off x="5471453" y="4367647"/>
            <a:ext cx="1022555" cy="77405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row: Right 60">
            <a:extLst>
              <a:ext uri="{FF2B5EF4-FFF2-40B4-BE49-F238E27FC236}">
                <a16:creationId xmlns:a16="http://schemas.microsoft.com/office/drawing/2014/main" xmlns="" id="{BFBDBD5F-74B2-48EE-B2DB-0C14E8519443}"/>
              </a:ext>
            </a:extLst>
          </p:cNvPr>
          <p:cNvSpPr/>
          <p:nvPr/>
        </p:nvSpPr>
        <p:spPr>
          <a:xfrm rot="10800000">
            <a:off x="8560833" y="4367646"/>
            <a:ext cx="1022555" cy="77405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107" y="0"/>
            <a:ext cx="1333686" cy="6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391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9AD3EC-A11F-461A-AA2E-E8360E082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56"/>
            <a:ext cx="10515600" cy="2471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TRÌNH SỐ HOÁ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C4920F-A946-4AD8-B111-F1C8E6DC6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57" y="319490"/>
            <a:ext cx="11479575" cy="634571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E76B59F8-9968-434C-B6B5-2A6C545A94D6}"/>
              </a:ext>
            </a:extLst>
          </p:cNvPr>
          <p:cNvSpPr/>
          <p:nvPr/>
        </p:nvSpPr>
        <p:spPr>
          <a:xfrm>
            <a:off x="3007606" y="484739"/>
            <a:ext cx="2533878" cy="9627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87AEF2E-0368-41AA-BCB2-9FB8A102DEB1}"/>
              </a:ext>
            </a:extLst>
          </p:cNvPr>
          <p:cNvSpPr/>
          <p:nvPr/>
        </p:nvSpPr>
        <p:spPr>
          <a:xfrm>
            <a:off x="3007606" y="2074672"/>
            <a:ext cx="2533878" cy="8813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2580154-42B4-4B35-8D18-B0E55ACA717F}"/>
              </a:ext>
            </a:extLst>
          </p:cNvPr>
          <p:cNvSpPr/>
          <p:nvPr/>
        </p:nvSpPr>
        <p:spPr>
          <a:xfrm>
            <a:off x="7037948" y="2074671"/>
            <a:ext cx="2434726" cy="8813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DA5A7F0-D4E5-43C6-AB01-D989548E249B}"/>
              </a:ext>
            </a:extLst>
          </p:cNvPr>
          <p:cNvSpPr/>
          <p:nvPr/>
        </p:nvSpPr>
        <p:spPr>
          <a:xfrm>
            <a:off x="3007606" y="3583236"/>
            <a:ext cx="2533878" cy="8813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Decision 13">
            <a:extLst>
              <a:ext uri="{FF2B5EF4-FFF2-40B4-BE49-F238E27FC236}">
                <a16:creationId xmlns:a16="http://schemas.microsoft.com/office/drawing/2014/main" xmlns="" id="{2651806C-1670-4C5E-A782-ED64B01A6702}"/>
              </a:ext>
            </a:extLst>
          </p:cNvPr>
          <p:cNvSpPr/>
          <p:nvPr/>
        </p:nvSpPr>
        <p:spPr>
          <a:xfrm>
            <a:off x="3040655" y="5158071"/>
            <a:ext cx="2495319" cy="1336541"/>
          </a:xfrm>
          <a:prstGeom prst="flowChartDecision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A025AE7E-1173-4598-B8AD-EDA12353CED8}"/>
              </a:ext>
            </a:extLst>
          </p:cNvPr>
          <p:cNvSpPr/>
          <p:nvPr/>
        </p:nvSpPr>
        <p:spPr>
          <a:xfrm>
            <a:off x="7064572" y="5344982"/>
            <a:ext cx="2408102" cy="9627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lowchart: Decision 16">
            <a:extLst>
              <a:ext uri="{FF2B5EF4-FFF2-40B4-BE49-F238E27FC236}">
                <a16:creationId xmlns:a16="http://schemas.microsoft.com/office/drawing/2014/main" xmlns="" id="{255ABF18-5A28-4278-A71F-2002C63FC3CD}"/>
              </a:ext>
            </a:extLst>
          </p:cNvPr>
          <p:cNvSpPr/>
          <p:nvPr/>
        </p:nvSpPr>
        <p:spPr>
          <a:xfrm>
            <a:off x="7037948" y="3458568"/>
            <a:ext cx="2434726" cy="1336541"/>
          </a:xfrm>
          <a:prstGeom prst="flowChartDecision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B6E23FD6-7059-4517-83B7-384FC87E87D8}"/>
              </a:ext>
            </a:extLst>
          </p:cNvPr>
          <p:cNvCxnSpPr/>
          <p:nvPr/>
        </p:nvCxnSpPr>
        <p:spPr>
          <a:xfrm>
            <a:off x="4263528" y="1447457"/>
            <a:ext cx="0" cy="627214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0848B7EB-DEC9-4A6F-830D-A3B027A4564D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8255311" y="4795109"/>
            <a:ext cx="0" cy="549873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AF8CA690-2DEE-415F-8BDF-4377ACE8F5EE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8255311" y="2956020"/>
            <a:ext cx="3668" cy="50786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2533300E-1DD6-4C8D-BA7B-38B12C0513F0}"/>
              </a:ext>
            </a:extLst>
          </p:cNvPr>
          <p:cNvCxnSpPr>
            <a:cxnSpLocks/>
          </p:cNvCxnSpPr>
          <p:nvPr/>
        </p:nvCxnSpPr>
        <p:spPr>
          <a:xfrm>
            <a:off x="4252511" y="4505899"/>
            <a:ext cx="5509" cy="652172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F29869C2-E0D9-43F5-AC5D-100EB1FAC9D2}"/>
              </a:ext>
            </a:extLst>
          </p:cNvPr>
          <p:cNvCxnSpPr/>
          <p:nvPr/>
        </p:nvCxnSpPr>
        <p:spPr>
          <a:xfrm>
            <a:off x="4263528" y="2956020"/>
            <a:ext cx="0" cy="62721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090371D0-E5BE-4FB5-A7F5-26C39020391C}"/>
              </a:ext>
            </a:extLst>
          </p:cNvPr>
          <p:cNvCxnSpPr>
            <a:cxnSpLocks/>
          </p:cNvCxnSpPr>
          <p:nvPr/>
        </p:nvCxnSpPr>
        <p:spPr>
          <a:xfrm>
            <a:off x="5546991" y="5827923"/>
            <a:ext cx="71059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DB34211E-F178-4573-80A0-04515D307E61}"/>
              </a:ext>
            </a:extLst>
          </p:cNvPr>
          <p:cNvCxnSpPr>
            <a:cxnSpLocks/>
          </p:cNvCxnSpPr>
          <p:nvPr/>
        </p:nvCxnSpPr>
        <p:spPr>
          <a:xfrm>
            <a:off x="6257581" y="2522863"/>
            <a:ext cx="0" cy="3327094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8187943A-E18E-4A35-A0BE-D7A29F894FE4}"/>
              </a:ext>
            </a:extLst>
          </p:cNvPr>
          <p:cNvCxnSpPr/>
          <p:nvPr/>
        </p:nvCxnSpPr>
        <p:spPr>
          <a:xfrm>
            <a:off x="6235547" y="2544896"/>
            <a:ext cx="802401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9339646C-7DA4-4AD5-AC5C-D717297C3191}"/>
              </a:ext>
            </a:extLst>
          </p:cNvPr>
          <p:cNvCxnSpPr>
            <a:cxnSpLocks/>
          </p:cNvCxnSpPr>
          <p:nvPr/>
        </p:nvCxnSpPr>
        <p:spPr>
          <a:xfrm flipH="1">
            <a:off x="2233665" y="5827923"/>
            <a:ext cx="773942" cy="22034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9F67D0D5-C284-4D36-A821-683DBF500C45}"/>
              </a:ext>
            </a:extLst>
          </p:cNvPr>
          <p:cNvCxnSpPr>
            <a:cxnSpLocks/>
          </p:cNvCxnSpPr>
          <p:nvPr/>
        </p:nvCxnSpPr>
        <p:spPr>
          <a:xfrm flipV="1">
            <a:off x="2233665" y="4021157"/>
            <a:ext cx="0" cy="1817784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xmlns="" id="{AB5F3D25-B95F-410D-A622-336DC56C95CB}"/>
              </a:ext>
            </a:extLst>
          </p:cNvPr>
          <p:cNvCxnSpPr>
            <a:cxnSpLocks/>
          </p:cNvCxnSpPr>
          <p:nvPr/>
        </p:nvCxnSpPr>
        <p:spPr>
          <a:xfrm flipV="1">
            <a:off x="2233665" y="4021157"/>
            <a:ext cx="773941" cy="11016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C4A3FF20-C3D5-4C98-AD46-69093CF02719}"/>
              </a:ext>
            </a:extLst>
          </p:cNvPr>
          <p:cNvCxnSpPr>
            <a:cxnSpLocks/>
          </p:cNvCxnSpPr>
          <p:nvPr/>
        </p:nvCxnSpPr>
        <p:spPr>
          <a:xfrm flipH="1">
            <a:off x="9472676" y="4135018"/>
            <a:ext cx="808821" cy="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D2434CE5-32EA-486F-BF1F-6EDD2D4CB4DA}"/>
              </a:ext>
            </a:extLst>
          </p:cNvPr>
          <p:cNvCxnSpPr>
            <a:cxnSpLocks/>
          </p:cNvCxnSpPr>
          <p:nvPr/>
        </p:nvCxnSpPr>
        <p:spPr>
          <a:xfrm flipV="1">
            <a:off x="10254868" y="2544896"/>
            <a:ext cx="0" cy="1590122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xmlns="" id="{EE1D821C-AFDC-4AA0-9858-7FB9FC45E77C}"/>
              </a:ext>
            </a:extLst>
          </p:cNvPr>
          <p:cNvCxnSpPr/>
          <p:nvPr/>
        </p:nvCxnSpPr>
        <p:spPr>
          <a:xfrm flipH="1">
            <a:off x="9472674" y="2544896"/>
            <a:ext cx="782194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99ACFF84-E695-4F93-81EA-B23701D1091F}"/>
              </a:ext>
            </a:extLst>
          </p:cNvPr>
          <p:cNvSpPr/>
          <p:nvPr/>
        </p:nvSpPr>
        <p:spPr>
          <a:xfrm>
            <a:off x="1227416" y="4505899"/>
            <a:ext cx="991517" cy="561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OK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121F060B-B609-4B32-88EA-8DDF1CFBF2E2}"/>
              </a:ext>
            </a:extLst>
          </p:cNvPr>
          <p:cNvSpPr/>
          <p:nvPr/>
        </p:nvSpPr>
        <p:spPr>
          <a:xfrm>
            <a:off x="10308353" y="2989071"/>
            <a:ext cx="991517" cy="561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OK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1A8654DC-52D7-4BD8-AA3D-44F36C225BF3}"/>
              </a:ext>
            </a:extLst>
          </p:cNvPr>
          <p:cNvSpPr/>
          <p:nvPr/>
        </p:nvSpPr>
        <p:spPr>
          <a:xfrm>
            <a:off x="6343878" y="3905482"/>
            <a:ext cx="469129" cy="361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163209A-B48A-4ECE-B2D2-9C4E8F0C9580}"/>
              </a:ext>
            </a:extLst>
          </p:cNvPr>
          <p:cNvSpPr/>
          <p:nvPr/>
        </p:nvSpPr>
        <p:spPr>
          <a:xfrm>
            <a:off x="8454988" y="4859677"/>
            <a:ext cx="469129" cy="361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027" y="0"/>
            <a:ext cx="1333686" cy="6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503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</TotalTime>
  <Words>918</Words>
  <Application>Microsoft Office PowerPoint</Application>
  <PresentationFormat>Custom</PresentationFormat>
  <Paragraphs>142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CÁC DỊCH VỤ VÀ SẢN PHẨM TẠI BPO.MP</vt:lpstr>
      <vt:lpstr>GÓI  SẢN PHẨM HỖ TRỢ CHUYỂN ĐỔI SỐ</vt:lpstr>
      <vt:lpstr>GÓI SẢN PHẨM HỖ TRỢ CHUYỂN ĐỔI SỐ</vt:lpstr>
      <vt:lpstr>SỐ HOÁ DỮ LIỆU</vt:lpstr>
      <vt:lpstr>GÓI GIẢI PHÁP HỖ TRỢ CHUYỂN ĐỔI SỐ </vt:lpstr>
      <vt:lpstr>QUY TRÌNH SỐ HOÁ</vt:lpstr>
      <vt:lpstr>CHI TIẾT QUY TRÌNH SỐ HOÁ</vt:lpstr>
      <vt:lpstr>CHI TIẾT QUY TRÌNH SỐ HOÁ</vt:lpstr>
      <vt:lpstr>CHI TIẾT QUY TRÌNH SỐ HOÁ</vt:lpstr>
      <vt:lpstr>CHI TIẾT QUY TRÌNH SỐ HOÁ</vt:lpstr>
      <vt:lpstr>CHI TIẾT QUY TRÌNH SỐ HOÁ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Chuyển đổi số và  tỉnh Thái Nguyên</dc:title>
  <dc:creator>blueskyvn16@icloud.com</dc:creator>
  <cp:lastModifiedBy>phuonglth</cp:lastModifiedBy>
  <cp:revision>17</cp:revision>
  <dcterms:created xsi:type="dcterms:W3CDTF">2021-11-22T02:54:25Z</dcterms:created>
  <dcterms:modified xsi:type="dcterms:W3CDTF">2022-03-04T01:52:58Z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2021-11-22T00:00:00Z</vt:filetime>
  </property>
</Properties>
</file>