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5">
  <p:sldMasterIdLst>
    <p:sldMasterId id="2147483672" r:id="rId4"/>
  </p:sldMasterIdLst>
  <p:notesMasterIdLst>
    <p:notesMasterId r:id="rId78"/>
  </p:notesMasterIdLst>
  <p:handoutMasterIdLst>
    <p:handoutMasterId r:id="rId79"/>
  </p:handoutMasterIdLst>
  <p:sldIdLst>
    <p:sldId id="6604" r:id="rId5"/>
    <p:sldId id="6608" r:id="rId6"/>
    <p:sldId id="6737" r:id="rId7"/>
    <p:sldId id="6625" r:id="rId8"/>
    <p:sldId id="6698" r:id="rId9"/>
    <p:sldId id="6519" r:id="rId10"/>
    <p:sldId id="6686" r:id="rId11"/>
    <p:sldId id="6689" r:id="rId12"/>
    <p:sldId id="6690" r:id="rId13"/>
    <p:sldId id="6691" r:id="rId14"/>
    <p:sldId id="6692" r:id="rId15"/>
    <p:sldId id="6693" r:id="rId16"/>
    <p:sldId id="6694" r:id="rId17"/>
    <p:sldId id="6695" r:id="rId18"/>
    <p:sldId id="6696" r:id="rId19"/>
    <p:sldId id="6697" r:id="rId20"/>
    <p:sldId id="6687" r:id="rId21"/>
    <p:sldId id="6688" r:id="rId22"/>
    <p:sldId id="6682" r:id="rId23"/>
    <p:sldId id="6681" r:id="rId24"/>
    <p:sldId id="6632" r:id="rId25"/>
    <p:sldId id="312" r:id="rId26"/>
    <p:sldId id="6620" r:id="rId27"/>
    <p:sldId id="6739" r:id="rId28"/>
    <p:sldId id="6738" r:id="rId29"/>
    <p:sldId id="6683" r:id="rId30"/>
    <p:sldId id="6685" r:id="rId31"/>
    <p:sldId id="6684" r:id="rId32"/>
    <p:sldId id="6650" r:id="rId33"/>
    <p:sldId id="6626" r:id="rId34"/>
    <p:sldId id="6627" r:id="rId35"/>
    <p:sldId id="6633" r:id="rId36"/>
    <p:sldId id="6634" r:id="rId37"/>
    <p:sldId id="6679" r:id="rId38"/>
    <p:sldId id="6680" r:id="rId39"/>
    <p:sldId id="6613" r:id="rId40"/>
    <p:sldId id="6636" r:id="rId41"/>
    <p:sldId id="6659" r:id="rId42"/>
    <p:sldId id="6637" r:id="rId43"/>
    <p:sldId id="6639" r:id="rId44"/>
    <p:sldId id="6652" r:id="rId45"/>
    <p:sldId id="6640" r:id="rId46"/>
    <p:sldId id="6641" r:id="rId47"/>
    <p:sldId id="6642" r:id="rId48"/>
    <p:sldId id="6643" r:id="rId49"/>
    <p:sldId id="6644" r:id="rId50"/>
    <p:sldId id="6638" r:id="rId51"/>
    <p:sldId id="6654" r:id="rId52"/>
    <p:sldId id="6645" r:id="rId53"/>
    <p:sldId id="6646" r:id="rId54"/>
    <p:sldId id="6647" r:id="rId55"/>
    <p:sldId id="6664" r:id="rId56"/>
    <p:sldId id="6665" r:id="rId57"/>
    <p:sldId id="6656" r:id="rId58"/>
    <p:sldId id="6648" r:id="rId59"/>
    <p:sldId id="6666" r:id="rId60"/>
    <p:sldId id="6667" r:id="rId61"/>
    <p:sldId id="6668" r:id="rId62"/>
    <p:sldId id="6669" r:id="rId63"/>
    <p:sldId id="6670" r:id="rId64"/>
    <p:sldId id="6628" r:id="rId65"/>
    <p:sldId id="6629" r:id="rId66"/>
    <p:sldId id="6672" r:id="rId67"/>
    <p:sldId id="6671" r:id="rId68"/>
    <p:sldId id="6675" r:id="rId69"/>
    <p:sldId id="6674" r:id="rId70"/>
    <p:sldId id="6660" r:id="rId71"/>
    <p:sldId id="6661" r:id="rId72"/>
    <p:sldId id="6662" r:id="rId73"/>
    <p:sldId id="6663" r:id="rId74"/>
    <p:sldId id="6676" r:id="rId75"/>
    <p:sldId id="6677" r:id="rId76"/>
    <p:sldId id="6678" r:id="rId77"/>
  </p:sldIdLst>
  <p:sldSz cx="6858000" cy="9906000" type="A4"/>
  <p:notesSz cx="9928225"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guide id="3" pos="323" userDrawn="1">
          <p15:clr>
            <a:srgbClr val="A4A3A4"/>
          </p15:clr>
        </p15:guide>
        <p15:guide id="4" pos="3997" userDrawn="1">
          <p15:clr>
            <a:srgbClr val="A4A3A4"/>
          </p15:clr>
        </p15:guide>
        <p15:guide id="5" pos="451" userDrawn="1">
          <p15:clr>
            <a:srgbClr val="A4A3A4"/>
          </p15:clr>
        </p15:guide>
        <p15:guide id="6" pos="3869" userDrawn="1">
          <p15:clr>
            <a:srgbClr val="A4A3A4"/>
          </p15:clr>
        </p15:guide>
        <p15:guide id="7" orient="horz" pos="384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m N Luu" initials="TNL" lastIdx="18" clrIdx="0">
    <p:extLst>
      <p:ext uri="{19B8F6BF-5375-455C-9EA6-DF929625EA0E}">
        <p15:presenceInfo xmlns:p15="http://schemas.microsoft.com/office/powerpoint/2012/main" userId="S-1-5-21-3190493677-272540594-4000629471-555135" providerId="AD"/>
      </p:ext>
    </p:extLst>
  </p:cmAuthor>
  <p:cmAuthor id="2" name="Hang C Thu Nguyen" initials="HCTN" lastIdx="82" clrIdx="1">
    <p:extLst>
      <p:ext uri="{19B8F6BF-5375-455C-9EA6-DF929625EA0E}">
        <p15:presenceInfo xmlns:p15="http://schemas.microsoft.com/office/powerpoint/2012/main" userId="S-1-5-21-3190493677-272540594-4000629471-211526" providerId="AD"/>
      </p:ext>
    </p:extLst>
  </p:cmAuthor>
  <p:cmAuthor id="3" name="Trang Dai Vu" initials="TDV" lastIdx="28" clrIdx="2">
    <p:extLst>
      <p:ext uri="{19B8F6BF-5375-455C-9EA6-DF929625EA0E}">
        <p15:presenceInfo xmlns:p15="http://schemas.microsoft.com/office/powerpoint/2012/main" userId="S::Trang.Dai.Vu@vn.ey.com::e03312e0-9e19-4ce4-9c03-213aa66a9cfd" providerId="AD"/>
      </p:ext>
    </p:extLst>
  </p:cmAuthor>
  <p:cmAuthor id="4" name="Anh B Ngoc Vu" initials="ABNV" lastIdx="6" clrIdx="3">
    <p:extLst>
      <p:ext uri="{19B8F6BF-5375-455C-9EA6-DF929625EA0E}">
        <p15:presenceInfo xmlns:p15="http://schemas.microsoft.com/office/powerpoint/2012/main" userId="S-1-5-21-3190493677-272540594-4000629471-614919" providerId="AD"/>
      </p:ext>
    </p:extLst>
  </p:cmAuthor>
  <p:cmAuthor id="5" name="Michael" initials="M" lastIdx="5" clrIdx="4">
    <p:extLst>
      <p:ext uri="{19B8F6BF-5375-455C-9EA6-DF929625EA0E}">
        <p15:presenceInfo xmlns:p15="http://schemas.microsoft.com/office/powerpoint/2012/main" userId="Micha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63"/>
    <a:srgbClr val="3E1C00"/>
    <a:srgbClr val="EBD7BF"/>
    <a:srgbClr val="D2A56D"/>
    <a:srgbClr val="452001"/>
    <a:srgbClr val="FFFFFF"/>
    <a:srgbClr val="134663"/>
    <a:srgbClr val="009688"/>
    <a:srgbClr val="005E8A"/>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7926BE-223D-45C8-B12A-362354C30B14}" v="3" dt="2021-03-14T08:06:36.6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94" autoAdjust="0"/>
    <p:restoredTop sz="94660"/>
  </p:normalViewPr>
  <p:slideViewPr>
    <p:cSldViewPr snapToGrid="0">
      <p:cViewPr>
        <p:scale>
          <a:sx n="60" d="100"/>
          <a:sy n="60" d="100"/>
        </p:scale>
        <p:origin x="2280" y="-180"/>
      </p:cViewPr>
      <p:guideLst>
        <p:guide orient="horz" pos="3120"/>
        <p:guide pos="2160"/>
        <p:guide pos="323"/>
        <p:guide pos="3997"/>
        <p:guide pos="451"/>
        <p:guide pos="3869"/>
        <p:guide orient="horz" pos="3847"/>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presProps" Target="presProps.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en Thuy Le" userId="2e27c59b-75ae-470f-be6d-3ce11d72e2af" providerId="ADAL" clId="{F5FB0C44-C954-4D18-8D65-0504CAEF3514}"/>
    <pc:docChg chg="undo custSel modSld">
      <pc:chgData name="Tien Thuy Le" userId="2e27c59b-75ae-470f-be6d-3ce11d72e2af" providerId="ADAL" clId="{F5FB0C44-C954-4D18-8D65-0504CAEF3514}" dt="2020-12-01T09:01:18.252" v="66" actId="14100"/>
      <pc:docMkLst>
        <pc:docMk/>
      </pc:docMkLst>
      <pc:sldChg chg="delSp">
        <pc:chgData name="Tien Thuy Le" userId="2e27c59b-75ae-470f-be6d-3ce11d72e2af" providerId="ADAL" clId="{F5FB0C44-C954-4D18-8D65-0504CAEF3514}" dt="2020-12-01T08:58:24.796" v="0" actId="478"/>
        <pc:sldMkLst>
          <pc:docMk/>
          <pc:sldMk cId="3447835377" sldId="6519"/>
        </pc:sldMkLst>
        <pc:spChg chg="del">
          <ac:chgData name="Tien Thuy Le" userId="2e27c59b-75ae-470f-be6d-3ce11d72e2af" providerId="ADAL" clId="{F5FB0C44-C954-4D18-8D65-0504CAEF3514}" dt="2020-12-01T08:58:24.796" v="0" actId="478"/>
          <ac:spMkLst>
            <pc:docMk/>
            <pc:sldMk cId="3447835377" sldId="6519"/>
            <ac:spMk id="4" creationId="{D5C87F66-917E-4CC8-B67E-90DE4DA5A6E3}"/>
          </ac:spMkLst>
        </pc:spChg>
      </pc:sldChg>
      <pc:sldChg chg="delSp">
        <pc:chgData name="Tien Thuy Le" userId="2e27c59b-75ae-470f-be6d-3ce11d72e2af" providerId="ADAL" clId="{F5FB0C44-C954-4D18-8D65-0504CAEF3514}" dt="2020-12-01T08:59:32.948" v="13" actId="478"/>
        <pc:sldMkLst>
          <pc:docMk/>
          <pc:sldMk cId="1630905734" sldId="6613"/>
        </pc:sldMkLst>
        <pc:spChg chg="del">
          <ac:chgData name="Tien Thuy Le" userId="2e27c59b-75ae-470f-be6d-3ce11d72e2af" providerId="ADAL" clId="{F5FB0C44-C954-4D18-8D65-0504CAEF3514}" dt="2020-12-01T08:59:32.948" v="13" actId="478"/>
          <ac:spMkLst>
            <pc:docMk/>
            <pc:sldMk cId="1630905734" sldId="6613"/>
            <ac:spMk id="2" creationId="{541478F7-6EC5-4D50-98F5-1C74ACFAFF8A}"/>
          </ac:spMkLst>
        </pc:spChg>
      </pc:sldChg>
      <pc:sldChg chg="delSp modSp">
        <pc:chgData name="Tien Thuy Le" userId="2e27c59b-75ae-470f-be6d-3ce11d72e2af" providerId="ADAL" clId="{F5FB0C44-C954-4D18-8D65-0504CAEF3514}" dt="2020-12-01T08:58:48.449" v="2" actId="20577"/>
        <pc:sldMkLst>
          <pc:docMk/>
          <pc:sldMk cId="3214048654" sldId="6627"/>
        </pc:sldMkLst>
        <pc:spChg chg="del">
          <ac:chgData name="Tien Thuy Le" userId="2e27c59b-75ae-470f-be6d-3ce11d72e2af" providerId="ADAL" clId="{F5FB0C44-C954-4D18-8D65-0504CAEF3514}" dt="2020-12-01T08:58:42.277" v="1" actId="478"/>
          <ac:spMkLst>
            <pc:docMk/>
            <pc:sldMk cId="3214048654" sldId="6627"/>
            <ac:spMk id="2" creationId="{19879F84-2A48-4E30-A9EF-230102B2FE01}"/>
          </ac:spMkLst>
        </pc:spChg>
        <pc:spChg chg="mod">
          <ac:chgData name="Tien Thuy Le" userId="2e27c59b-75ae-470f-be6d-3ce11d72e2af" providerId="ADAL" clId="{F5FB0C44-C954-4D18-8D65-0504CAEF3514}" dt="2020-12-01T08:58:48.449" v="2" actId="20577"/>
          <ac:spMkLst>
            <pc:docMk/>
            <pc:sldMk cId="3214048654" sldId="6627"/>
            <ac:spMk id="35" creationId="{C255B1F9-F3FE-4252-9EEB-0CA45A751B40}"/>
          </ac:spMkLst>
        </pc:spChg>
      </pc:sldChg>
      <pc:sldChg chg="modSp">
        <pc:chgData name="Tien Thuy Le" userId="2e27c59b-75ae-470f-be6d-3ce11d72e2af" providerId="ADAL" clId="{F5FB0C44-C954-4D18-8D65-0504CAEF3514}" dt="2020-12-01T08:58:53.066" v="3" actId="20577"/>
        <pc:sldMkLst>
          <pc:docMk/>
          <pc:sldMk cId="2866414943" sldId="6633"/>
        </pc:sldMkLst>
        <pc:spChg chg="mod">
          <ac:chgData name="Tien Thuy Le" userId="2e27c59b-75ae-470f-be6d-3ce11d72e2af" providerId="ADAL" clId="{F5FB0C44-C954-4D18-8D65-0504CAEF3514}" dt="2020-12-01T08:58:53.066" v="3" actId="20577"/>
          <ac:spMkLst>
            <pc:docMk/>
            <pc:sldMk cId="2866414943" sldId="6633"/>
            <ac:spMk id="11" creationId="{01838D37-F42A-4B78-8078-316BB269276F}"/>
          </ac:spMkLst>
        </pc:spChg>
      </pc:sldChg>
      <pc:sldChg chg="delSp modSp delCm">
        <pc:chgData name="Tien Thuy Le" userId="2e27c59b-75ae-470f-be6d-3ce11d72e2af" providerId="ADAL" clId="{F5FB0C44-C954-4D18-8D65-0504CAEF3514}" dt="2020-12-01T08:59:04.507" v="6"/>
        <pc:sldMkLst>
          <pc:docMk/>
          <pc:sldMk cId="61473498" sldId="6634"/>
        </pc:sldMkLst>
        <pc:spChg chg="del">
          <ac:chgData name="Tien Thuy Le" userId="2e27c59b-75ae-470f-be6d-3ce11d72e2af" providerId="ADAL" clId="{F5FB0C44-C954-4D18-8D65-0504CAEF3514}" dt="2020-12-01T08:59:01.114" v="5" actId="478"/>
          <ac:spMkLst>
            <pc:docMk/>
            <pc:sldMk cId="61473498" sldId="6634"/>
            <ac:spMk id="3" creationId="{756BB94E-2F82-4ED2-A590-1C415C91260B}"/>
          </ac:spMkLst>
        </pc:spChg>
        <pc:spChg chg="mod">
          <ac:chgData name="Tien Thuy Le" userId="2e27c59b-75ae-470f-be6d-3ce11d72e2af" providerId="ADAL" clId="{F5FB0C44-C954-4D18-8D65-0504CAEF3514}" dt="2020-12-01T08:58:57.545" v="4" actId="20577"/>
          <ac:spMkLst>
            <pc:docMk/>
            <pc:sldMk cId="61473498" sldId="6634"/>
            <ac:spMk id="9" creationId="{94733590-502E-4E8E-A032-4F7437B0741C}"/>
          </ac:spMkLst>
        </pc:spChg>
      </pc:sldChg>
      <pc:sldChg chg="delCm">
        <pc:chgData name="Tien Thuy Le" userId="2e27c59b-75ae-470f-be6d-3ce11d72e2af" providerId="ADAL" clId="{F5FB0C44-C954-4D18-8D65-0504CAEF3514}" dt="2020-12-01T08:59:38.863" v="14"/>
        <pc:sldMkLst>
          <pc:docMk/>
          <pc:sldMk cId="1821845472" sldId="6636"/>
        </pc:sldMkLst>
      </pc:sldChg>
      <pc:sldChg chg="modSp">
        <pc:chgData name="Tien Thuy Le" userId="2e27c59b-75ae-470f-be6d-3ce11d72e2af" providerId="ADAL" clId="{F5FB0C44-C954-4D18-8D65-0504CAEF3514}" dt="2020-12-01T09:00:12.279" v="49" actId="1035"/>
        <pc:sldMkLst>
          <pc:docMk/>
          <pc:sldMk cId="984174840" sldId="6659"/>
        </pc:sldMkLst>
        <pc:spChg chg="mod">
          <ac:chgData name="Tien Thuy Le" userId="2e27c59b-75ae-470f-be6d-3ce11d72e2af" providerId="ADAL" clId="{F5FB0C44-C954-4D18-8D65-0504CAEF3514}" dt="2020-12-01T09:00:06.108" v="18" actId="6549"/>
          <ac:spMkLst>
            <pc:docMk/>
            <pc:sldMk cId="984174840" sldId="6659"/>
            <ac:spMk id="8" creationId="{3105A570-5388-416C-9F2F-186FCBF218DF}"/>
          </ac:spMkLst>
        </pc:spChg>
        <pc:spChg chg="mod">
          <ac:chgData name="Tien Thuy Le" userId="2e27c59b-75ae-470f-be6d-3ce11d72e2af" providerId="ADAL" clId="{F5FB0C44-C954-4D18-8D65-0504CAEF3514}" dt="2020-12-01T08:59:59.958" v="15" actId="1076"/>
          <ac:spMkLst>
            <pc:docMk/>
            <pc:sldMk cId="984174840" sldId="6659"/>
            <ac:spMk id="12" creationId="{57FE26FA-B883-49D0-962C-0FA9F89B19F2}"/>
          </ac:spMkLst>
        </pc:spChg>
        <pc:spChg chg="mod">
          <ac:chgData name="Tien Thuy Le" userId="2e27c59b-75ae-470f-be6d-3ce11d72e2af" providerId="ADAL" clId="{F5FB0C44-C954-4D18-8D65-0504CAEF3514}" dt="2020-12-01T09:00:12.279" v="49" actId="1035"/>
          <ac:spMkLst>
            <pc:docMk/>
            <pc:sldMk cId="984174840" sldId="6659"/>
            <ac:spMk id="17" creationId="{7BA9AEFC-0FD8-4E2B-B978-F27C3106A874}"/>
          </ac:spMkLst>
        </pc:spChg>
      </pc:sldChg>
      <pc:sldChg chg="delSp delCm">
        <pc:chgData name="Tien Thuy Le" userId="2e27c59b-75ae-470f-be6d-3ce11d72e2af" providerId="ADAL" clId="{F5FB0C44-C954-4D18-8D65-0504CAEF3514}" dt="2020-12-01T09:00:39.345" v="51"/>
        <pc:sldMkLst>
          <pc:docMk/>
          <pc:sldMk cId="846010425" sldId="6664"/>
        </pc:sldMkLst>
        <pc:spChg chg="del">
          <ac:chgData name="Tien Thuy Le" userId="2e27c59b-75ae-470f-be6d-3ce11d72e2af" providerId="ADAL" clId="{F5FB0C44-C954-4D18-8D65-0504CAEF3514}" dt="2020-12-01T09:00:34.447" v="50" actId="478"/>
          <ac:spMkLst>
            <pc:docMk/>
            <pc:sldMk cId="846010425" sldId="6664"/>
            <ac:spMk id="13" creationId="{319211D8-4175-4033-90CF-508334A5E2F1}"/>
          </ac:spMkLst>
        </pc:spChg>
      </pc:sldChg>
      <pc:sldChg chg="modSp">
        <pc:chgData name="Tien Thuy Le" userId="2e27c59b-75ae-470f-be6d-3ce11d72e2af" providerId="ADAL" clId="{F5FB0C44-C954-4D18-8D65-0504CAEF3514}" dt="2020-12-01T09:01:18.252" v="66" actId="14100"/>
        <pc:sldMkLst>
          <pc:docMk/>
          <pc:sldMk cId="1536291579" sldId="6669"/>
        </pc:sldMkLst>
        <pc:spChg chg="mod">
          <ac:chgData name="Tien Thuy Le" userId="2e27c59b-75ae-470f-be6d-3ce11d72e2af" providerId="ADAL" clId="{F5FB0C44-C954-4D18-8D65-0504CAEF3514}" dt="2020-12-01T09:01:12.436" v="64" actId="1035"/>
          <ac:spMkLst>
            <pc:docMk/>
            <pc:sldMk cId="1536291579" sldId="6669"/>
            <ac:spMk id="12" creationId="{D636193E-BE88-4D15-A71A-65AD505C7052}"/>
          </ac:spMkLst>
        </pc:spChg>
        <pc:spChg chg="mod">
          <ac:chgData name="Tien Thuy Le" userId="2e27c59b-75ae-470f-be6d-3ce11d72e2af" providerId="ADAL" clId="{F5FB0C44-C954-4D18-8D65-0504CAEF3514}" dt="2020-12-01T09:01:18.252" v="66" actId="14100"/>
          <ac:spMkLst>
            <pc:docMk/>
            <pc:sldMk cId="1536291579" sldId="6669"/>
            <ac:spMk id="14" creationId="{EC49357A-280A-4057-91CA-F6E5731F48CE}"/>
          </ac:spMkLst>
        </pc:spChg>
        <pc:spChg chg="mod">
          <ac:chgData name="Tien Thuy Le" userId="2e27c59b-75ae-470f-be6d-3ce11d72e2af" providerId="ADAL" clId="{F5FB0C44-C954-4D18-8D65-0504CAEF3514}" dt="2020-12-01T09:01:12.436" v="64" actId="1035"/>
          <ac:spMkLst>
            <pc:docMk/>
            <pc:sldMk cId="1536291579" sldId="6669"/>
            <ac:spMk id="15" creationId="{F2299C4C-24C1-4422-BD1B-39A44B9C3503}"/>
          </ac:spMkLst>
        </pc:spChg>
      </pc:sldChg>
      <pc:sldChg chg="delSp modSp delCm">
        <pc:chgData name="Tien Thuy Le" userId="2e27c59b-75ae-470f-be6d-3ce11d72e2af" providerId="ADAL" clId="{F5FB0C44-C954-4D18-8D65-0504CAEF3514}" dt="2020-12-01T08:59:14.949" v="9"/>
        <pc:sldMkLst>
          <pc:docMk/>
          <pc:sldMk cId="1668804084" sldId="6679"/>
        </pc:sldMkLst>
        <pc:spChg chg="mod">
          <ac:chgData name="Tien Thuy Le" userId="2e27c59b-75ae-470f-be6d-3ce11d72e2af" providerId="ADAL" clId="{F5FB0C44-C954-4D18-8D65-0504CAEF3514}" dt="2020-12-01T08:59:10.312" v="7" actId="20577"/>
          <ac:spMkLst>
            <pc:docMk/>
            <pc:sldMk cId="1668804084" sldId="6679"/>
            <ac:spMk id="9" creationId="{94733590-502E-4E8E-A032-4F7437B0741C}"/>
          </ac:spMkLst>
        </pc:spChg>
        <pc:spChg chg="del">
          <ac:chgData name="Tien Thuy Le" userId="2e27c59b-75ae-470f-be6d-3ce11d72e2af" providerId="ADAL" clId="{F5FB0C44-C954-4D18-8D65-0504CAEF3514}" dt="2020-12-01T08:59:12.114" v="8" actId="478"/>
          <ac:spMkLst>
            <pc:docMk/>
            <pc:sldMk cId="1668804084" sldId="6679"/>
            <ac:spMk id="12" creationId="{0B8A1AEF-61DA-4382-A3AE-851C7589E3AF}"/>
          </ac:spMkLst>
        </pc:spChg>
      </pc:sldChg>
      <pc:sldChg chg="delSp modSp delCm">
        <pc:chgData name="Tien Thuy Le" userId="2e27c59b-75ae-470f-be6d-3ce11d72e2af" providerId="ADAL" clId="{F5FB0C44-C954-4D18-8D65-0504CAEF3514}" dt="2020-12-01T08:59:28.015" v="12" actId="478"/>
        <pc:sldMkLst>
          <pc:docMk/>
          <pc:sldMk cId="2146113508" sldId="6680"/>
        </pc:sldMkLst>
        <pc:spChg chg="mod">
          <ac:chgData name="Tien Thuy Le" userId="2e27c59b-75ae-470f-be6d-3ce11d72e2af" providerId="ADAL" clId="{F5FB0C44-C954-4D18-8D65-0504CAEF3514}" dt="2020-12-01T08:59:20.754" v="10" actId="20577"/>
          <ac:spMkLst>
            <pc:docMk/>
            <pc:sldMk cId="2146113508" sldId="6680"/>
            <ac:spMk id="9" creationId="{94733590-502E-4E8E-A032-4F7437B0741C}"/>
          </ac:spMkLst>
        </pc:spChg>
        <pc:spChg chg="del">
          <ac:chgData name="Tien Thuy Le" userId="2e27c59b-75ae-470f-be6d-3ce11d72e2af" providerId="ADAL" clId="{F5FB0C44-C954-4D18-8D65-0504CAEF3514}" dt="2020-12-01T08:59:28.015" v="12" actId="478"/>
          <ac:spMkLst>
            <pc:docMk/>
            <pc:sldMk cId="2146113508" sldId="6680"/>
            <ac:spMk id="13" creationId="{366495E1-353B-48D4-980B-7F984F5A9C96}"/>
          </ac:spMkLst>
        </pc:spChg>
      </pc:sldChg>
    </pc:docChg>
  </pc:docChgLst>
  <pc:docChgLst>
    <pc:chgData name="Vy Ha Tran" userId="0b215e27-1dea-4afb-b3fa-8a0220bcd4df" providerId="ADAL" clId="{D77926BE-223D-45C8-B12A-362354C30B14}"/>
    <pc:docChg chg="undo modSld">
      <pc:chgData name="Vy Ha Tran" userId="0b215e27-1dea-4afb-b3fa-8a0220bcd4df" providerId="ADAL" clId="{D77926BE-223D-45C8-B12A-362354C30B14}" dt="2021-03-14T08:07:34.586" v="12" actId="20577"/>
      <pc:docMkLst>
        <pc:docMk/>
      </pc:docMkLst>
      <pc:sldChg chg="modSp">
        <pc:chgData name="Vy Ha Tran" userId="0b215e27-1dea-4afb-b3fa-8a0220bcd4df" providerId="ADAL" clId="{D77926BE-223D-45C8-B12A-362354C30B14}" dt="2021-03-14T08:07:34.586" v="12" actId="20577"/>
        <pc:sldMkLst>
          <pc:docMk/>
          <pc:sldMk cId="3552070683" sldId="6608"/>
        </pc:sldMkLst>
        <pc:spChg chg="mod">
          <ac:chgData name="Vy Ha Tran" userId="0b215e27-1dea-4afb-b3fa-8a0220bcd4df" providerId="ADAL" clId="{D77926BE-223D-45C8-B12A-362354C30B14}" dt="2021-03-14T08:07:34.586" v="12" actId="20577"/>
          <ac:spMkLst>
            <pc:docMk/>
            <pc:sldMk cId="3552070683" sldId="6608"/>
            <ac:spMk id="6" creationId="{0E3A4ABA-BFEC-4999-86B4-A1E5B84E6EF3}"/>
          </ac:spMkLst>
        </pc:spChg>
      </pc:sldChg>
    </pc:docChg>
  </pc:docChgLst>
  <pc:docChgLst>
    <pc:chgData name="Tien Thuy Le" userId="2e27c59b-75ae-470f-be6d-3ce11d72e2af" providerId="ADAL" clId="{073D9629-CBB0-449D-A5E9-5C45A2CF8C1D}"/>
    <pc:docChg chg="modSld">
      <pc:chgData name="Tien Thuy Le" userId="2e27c59b-75ae-470f-be6d-3ce11d72e2af" providerId="ADAL" clId="{073D9629-CBB0-449D-A5E9-5C45A2CF8C1D}" dt="2020-12-07T02:35:01.271" v="191" actId="20577"/>
      <pc:docMkLst>
        <pc:docMk/>
      </pc:docMkLst>
      <pc:sldChg chg="modSp">
        <pc:chgData name="Tien Thuy Le" userId="2e27c59b-75ae-470f-be6d-3ce11d72e2af" providerId="ADAL" clId="{073D9629-CBB0-449D-A5E9-5C45A2CF8C1D}" dt="2020-12-07T02:35:01.271" v="191" actId="20577"/>
        <pc:sldMkLst>
          <pc:docMk/>
          <pc:sldMk cId="971531989" sldId="6642"/>
        </pc:sldMkLst>
        <pc:spChg chg="mod">
          <ac:chgData name="Tien Thuy Le" userId="2e27c59b-75ae-470f-be6d-3ce11d72e2af" providerId="ADAL" clId="{073D9629-CBB0-449D-A5E9-5C45A2CF8C1D}" dt="2020-12-07T02:35:01.271" v="191" actId="20577"/>
          <ac:spMkLst>
            <pc:docMk/>
            <pc:sldMk cId="971531989" sldId="6642"/>
            <ac:spMk id="8" creationId="{3105A570-5388-416C-9F2F-186FCBF218D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658D82E4-66DB-4A60-8FC0-BCB098BFB97E}"/>
              </a:ext>
            </a:extLst>
          </p:cNvPr>
          <p:cNvSpPr>
            <a:spLocks noGrp="1"/>
          </p:cNvSpPr>
          <p:nvPr>
            <p:ph type="hdr" sz="quarter"/>
          </p:nvPr>
        </p:nvSpPr>
        <p:spPr>
          <a:xfrm>
            <a:off x="1" y="2"/>
            <a:ext cx="4302231" cy="34106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xmlns="" id="{03A7BC1A-2153-4CE0-9315-F27E5D826A97}"/>
              </a:ext>
            </a:extLst>
          </p:cNvPr>
          <p:cNvSpPr>
            <a:spLocks noGrp="1"/>
          </p:cNvSpPr>
          <p:nvPr>
            <p:ph type="dt" sz="quarter" idx="1"/>
          </p:nvPr>
        </p:nvSpPr>
        <p:spPr>
          <a:xfrm>
            <a:off x="5623698" y="2"/>
            <a:ext cx="4302231" cy="341064"/>
          </a:xfrm>
          <a:prstGeom prst="rect">
            <a:avLst/>
          </a:prstGeom>
        </p:spPr>
        <p:txBody>
          <a:bodyPr vert="horz" lIns="93177" tIns="46589" rIns="93177" bIns="46589" rtlCol="0"/>
          <a:lstStyle>
            <a:lvl1pPr algn="r">
              <a:defRPr sz="1200"/>
            </a:lvl1pPr>
          </a:lstStyle>
          <a:p>
            <a:fld id="{2DB03F86-BDA2-497E-ACDB-C0A2DBBAF0F2}" type="datetimeFigureOut">
              <a:rPr lang="en-US" smtClean="0"/>
              <a:t>17/05/2021</a:t>
            </a:fld>
            <a:endParaRPr lang="en-US"/>
          </a:p>
        </p:txBody>
      </p:sp>
      <p:sp>
        <p:nvSpPr>
          <p:cNvPr id="4" name="Footer Placeholder 3">
            <a:extLst>
              <a:ext uri="{FF2B5EF4-FFF2-40B4-BE49-F238E27FC236}">
                <a16:creationId xmlns:a16="http://schemas.microsoft.com/office/drawing/2014/main" xmlns="" id="{45B29C48-B731-455C-92B3-2EEC62DFAB95}"/>
              </a:ext>
            </a:extLst>
          </p:cNvPr>
          <p:cNvSpPr>
            <a:spLocks noGrp="1"/>
          </p:cNvSpPr>
          <p:nvPr>
            <p:ph type="ftr" sz="quarter" idx="2"/>
          </p:nvPr>
        </p:nvSpPr>
        <p:spPr>
          <a:xfrm>
            <a:off x="1" y="6456615"/>
            <a:ext cx="4302231" cy="34106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824DC346-8381-435D-B568-36ADF17AC57F}"/>
              </a:ext>
            </a:extLst>
          </p:cNvPr>
          <p:cNvSpPr>
            <a:spLocks noGrp="1"/>
          </p:cNvSpPr>
          <p:nvPr>
            <p:ph type="sldNum" sz="quarter" idx="3"/>
          </p:nvPr>
        </p:nvSpPr>
        <p:spPr>
          <a:xfrm>
            <a:off x="5623698" y="6456615"/>
            <a:ext cx="4302231" cy="341063"/>
          </a:xfrm>
          <a:prstGeom prst="rect">
            <a:avLst/>
          </a:prstGeom>
        </p:spPr>
        <p:txBody>
          <a:bodyPr vert="horz" lIns="93177" tIns="46589" rIns="93177" bIns="46589" rtlCol="0" anchor="b"/>
          <a:lstStyle>
            <a:lvl1pPr algn="r">
              <a:defRPr sz="1200"/>
            </a:lvl1pPr>
          </a:lstStyle>
          <a:p>
            <a:fld id="{6ECC218C-53F8-4EF2-8145-2352E0F027F6}" type="slidenum">
              <a:rPr lang="en-US" smtClean="0"/>
              <a:t>‹#›</a:t>
            </a:fld>
            <a:endParaRPr lang="en-US"/>
          </a:p>
        </p:txBody>
      </p:sp>
    </p:spTree>
    <p:extLst>
      <p:ext uri="{BB962C8B-B14F-4D97-AF65-F5344CB8AC3E}">
        <p14:creationId xmlns:p14="http://schemas.microsoft.com/office/powerpoint/2010/main" val="267677852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302231" cy="34106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623698" y="2"/>
            <a:ext cx="4302231" cy="341064"/>
          </a:xfrm>
          <a:prstGeom prst="rect">
            <a:avLst/>
          </a:prstGeom>
        </p:spPr>
        <p:txBody>
          <a:bodyPr vert="horz" lIns="93177" tIns="46589" rIns="93177" bIns="46589" rtlCol="0"/>
          <a:lstStyle>
            <a:lvl1pPr algn="r">
              <a:defRPr sz="1200"/>
            </a:lvl1pPr>
          </a:lstStyle>
          <a:p>
            <a:fld id="{196EFCD1-BDED-E74D-A16E-48A429F01FC3}" type="datetimeFigureOut">
              <a:rPr lang="en-US" smtClean="0"/>
              <a:t>17/05/2021</a:t>
            </a:fld>
            <a:endParaRPr lang="en-US"/>
          </a:p>
        </p:txBody>
      </p:sp>
      <p:sp>
        <p:nvSpPr>
          <p:cNvPr id="4" name="Slide Image Placeholder 3"/>
          <p:cNvSpPr>
            <a:spLocks noGrp="1" noRot="1" noChangeAspect="1"/>
          </p:cNvSpPr>
          <p:nvPr>
            <p:ph type="sldImg" idx="2"/>
          </p:nvPr>
        </p:nvSpPr>
        <p:spPr>
          <a:xfrm>
            <a:off x="4170363" y="849313"/>
            <a:ext cx="1587500" cy="2293937"/>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92823" y="3271381"/>
            <a:ext cx="7942580" cy="267658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456615"/>
            <a:ext cx="4302231" cy="34106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623698" y="6456615"/>
            <a:ext cx="4302231" cy="341063"/>
          </a:xfrm>
          <a:prstGeom prst="rect">
            <a:avLst/>
          </a:prstGeom>
        </p:spPr>
        <p:txBody>
          <a:bodyPr vert="horz" lIns="93177" tIns="46589" rIns="93177" bIns="46589" rtlCol="0" anchor="b"/>
          <a:lstStyle>
            <a:lvl1pPr algn="r">
              <a:defRPr sz="1200"/>
            </a:lvl1pPr>
          </a:lstStyle>
          <a:p>
            <a:fld id="{7832E916-4FF6-B94E-AD20-299629865B40}" type="slidenum">
              <a:rPr lang="en-US" smtClean="0"/>
              <a:t>‹#›</a:t>
            </a:fld>
            <a:endParaRPr lang="en-US"/>
          </a:p>
        </p:txBody>
      </p:sp>
    </p:spTree>
    <p:extLst>
      <p:ext uri="{BB962C8B-B14F-4D97-AF65-F5344CB8AC3E}">
        <p14:creationId xmlns:p14="http://schemas.microsoft.com/office/powerpoint/2010/main" val="194154151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7832E916-4FF6-B94E-AD20-299629865B40}" type="slidenum">
              <a:rPr lang="en-US" smtClean="0"/>
              <a:t>6</a:t>
            </a:fld>
            <a:endParaRPr lang="en-US"/>
          </a:p>
        </p:txBody>
      </p:sp>
    </p:spTree>
    <p:extLst>
      <p:ext uri="{BB962C8B-B14F-4D97-AF65-F5344CB8AC3E}">
        <p14:creationId xmlns:p14="http://schemas.microsoft.com/office/powerpoint/2010/main" val="4145146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7832E916-4FF6-B94E-AD20-299629865B40}" type="slidenum">
              <a:rPr lang="en-US" smtClean="0"/>
              <a:t>17</a:t>
            </a:fld>
            <a:endParaRPr lang="en-US"/>
          </a:p>
        </p:txBody>
      </p:sp>
    </p:spTree>
    <p:extLst>
      <p:ext uri="{BB962C8B-B14F-4D97-AF65-F5344CB8AC3E}">
        <p14:creationId xmlns:p14="http://schemas.microsoft.com/office/powerpoint/2010/main" val="2955070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7832E916-4FF6-B94E-AD20-299629865B40}" type="slidenum">
              <a:rPr lang="en-US" smtClean="0"/>
              <a:t>22</a:t>
            </a:fld>
            <a:endParaRPr lang="en-US"/>
          </a:p>
        </p:txBody>
      </p:sp>
    </p:spTree>
    <p:extLst>
      <p:ext uri="{BB962C8B-B14F-4D97-AF65-F5344CB8AC3E}">
        <p14:creationId xmlns:p14="http://schemas.microsoft.com/office/powerpoint/2010/main" val="201324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7832E916-4FF6-B94E-AD20-299629865B40}" type="slidenum">
              <a:rPr lang="en-US" smtClean="0"/>
              <a:t>30</a:t>
            </a:fld>
            <a:endParaRPr lang="en-US"/>
          </a:p>
        </p:txBody>
      </p:sp>
    </p:spTree>
    <p:extLst>
      <p:ext uri="{BB962C8B-B14F-4D97-AF65-F5344CB8AC3E}">
        <p14:creationId xmlns:p14="http://schemas.microsoft.com/office/powerpoint/2010/main" val="3330321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7832E916-4FF6-B94E-AD20-299629865B40}" type="slidenum">
              <a:rPr lang="en-US" smtClean="0"/>
              <a:t>36</a:t>
            </a:fld>
            <a:endParaRPr lang="en-US"/>
          </a:p>
        </p:txBody>
      </p:sp>
    </p:spTree>
    <p:extLst>
      <p:ext uri="{BB962C8B-B14F-4D97-AF65-F5344CB8AC3E}">
        <p14:creationId xmlns:p14="http://schemas.microsoft.com/office/powerpoint/2010/main" val="93515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7832E916-4FF6-B94E-AD20-299629865B40}" type="slidenum">
              <a:rPr lang="en-US" smtClean="0"/>
              <a:t>61</a:t>
            </a:fld>
            <a:endParaRPr lang="en-US"/>
          </a:p>
        </p:txBody>
      </p:sp>
    </p:spTree>
    <p:extLst>
      <p:ext uri="{BB962C8B-B14F-4D97-AF65-F5344CB8AC3E}">
        <p14:creationId xmlns:p14="http://schemas.microsoft.com/office/powerpoint/2010/main" val="1562984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872" indent="0" algn="ctr">
              <a:buNone/>
              <a:defRPr sz="1500"/>
            </a:lvl2pPr>
            <a:lvl3pPr marL="685743" indent="0" algn="ctr">
              <a:buNone/>
              <a:defRPr sz="1350"/>
            </a:lvl3pPr>
            <a:lvl4pPr marL="1028614" indent="0" algn="ctr">
              <a:buNone/>
              <a:defRPr sz="1200"/>
            </a:lvl4pPr>
            <a:lvl5pPr marL="1371486" indent="0" algn="ctr">
              <a:buNone/>
              <a:defRPr sz="1200"/>
            </a:lvl5pPr>
            <a:lvl6pPr marL="1714356" indent="0" algn="ctr">
              <a:buNone/>
              <a:defRPr sz="1200"/>
            </a:lvl6pPr>
            <a:lvl7pPr marL="2057228" indent="0" algn="ctr">
              <a:buNone/>
              <a:defRPr sz="1200"/>
            </a:lvl7pPr>
            <a:lvl8pPr marL="2400098" indent="0" algn="ctr">
              <a:buNone/>
              <a:defRPr sz="1200"/>
            </a:lvl8pPr>
            <a:lvl9pPr marL="2742970" indent="0" algn="ctr">
              <a:buNone/>
              <a:defRPr sz="1200"/>
            </a:lvl9pPr>
          </a:lstStyle>
          <a:p>
            <a:r>
              <a:rPr lang="en-US"/>
              <a:t>Click to edit Master subtitle style</a:t>
            </a:r>
          </a:p>
        </p:txBody>
      </p:sp>
      <p:sp>
        <p:nvSpPr>
          <p:cNvPr id="6" name="Slide Number Placeholder 5"/>
          <p:cNvSpPr>
            <a:spLocks noGrp="1"/>
          </p:cNvSpPr>
          <p:nvPr>
            <p:ph type="sldNum" sz="quarter" idx="12"/>
          </p:nvPr>
        </p:nvSpPr>
        <p:spPr/>
        <p:txBody>
          <a:bodyPr/>
          <a:lstStyle/>
          <a:p>
            <a:r>
              <a:rPr lang="en-US"/>
              <a:t>Trang </a:t>
            </a:r>
            <a:fld id="{3E31206F-3A98-EE42-AA20-E6E703F51550}" type="slidenum">
              <a:rPr lang="en-US" smtClean="0"/>
              <a:pPr/>
              <a:t>‹#›</a:t>
            </a:fld>
            <a:endParaRPr lang="en-US"/>
          </a:p>
        </p:txBody>
      </p:sp>
      <p:sp>
        <p:nvSpPr>
          <p:cNvPr id="7" name="Footer Placeholder 4">
            <a:extLst>
              <a:ext uri="{FF2B5EF4-FFF2-40B4-BE49-F238E27FC236}">
                <a16:creationId xmlns:a16="http://schemas.microsoft.com/office/drawing/2014/main" xmlns="" id="{0120C49E-1E1A-4833-AF05-318383BD43FE}"/>
              </a:ext>
            </a:extLst>
          </p:cNvPr>
          <p:cNvSpPr>
            <a:spLocks noGrp="1"/>
          </p:cNvSpPr>
          <p:nvPr>
            <p:ph type="ftr" sz="quarter" idx="3"/>
          </p:nvPr>
        </p:nvSpPr>
        <p:spPr>
          <a:xfrm>
            <a:off x="397195" y="9520160"/>
            <a:ext cx="5989320" cy="232750"/>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vi-VN" dirty="0"/>
              <a:t>Sổ tay Chuyển đổi số | Chương trình Hỗ trợ doanh nghiệp chuyển đổi số</a:t>
            </a:r>
          </a:p>
          <a:p>
            <a:r>
              <a:rPr lang="vi-VN" dirty="0"/>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1640818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71490" y="527406"/>
            <a:ext cx="5915025" cy="191470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r>
              <a:rPr lang="en-US"/>
              <a:t>Trang </a:t>
            </a:r>
            <a:fld id="{3E31206F-3A98-EE42-AA20-E6E703F51550}" type="slidenum">
              <a:rPr lang="en-US" smtClean="0"/>
              <a:pPr/>
              <a:t>‹#›</a:t>
            </a:fld>
            <a:endParaRPr lang="en-US"/>
          </a:p>
        </p:txBody>
      </p:sp>
      <p:sp>
        <p:nvSpPr>
          <p:cNvPr id="7" name="Footer Placeholder 4">
            <a:extLst>
              <a:ext uri="{FF2B5EF4-FFF2-40B4-BE49-F238E27FC236}">
                <a16:creationId xmlns:a16="http://schemas.microsoft.com/office/drawing/2014/main" xmlns="" id="{54C153C2-B6B2-4CDB-8E17-CB4A81BADFE4}"/>
              </a:ext>
            </a:extLst>
          </p:cNvPr>
          <p:cNvSpPr>
            <a:spLocks noGrp="1"/>
          </p:cNvSpPr>
          <p:nvPr>
            <p:ph type="ftr" sz="quarter" idx="3"/>
          </p:nvPr>
        </p:nvSpPr>
        <p:spPr>
          <a:xfrm>
            <a:off x="397195" y="9520160"/>
            <a:ext cx="5989320" cy="232750"/>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vi-VN" dirty="0"/>
              <a:t>Sổ tay Chuyển đổi số | Chương trình Hỗ trợ doanh nghiệp chuyển đổi số</a:t>
            </a:r>
          </a:p>
          <a:p>
            <a:r>
              <a:rPr lang="vi-VN" dirty="0"/>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1795004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6"/>
            <a:ext cx="1478756" cy="839487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6"/>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r>
              <a:rPr lang="en-US"/>
              <a:t>Trang </a:t>
            </a:r>
            <a:fld id="{3E31206F-3A98-EE42-AA20-E6E703F51550}" type="slidenum">
              <a:rPr lang="en-US" smtClean="0"/>
              <a:pPr/>
              <a:t>‹#›</a:t>
            </a:fld>
            <a:endParaRPr lang="en-US"/>
          </a:p>
        </p:txBody>
      </p:sp>
      <p:sp>
        <p:nvSpPr>
          <p:cNvPr id="7" name="Footer Placeholder 4">
            <a:extLst>
              <a:ext uri="{FF2B5EF4-FFF2-40B4-BE49-F238E27FC236}">
                <a16:creationId xmlns:a16="http://schemas.microsoft.com/office/drawing/2014/main" xmlns="" id="{EA22EA2A-54D0-4BDC-A5B0-4A74F84EC078}"/>
              </a:ext>
            </a:extLst>
          </p:cNvPr>
          <p:cNvSpPr>
            <a:spLocks noGrp="1"/>
          </p:cNvSpPr>
          <p:nvPr>
            <p:ph type="ftr" sz="quarter" idx="3"/>
          </p:nvPr>
        </p:nvSpPr>
        <p:spPr>
          <a:xfrm>
            <a:off x="397195" y="9520160"/>
            <a:ext cx="5989320" cy="232750"/>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vi-VN" dirty="0"/>
              <a:t>Sổ tay Chuyển đổi số | Chương trình Hỗ trợ doanh nghiệp chuyển đổi số</a:t>
            </a:r>
          </a:p>
          <a:p>
            <a:r>
              <a:rPr lang="vi-VN" dirty="0"/>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798240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r>
              <a:rPr lang="en-US"/>
              <a:t>Trang </a:t>
            </a:r>
            <a:fld id="{3E31206F-3A98-EE42-AA20-E6E703F51550}" type="slidenum">
              <a:rPr lang="en-US" smtClean="0"/>
              <a:pPr/>
              <a:t>‹#›</a:t>
            </a:fld>
            <a:endParaRPr lang="en-US"/>
          </a:p>
        </p:txBody>
      </p:sp>
      <p:sp>
        <p:nvSpPr>
          <p:cNvPr id="5" name="Footer Placeholder 4">
            <a:extLst>
              <a:ext uri="{FF2B5EF4-FFF2-40B4-BE49-F238E27FC236}">
                <a16:creationId xmlns:a16="http://schemas.microsoft.com/office/drawing/2014/main" xmlns="" id="{61400DE2-D883-4534-817C-73564761CB9F}"/>
              </a:ext>
            </a:extLst>
          </p:cNvPr>
          <p:cNvSpPr>
            <a:spLocks noGrp="1"/>
          </p:cNvSpPr>
          <p:nvPr>
            <p:ph type="ftr" sz="quarter" idx="3"/>
          </p:nvPr>
        </p:nvSpPr>
        <p:spPr>
          <a:xfrm>
            <a:off x="397195" y="9520160"/>
            <a:ext cx="5989320" cy="232750"/>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vi-VN" dirty="0"/>
              <a:t>Sổ tay Chuyển đổi số | Chương trình Hỗ trợ doanh nghiệp chuyển đổi số</a:t>
            </a:r>
          </a:p>
          <a:p>
            <a:r>
              <a:rPr lang="vi-VN" dirty="0"/>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1406766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9" y="2469625"/>
            <a:ext cx="5915025" cy="4120620"/>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9" y="6629231"/>
            <a:ext cx="5915025" cy="2166937"/>
          </a:xfrm>
        </p:spPr>
        <p:txBody>
          <a:bodyPr/>
          <a:lstStyle>
            <a:lvl1pPr marL="0" indent="0">
              <a:buNone/>
              <a:defRPr sz="1800">
                <a:solidFill>
                  <a:schemeClr val="tx1"/>
                </a:solidFill>
              </a:defRPr>
            </a:lvl1pPr>
            <a:lvl2pPr marL="342872" indent="0">
              <a:buNone/>
              <a:defRPr sz="1500">
                <a:solidFill>
                  <a:schemeClr val="tx1">
                    <a:tint val="75000"/>
                  </a:schemeClr>
                </a:solidFill>
              </a:defRPr>
            </a:lvl2pPr>
            <a:lvl3pPr marL="685743" indent="0">
              <a:buNone/>
              <a:defRPr sz="1350">
                <a:solidFill>
                  <a:schemeClr val="tx1">
                    <a:tint val="75000"/>
                  </a:schemeClr>
                </a:solidFill>
              </a:defRPr>
            </a:lvl3pPr>
            <a:lvl4pPr marL="1028614" indent="0">
              <a:buNone/>
              <a:defRPr sz="1200">
                <a:solidFill>
                  <a:schemeClr val="tx1">
                    <a:tint val="75000"/>
                  </a:schemeClr>
                </a:solidFill>
              </a:defRPr>
            </a:lvl4pPr>
            <a:lvl5pPr marL="1371486" indent="0">
              <a:buNone/>
              <a:defRPr sz="1200">
                <a:solidFill>
                  <a:schemeClr val="tx1">
                    <a:tint val="75000"/>
                  </a:schemeClr>
                </a:solidFill>
              </a:defRPr>
            </a:lvl5pPr>
            <a:lvl6pPr marL="1714356" indent="0">
              <a:buNone/>
              <a:defRPr sz="1200">
                <a:solidFill>
                  <a:schemeClr val="tx1">
                    <a:tint val="75000"/>
                  </a:schemeClr>
                </a:solidFill>
              </a:defRPr>
            </a:lvl6pPr>
            <a:lvl7pPr marL="2057228" indent="0">
              <a:buNone/>
              <a:defRPr sz="1200">
                <a:solidFill>
                  <a:schemeClr val="tx1">
                    <a:tint val="75000"/>
                  </a:schemeClr>
                </a:solidFill>
              </a:defRPr>
            </a:lvl7pPr>
            <a:lvl8pPr marL="2400098" indent="0">
              <a:buNone/>
              <a:defRPr sz="1200">
                <a:solidFill>
                  <a:schemeClr val="tx1">
                    <a:tint val="75000"/>
                  </a:schemeClr>
                </a:solidFill>
              </a:defRPr>
            </a:lvl8pPr>
            <a:lvl9pPr marL="274297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r>
              <a:rPr lang="en-US"/>
              <a:t>Trang </a:t>
            </a:r>
            <a:fld id="{3E31206F-3A98-EE42-AA20-E6E703F51550}" type="slidenum">
              <a:rPr lang="en-US" smtClean="0"/>
              <a:pPr/>
              <a:t>‹#›</a:t>
            </a:fld>
            <a:endParaRPr lang="en-US"/>
          </a:p>
        </p:txBody>
      </p:sp>
      <p:sp>
        <p:nvSpPr>
          <p:cNvPr id="7" name="Footer Placeholder 4">
            <a:extLst>
              <a:ext uri="{FF2B5EF4-FFF2-40B4-BE49-F238E27FC236}">
                <a16:creationId xmlns:a16="http://schemas.microsoft.com/office/drawing/2014/main" xmlns="" id="{A7B3D5D1-B507-4B3D-9E98-8EF06F2C81BB}"/>
              </a:ext>
            </a:extLst>
          </p:cNvPr>
          <p:cNvSpPr>
            <a:spLocks noGrp="1"/>
          </p:cNvSpPr>
          <p:nvPr>
            <p:ph type="ftr" sz="quarter" idx="3"/>
          </p:nvPr>
        </p:nvSpPr>
        <p:spPr>
          <a:xfrm>
            <a:off x="397195" y="9520160"/>
            <a:ext cx="5989320" cy="232750"/>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vi-VN" dirty="0"/>
              <a:t>Sổ tay Chuyển đổi số | Chương trình Hỗ trợ doanh nghiệp chuyển đổi số</a:t>
            </a:r>
          </a:p>
          <a:p>
            <a:r>
              <a:rPr lang="vi-VN" dirty="0"/>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1875414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90" y="527406"/>
            <a:ext cx="5915025" cy="191470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r>
              <a:rPr lang="en-US"/>
              <a:t>Trang </a:t>
            </a:r>
            <a:fld id="{3E31206F-3A98-EE42-AA20-E6E703F51550}" type="slidenum">
              <a:rPr lang="en-US" smtClean="0"/>
              <a:pPr/>
              <a:t>‹#›</a:t>
            </a:fld>
            <a:endParaRPr lang="en-US"/>
          </a:p>
        </p:txBody>
      </p:sp>
      <p:sp>
        <p:nvSpPr>
          <p:cNvPr id="8" name="Footer Placeholder 4">
            <a:extLst>
              <a:ext uri="{FF2B5EF4-FFF2-40B4-BE49-F238E27FC236}">
                <a16:creationId xmlns:a16="http://schemas.microsoft.com/office/drawing/2014/main" xmlns="" id="{ED1478CB-4BFC-4927-B225-35D6558845B9}"/>
              </a:ext>
            </a:extLst>
          </p:cNvPr>
          <p:cNvSpPr>
            <a:spLocks noGrp="1"/>
          </p:cNvSpPr>
          <p:nvPr>
            <p:ph type="ftr" sz="quarter" idx="3"/>
          </p:nvPr>
        </p:nvSpPr>
        <p:spPr>
          <a:xfrm>
            <a:off x="397195" y="9520160"/>
            <a:ext cx="5989320" cy="232750"/>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vi-VN" dirty="0"/>
              <a:t>Sổ tay Chuyển đổi số | Chương trình Hỗ trợ doanh nghiệp chuyển đổi số</a:t>
            </a:r>
          </a:p>
          <a:p>
            <a:r>
              <a:rPr lang="vi-VN" dirty="0"/>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1482031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6"/>
            <a:ext cx="5915025" cy="191470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472384" y="2428351"/>
            <a:ext cx="2901255" cy="1190095"/>
          </a:xfrm>
        </p:spPr>
        <p:txBody>
          <a:bodyPr anchor="b"/>
          <a:lstStyle>
            <a:lvl1pPr marL="0" indent="0">
              <a:buNone/>
              <a:defRPr sz="1800" b="1"/>
            </a:lvl1pPr>
            <a:lvl2pPr marL="342872" indent="0">
              <a:buNone/>
              <a:defRPr sz="1500" b="1"/>
            </a:lvl2pPr>
            <a:lvl3pPr marL="685743" indent="0">
              <a:buNone/>
              <a:defRPr sz="1350" b="1"/>
            </a:lvl3pPr>
            <a:lvl4pPr marL="1028614" indent="0">
              <a:buNone/>
              <a:defRPr sz="1200" b="1"/>
            </a:lvl4pPr>
            <a:lvl5pPr marL="1371486" indent="0">
              <a:buNone/>
              <a:defRPr sz="1200" b="1"/>
            </a:lvl5pPr>
            <a:lvl6pPr marL="1714356" indent="0">
              <a:buNone/>
              <a:defRPr sz="1200" b="1"/>
            </a:lvl6pPr>
            <a:lvl7pPr marL="2057228" indent="0">
              <a:buNone/>
              <a:defRPr sz="1200" b="1"/>
            </a:lvl7pPr>
            <a:lvl8pPr marL="2400098" indent="0">
              <a:buNone/>
              <a:defRPr sz="1200" b="1"/>
            </a:lvl8pPr>
            <a:lvl9pPr marL="274297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4" y="3618444"/>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4" y="2428351"/>
            <a:ext cx="2915543" cy="1190095"/>
          </a:xfrm>
        </p:spPr>
        <p:txBody>
          <a:bodyPr anchor="b"/>
          <a:lstStyle>
            <a:lvl1pPr marL="0" indent="0">
              <a:buNone/>
              <a:defRPr sz="1800" b="1"/>
            </a:lvl1pPr>
            <a:lvl2pPr marL="342872" indent="0">
              <a:buNone/>
              <a:defRPr sz="1500" b="1"/>
            </a:lvl2pPr>
            <a:lvl3pPr marL="685743" indent="0">
              <a:buNone/>
              <a:defRPr sz="1350" b="1"/>
            </a:lvl3pPr>
            <a:lvl4pPr marL="1028614" indent="0">
              <a:buNone/>
              <a:defRPr sz="1200" b="1"/>
            </a:lvl4pPr>
            <a:lvl5pPr marL="1371486" indent="0">
              <a:buNone/>
              <a:defRPr sz="1200" b="1"/>
            </a:lvl5pPr>
            <a:lvl6pPr marL="1714356" indent="0">
              <a:buNone/>
              <a:defRPr sz="1200" b="1"/>
            </a:lvl6pPr>
            <a:lvl7pPr marL="2057228" indent="0">
              <a:buNone/>
              <a:defRPr sz="1200" b="1"/>
            </a:lvl7pPr>
            <a:lvl8pPr marL="2400098" indent="0">
              <a:buNone/>
              <a:defRPr sz="1200" b="1"/>
            </a:lvl8pPr>
            <a:lvl9pPr marL="274297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4" y="3618444"/>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r>
              <a:rPr lang="en-US"/>
              <a:t>Trang </a:t>
            </a:r>
            <a:fld id="{3E31206F-3A98-EE42-AA20-E6E703F51550}" type="slidenum">
              <a:rPr lang="en-US" smtClean="0"/>
              <a:pPr/>
              <a:t>‹#›</a:t>
            </a:fld>
            <a:endParaRPr lang="en-US"/>
          </a:p>
        </p:txBody>
      </p:sp>
      <p:sp>
        <p:nvSpPr>
          <p:cNvPr id="10" name="Footer Placeholder 4">
            <a:extLst>
              <a:ext uri="{FF2B5EF4-FFF2-40B4-BE49-F238E27FC236}">
                <a16:creationId xmlns:a16="http://schemas.microsoft.com/office/drawing/2014/main" xmlns="" id="{70BABD9E-1B0D-4ED0-8825-5D2C7A574953}"/>
              </a:ext>
            </a:extLst>
          </p:cNvPr>
          <p:cNvSpPr>
            <a:spLocks noGrp="1"/>
          </p:cNvSpPr>
          <p:nvPr>
            <p:ph type="ftr" sz="quarter" idx="13"/>
          </p:nvPr>
        </p:nvSpPr>
        <p:spPr>
          <a:xfrm>
            <a:off x="397195" y="9520160"/>
            <a:ext cx="5989320" cy="232750"/>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vi-VN" dirty="0"/>
              <a:t>Sổ tay Chuyển đổi số | Chương trình Hỗ trợ doanh nghiệp chuyển đổi số</a:t>
            </a:r>
          </a:p>
          <a:p>
            <a:r>
              <a:rPr lang="vi-VN" dirty="0"/>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1986738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1490" y="527406"/>
            <a:ext cx="5915025" cy="1914702"/>
          </a:xfrm>
          <a:prstGeom prst="rect">
            <a:avLst/>
          </a:prstGeo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r>
              <a:rPr lang="en-US"/>
              <a:t>Trang </a:t>
            </a:r>
            <a:fld id="{3E31206F-3A98-EE42-AA20-E6E703F51550}" type="slidenum">
              <a:rPr lang="en-US" smtClean="0"/>
              <a:pPr/>
              <a:t>‹#›</a:t>
            </a:fld>
            <a:endParaRPr lang="en-US"/>
          </a:p>
        </p:txBody>
      </p:sp>
      <p:sp>
        <p:nvSpPr>
          <p:cNvPr id="6" name="Footer Placeholder 4">
            <a:extLst>
              <a:ext uri="{FF2B5EF4-FFF2-40B4-BE49-F238E27FC236}">
                <a16:creationId xmlns:a16="http://schemas.microsoft.com/office/drawing/2014/main" xmlns="" id="{D6ED88E1-A6E7-4597-8689-249D99D7E26C}"/>
              </a:ext>
            </a:extLst>
          </p:cNvPr>
          <p:cNvSpPr>
            <a:spLocks noGrp="1"/>
          </p:cNvSpPr>
          <p:nvPr>
            <p:ph type="ftr" sz="quarter" idx="3"/>
          </p:nvPr>
        </p:nvSpPr>
        <p:spPr>
          <a:xfrm>
            <a:off x="397195" y="9520160"/>
            <a:ext cx="5989320" cy="232750"/>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vi-VN" dirty="0"/>
              <a:t>Sổ tay Chuyển đổi số | Chương trình Hỗ trợ doanh nghiệp chuyển đổi số</a:t>
            </a:r>
          </a:p>
          <a:p>
            <a:r>
              <a:rPr lang="vi-VN" dirty="0"/>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2030393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a:t>Trang </a:t>
            </a:r>
            <a:fld id="{3E31206F-3A98-EE42-AA20-E6E703F51550}" type="slidenum">
              <a:rPr lang="en-US" smtClean="0"/>
              <a:pPr/>
              <a:t>‹#›</a:t>
            </a:fld>
            <a:endParaRPr lang="en-US"/>
          </a:p>
        </p:txBody>
      </p:sp>
      <p:sp>
        <p:nvSpPr>
          <p:cNvPr id="5" name="Footer Placeholder 4">
            <a:extLst>
              <a:ext uri="{FF2B5EF4-FFF2-40B4-BE49-F238E27FC236}">
                <a16:creationId xmlns:a16="http://schemas.microsoft.com/office/drawing/2014/main" xmlns="" id="{6F8E7E4C-1A6D-4ADF-B054-3663FE091BBF}"/>
              </a:ext>
            </a:extLst>
          </p:cNvPr>
          <p:cNvSpPr>
            <a:spLocks noGrp="1"/>
          </p:cNvSpPr>
          <p:nvPr>
            <p:ph type="ftr" sz="quarter" idx="3"/>
          </p:nvPr>
        </p:nvSpPr>
        <p:spPr>
          <a:xfrm>
            <a:off x="397195" y="9520160"/>
            <a:ext cx="5989320" cy="232750"/>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vi-VN" dirty="0"/>
              <a:t>Sổ tay Chuyển đổi số | Chương trình Hỗ trợ doanh nghiệp chuyển đổi số</a:t>
            </a:r>
          </a:p>
          <a:p>
            <a:r>
              <a:rPr lang="vi-VN" dirty="0"/>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1314823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5" y="1426287"/>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3"/>
            <a:ext cx="2211884" cy="5505627"/>
          </a:xfrm>
        </p:spPr>
        <p:txBody>
          <a:bodyPr/>
          <a:lstStyle>
            <a:lvl1pPr marL="0" indent="0">
              <a:buNone/>
              <a:defRPr sz="1200"/>
            </a:lvl1pPr>
            <a:lvl2pPr marL="342872" indent="0">
              <a:buNone/>
              <a:defRPr sz="1050"/>
            </a:lvl2pPr>
            <a:lvl3pPr marL="685743" indent="0">
              <a:buNone/>
              <a:defRPr sz="900"/>
            </a:lvl3pPr>
            <a:lvl4pPr marL="1028614" indent="0">
              <a:buNone/>
              <a:defRPr sz="750"/>
            </a:lvl4pPr>
            <a:lvl5pPr marL="1371486" indent="0">
              <a:buNone/>
              <a:defRPr sz="750"/>
            </a:lvl5pPr>
            <a:lvl6pPr marL="1714356" indent="0">
              <a:buNone/>
              <a:defRPr sz="750"/>
            </a:lvl6pPr>
            <a:lvl7pPr marL="2057228" indent="0">
              <a:buNone/>
              <a:defRPr sz="750"/>
            </a:lvl7pPr>
            <a:lvl8pPr marL="2400098" indent="0">
              <a:buNone/>
              <a:defRPr sz="750"/>
            </a:lvl8pPr>
            <a:lvl9pPr marL="274297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r>
              <a:rPr lang="en-US"/>
              <a:t>Trang </a:t>
            </a:r>
            <a:fld id="{3E31206F-3A98-EE42-AA20-E6E703F51550}" type="slidenum">
              <a:rPr lang="en-US" smtClean="0"/>
              <a:pPr/>
              <a:t>‹#›</a:t>
            </a:fld>
            <a:endParaRPr lang="en-US"/>
          </a:p>
        </p:txBody>
      </p:sp>
      <p:sp>
        <p:nvSpPr>
          <p:cNvPr id="8" name="Footer Placeholder 4">
            <a:extLst>
              <a:ext uri="{FF2B5EF4-FFF2-40B4-BE49-F238E27FC236}">
                <a16:creationId xmlns:a16="http://schemas.microsoft.com/office/drawing/2014/main" xmlns="" id="{270618D3-3B0B-414C-B421-3DF671D59121}"/>
              </a:ext>
            </a:extLst>
          </p:cNvPr>
          <p:cNvSpPr>
            <a:spLocks noGrp="1"/>
          </p:cNvSpPr>
          <p:nvPr>
            <p:ph type="ftr" sz="quarter" idx="3"/>
          </p:nvPr>
        </p:nvSpPr>
        <p:spPr>
          <a:xfrm>
            <a:off x="397195" y="9520160"/>
            <a:ext cx="5989320" cy="232750"/>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vi-VN" dirty="0"/>
              <a:t>Sổ tay Chuyển đổi số | Chương trình Hỗ trợ doanh nghiệp chuyển đổi số</a:t>
            </a:r>
          </a:p>
          <a:p>
            <a:r>
              <a:rPr lang="vi-VN" dirty="0"/>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639299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a:prstGeom prst="rect">
            <a:avLst/>
          </a:prstGeo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5" y="1426287"/>
            <a:ext cx="3471863" cy="7039681"/>
          </a:xfrm>
        </p:spPr>
        <p:txBody>
          <a:bodyPr anchor="t"/>
          <a:lstStyle>
            <a:lvl1pPr marL="0" indent="0">
              <a:buNone/>
              <a:defRPr sz="2400"/>
            </a:lvl1pPr>
            <a:lvl2pPr marL="342872" indent="0">
              <a:buNone/>
              <a:defRPr sz="2100"/>
            </a:lvl2pPr>
            <a:lvl3pPr marL="685743" indent="0">
              <a:buNone/>
              <a:defRPr sz="1800"/>
            </a:lvl3pPr>
            <a:lvl4pPr marL="1028614" indent="0">
              <a:buNone/>
              <a:defRPr sz="1500"/>
            </a:lvl4pPr>
            <a:lvl5pPr marL="1371486" indent="0">
              <a:buNone/>
              <a:defRPr sz="1500"/>
            </a:lvl5pPr>
            <a:lvl6pPr marL="1714356" indent="0">
              <a:buNone/>
              <a:defRPr sz="1500"/>
            </a:lvl6pPr>
            <a:lvl7pPr marL="2057228" indent="0">
              <a:buNone/>
              <a:defRPr sz="1500"/>
            </a:lvl7pPr>
            <a:lvl8pPr marL="2400098" indent="0">
              <a:buNone/>
              <a:defRPr sz="1500"/>
            </a:lvl8pPr>
            <a:lvl9pPr marL="274297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472381" y="2971803"/>
            <a:ext cx="2211884" cy="5505627"/>
          </a:xfrm>
        </p:spPr>
        <p:txBody>
          <a:bodyPr/>
          <a:lstStyle>
            <a:lvl1pPr marL="0" indent="0">
              <a:buNone/>
              <a:defRPr sz="1200"/>
            </a:lvl1pPr>
            <a:lvl2pPr marL="342872" indent="0">
              <a:buNone/>
              <a:defRPr sz="1050"/>
            </a:lvl2pPr>
            <a:lvl3pPr marL="685743" indent="0">
              <a:buNone/>
              <a:defRPr sz="900"/>
            </a:lvl3pPr>
            <a:lvl4pPr marL="1028614" indent="0">
              <a:buNone/>
              <a:defRPr sz="750"/>
            </a:lvl4pPr>
            <a:lvl5pPr marL="1371486" indent="0">
              <a:buNone/>
              <a:defRPr sz="750"/>
            </a:lvl5pPr>
            <a:lvl6pPr marL="1714356" indent="0">
              <a:buNone/>
              <a:defRPr sz="750"/>
            </a:lvl6pPr>
            <a:lvl7pPr marL="2057228" indent="0">
              <a:buNone/>
              <a:defRPr sz="750"/>
            </a:lvl7pPr>
            <a:lvl8pPr marL="2400098" indent="0">
              <a:buNone/>
              <a:defRPr sz="750"/>
            </a:lvl8pPr>
            <a:lvl9pPr marL="274297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r>
              <a:rPr lang="en-US"/>
              <a:t>Trang </a:t>
            </a:r>
            <a:fld id="{3E31206F-3A98-EE42-AA20-E6E703F51550}" type="slidenum">
              <a:rPr lang="en-US" smtClean="0"/>
              <a:pPr/>
              <a:t>‹#›</a:t>
            </a:fld>
            <a:endParaRPr lang="en-US"/>
          </a:p>
        </p:txBody>
      </p:sp>
      <p:sp>
        <p:nvSpPr>
          <p:cNvPr id="8" name="Footer Placeholder 4">
            <a:extLst>
              <a:ext uri="{FF2B5EF4-FFF2-40B4-BE49-F238E27FC236}">
                <a16:creationId xmlns:a16="http://schemas.microsoft.com/office/drawing/2014/main" xmlns="" id="{A935EB09-C567-4423-BF41-CD7D7D3DC0E6}"/>
              </a:ext>
            </a:extLst>
          </p:cNvPr>
          <p:cNvSpPr>
            <a:spLocks noGrp="1"/>
          </p:cNvSpPr>
          <p:nvPr>
            <p:ph type="ftr" sz="quarter" idx="3"/>
          </p:nvPr>
        </p:nvSpPr>
        <p:spPr>
          <a:xfrm>
            <a:off x="397195" y="9520160"/>
            <a:ext cx="5989320" cy="232750"/>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vi-VN" dirty="0"/>
              <a:t>Sổ tay Chuyển đổi số | Chương trình Hỗ trợ doanh nghiệp chuyển đổi số</a:t>
            </a:r>
          </a:p>
          <a:p>
            <a:r>
              <a:rPr lang="vi-VN" dirty="0"/>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840598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97195" y="9520160"/>
            <a:ext cx="5989320" cy="232750"/>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vi-VN" dirty="0"/>
              <a:t>Sổ tay Chuyển đổi số | Chương trình Hỗ trợ doanh nghiệp chuyển đổi số</a:t>
            </a:r>
          </a:p>
          <a:p>
            <a:r>
              <a:rPr lang="vi-VN" dirty="0"/>
              <a:t>giai đoạn 2021 – 2025 của Bộ Kế hoạch và Đầu tư với sự hỗ trợ từ USAID/LinkSME</a:t>
            </a:r>
            <a:endParaRPr lang="en-US" dirty="0"/>
          </a:p>
        </p:txBody>
      </p:sp>
      <p:sp>
        <p:nvSpPr>
          <p:cNvPr id="6" name="Slide Number Placeholder 5"/>
          <p:cNvSpPr>
            <a:spLocks noGrp="1"/>
          </p:cNvSpPr>
          <p:nvPr>
            <p:ph type="sldNum" sz="quarter" idx="4"/>
          </p:nvPr>
        </p:nvSpPr>
        <p:spPr>
          <a:xfrm>
            <a:off x="-511200" y="9514424"/>
            <a:ext cx="1543050" cy="208664"/>
          </a:xfrm>
          <a:prstGeom prst="rect">
            <a:avLst/>
          </a:prstGeom>
        </p:spPr>
        <p:txBody>
          <a:bodyPr vert="horz" lIns="91440" tIns="45720" rIns="91440" bIns="45720" rtlCol="0" anchor="ctr"/>
          <a:lstStyle>
            <a:lvl1pPr algn="r">
              <a:defRPr sz="800">
                <a:solidFill>
                  <a:schemeClr val="tx1">
                    <a:tint val="75000"/>
                  </a:schemeClr>
                </a:solidFill>
                <a:latin typeface="Arial" panose="020B0604020202020204" pitchFamily="34" charset="0"/>
                <a:cs typeface="Arial" panose="020B0604020202020204" pitchFamily="34" charset="0"/>
              </a:defRPr>
            </a:lvl1pPr>
          </a:lstStyle>
          <a:p>
            <a:r>
              <a:rPr lang="en-US"/>
              <a:t>Trang (#)</a:t>
            </a:r>
          </a:p>
        </p:txBody>
      </p:sp>
    </p:spTree>
    <p:extLst>
      <p:ext uri="{BB962C8B-B14F-4D97-AF65-F5344CB8AC3E}">
        <p14:creationId xmlns:p14="http://schemas.microsoft.com/office/powerpoint/2010/main" val="13902697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68574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3" rtl="0" eaLnBrk="1" latinLnBrk="0" hangingPunct="1">
        <a:defRPr sz="1350" kern="1200">
          <a:solidFill>
            <a:schemeClr val="tx1"/>
          </a:solidFill>
          <a:latin typeface="+mn-lt"/>
          <a:ea typeface="+mn-ea"/>
          <a:cs typeface="+mn-cs"/>
        </a:defRPr>
      </a:lvl1pPr>
      <a:lvl2pPr marL="342872" algn="l" defTabSz="685743" rtl="0" eaLnBrk="1" latinLnBrk="0" hangingPunct="1">
        <a:defRPr sz="1350" kern="1200">
          <a:solidFill>
            <a:schemeClr val="tx1"/>
          </a:solidFill>
          <a:latin typeface="+mn-lt"/>
          <a:ea typeface="+mn-ea"/>
          <a:cs typeface="+mn-cs"/>
        </a:defRPr>
      </a:lvl2pPr>
      <a:lvl3pPr marL="685743" algn="l" defTabSz="685743" rtl="0" eaLnBrk="1" latinLnBrk="0" hangingPunct="1">
        <a:defRPr sz="1350" kern="1200">
          <a:solidFill>
            <a:schemeClr val="tx1"/>
          </a:solidFill>
          <a:latin typeface="+mn-lt"/>
          <a:ea typeface="+mn-ea"/>
          <a:cs typeface="+mn-cs"/>
        </a:defRPr>
      </a:lvl3pPr>
      <a:lvl4pPr marL="1028614" algn="l" defTabSz="685743" rtl="0" eaLnBrk="1" latinLnBrk="0" hangingPunct="1">
        <a:defRPr sz="1350" kern="1200">
          <a:solidFill>
            <a:schemeClr val="tx1"/>
          </a:solidFill>
          <a:latin typeface="+mn-lt"/>
          <a:ea typeface="+mn-ea"/>
          <a:cs typeface="+mn-cs"/>
        </a:defRPr>
      </a:lvl4pPr>
      <a:lvl5pPr marL="1371486" algn="l" defTabSz="685743" rtl="0" eaLnBrk="1" latinLnBrk="0" hangingPunct="1">
        <a:defRPr sz="1350" kern="1200">
          <a:solidFill>
            <a:schemeClr val="tx1"/>
          </a:solidFill>
          <a:latin typeface="+mn-lt"/>
          <a:ea typeface="+mn-ea"/>
          <a:cs typeface="+mn-cs"/>
        </a:defRPr>
      </a:lvl5pPr>
      <a:lvl6pPr marL="1714356" algn="l" defTabSz="685743" rtl="0" eaLnBrk="1" latinLnBrk="0" hangingPunct="1">
        <a:defRPr sz="1350" kern="1200">
          <a:solidFill>
            <a:schemeClr val="tx1"/>
          </a:solidFill>
          <a:latin typeface="+mn-lt"/>
          <a:ea typeface="+mn-ea"/>
          <a:cs typeface="+mn-cs"/>
        </a:defRPr>
      </a:lvl6pPr>
      <a:lvl7pPr marL="2057228" algn="l" defTabSz="685743" rtl="0" eaLnBrk="1" latinLnBrk="0" hangingPunct="1">
        <a:defRPr sz="1350" kern="1200">
          <a:solidFill>
            <a:schemeClr val="tx1"/>
          </a:solidFill>
          <a:latin typeface="+mn-lt"/>
          <a:ea typeface="+mn-ea"/>
          <a:cs typeface="+mn-cs"/>
        </a:defRPr>
      </a:lvl7pPr>
      <a:lvl8pPr marL="2400098" algn="l" defTabSz="685743" rtl="0" eaLnBrk="1" latinLnBrk="0" hangingPunct="1">
        <a:defRPr sz="1350" kern="1200">
          <a:solidFill>
            <a:schemeClr val="tx1"/>
          </a:solidFill>
          <a:latin typeface="+mn-lt"/>
          <a:ea typeface="+mn-ea"/>
          <a:cs typeface="+mn-cs"/>
        </a:defRPr>
      </a:lvl8pPr>
      <a:lvl9pPr marL="2742970" algn="l" defTabSz="68574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digital.business.gov.vn/"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digital.business.gov.vn/dangkydn"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8.pn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5.png"/><Relationship Id="rId24" Type="http://schemas.openxmlformats.org/officeDocument/2006/relationships/image" Target="../media/image47.sv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9" Type="http://schemas.openxmlformats.org/officeDocument/2006/relationships/image" Target="../media/image66.png"/><Relationship Id="rId21" Type="http://schemas.openxmlformats.org/officeDocument/2006/relationships/image" Target="../media/image36.png"/><Relationship Id="rId34" Type="http://schemas.openxmlformats.org/officeDocument/2006/relationships/image" Target="../media/image61.png"/><Relationship Id="rId42" Type="http://schemas.openxmlformats.org/officeDocument/2006/relationships/image" Target="../media/image69.png"/><Relationship Id="rId7" Type="http://schemas.openxmlformats.org/officeDocument/2006/relationships/image" Target="../media/image31.png"/><Relationship Id="rId2" Type="http://schemas.openxmlformats.org/officeDocument/2006/relationships/image" Target="../media/image26.png"/><Relationship Id="rId16" Type="http://schemas.openxmlformats.org/officeDocument/2006/relationships/image" Target="../media/image43.png"/><Relationship Id="rId29"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8.png"/><Relationship Id="rId24" Type="http://schemas.openxmlformats.org/officeDocument/2006/relationships/image" Target="../media/image51.png"/><Relationship Id="rId32" Type="http://schemas.openxmlformats.org/officeDocument/2006/relationships/image" Target="../media/image59.png"/><Relationship Id="rId37" Type="http://schemas.openxmlformats.org/officeDocument/2006/relationships/image" Target="../media/image64.jpeg"/><Relationship Id="rId40" Type="http://schemas.openxmlformats.org/officeDocument/2006/relationships/image" Target="../media/image67.png"/><Relationship Id="rId45" Type="http://schemas.openxmlformats.org/officeDocument/2006/relationships/image" Target="../media/image72.png"/><Relationship Id="rId5" Type="http://schemas.openxmlformats.org/officeDocument/2006/relationships/image" Target="../media/image29.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36" Type="http://schemas.openxmlformats.org/officeDocument/2006/relationships/image" Target="../media/image63.png"/><Relationship Id="rId10" Type="http://schemas.openxmlformats.org/officeDocument/2006/relationships/image" Target="../media/image35.png"/><Relationship Id="rId19" Type="http://schemas.openxmlformats.org/officeDocument/2006/relationships/image" Target="../media/image32.png"/><Relationship Id="rId31" Type="http://schemas.openxmlformats.org/officeDocument/2006/relationships/image" Target="../media/image58.png"/><Relationship Id="rId44" Type="http://schemas.openxmlformats.org/officeDocument/2006/relationships/image" Target="../media/image71.png"/><Relationship Id="rId4" Type="http://schemas.openxmlformats.org/officeDocument/2006/relationships/image" Target="../media/image28.png"/><Relationship Id="rId9" Type="http://schemas.openxmlformats.org/officeDocument/2006/relationships/image" Target="../media/image37.png"/><Relationship Id="rId14" Type="http://schemas.openxmlformats.org/officeDocument/2006/relationships/image" Target="../media/image41.png"/><Relationship Id="rId22" Type="http://schemas.openxmlformats.org/officeDocument/2006/relationships/image" Target="../media/image49.jpeg"/><Relationship Id="rId27" Type="http://schemas.openxmlformats.org/officeDocument/2006/relationships/image" Target="../media/image54.png"/><Relationship Id="rId30" Type="http://schemas.openxmlformats.org/officeDocument/2006/relationships/image" Target="../media/image57.png"/><Relationship Id="rId35" Type="http://schemas.openxmlformats.org/officeDocument/2006/relationships/image" Target="../media/image62.png"/><Relationship Id="rId43" Type="http://schemas.openxmlformats.org/officeDocument/2006/relationships/image" Target="../media/image70.png"/><Relationship Id="rId8" Type="http://schemas.openxmlformats.org/officeDocument/2006/relationships/image" Target="../media/image33.png"/><Relationship Id="rId3" Type="http://schemas.openxmlformats.org/officeDocument/2006/relationships/image" Target="../media/image27.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jpeg"/><Relationship Id="rId33" Type="http://schemas.openxmlformats.org/officeDocument/2006/relationships/image" Target="../media/image60.jpeg"/><Relationship Id="rId38" Type="http://schemas.openxmlformats.org/officeDocument/2006/relationships/image" Target="../media/image65.png"/><Relationship Id="rId46" Type="http://schemas.openxmlformats.org/officeDocument/2006/relationships/image" Target="../media/image73.png"/><Relationship Id="rId20" Type="http://schemas.openxmlformats.org/officeDocument/2006/relationships/image" Target="../media/image46.png"/><Relationship Id="rId41" Type="http://schemas.openxmlformats.org/officeDocument/2006/relationships/image" Target="../media/image6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98FBDB0-3482-4200-86F1-F458F0FDEB19}"/>
              </a:ext>
            </a:extLst>
          </p:cNvPr>
          <p:cNvPicPr>
            <a:picLocks noChangeAspect="1"/>
          </p:cNvPicPr>
          <p:nvPr/>
        </p:nvPicPr>
        <p:blipFill>
          <a:blip r:embed="rId2"/>
          <a:stretch>
            <a:fillRect/>
          </a:stretch>
        </p:blipFill>
        <p:spPr>
          <a:xfrm>
            <a:off x="0" y="0"/>
            <a:ext cx="6858000" cy="9906000"/>
          </a:xfrm>
          <a:prstGeom prst="rect">
            <a:avLst/>
          </a:prstGeom>
        </p:spPr>
      </p:pic>
      <p:sp>
        <p:nvSpPr>
          <p:cNvPr id="10" name="Text Box 2">
            <a:extLst>
              <a:ext uri="{FF2B5EF4-FFF2-40B4-BE49-F238E27FC236}">
                <a16:creationId xmlns:a16="http://schemas.microsoft.com/office/drawing/2014/main" xmlns="" id="{C7AF8E4D-5706-4074-8C29-E3D148458114}"/>
              </a:ext>
            </a:extLst>
          </p:cNvPr>
          <p:cNvSpPr txBox="1">
            <a:spLocks noChangeArrowheads="1"/>
          </p:cNvSpPr>
          <p:nvPr/>
        </p:nvSpPr>
        <p:spPr bwMode="auto">
          <a:xfrm>
            <a:off x="314857" y="519880"/>
            <a:ext cx="6228286" cy="180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spcAft>
                <a:spcPts val="600"/>
              </a:spcAft>
            </a:pPr>
            <a:r>
              <a:rPr lang="en-US" sz="40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SỔ TAY CHUYỂN ĐỔI SỐ </a:t>
            </a:r>
          </a:p>
          <a:p>
            <a:pPr algn="ctr">
              <a:spcAft>
                <a:spcPts val="600"/>
              </a:spcAft>
            </a:pPr>
            <a:r>
              <a:rPr lang="en-US" sz="20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CHO DOANH NGHIỆP TẠI VIỆT NAM</a:t>
            </a:r>
          </a:p>
        </p:txBody>
      </p:sp>
      <p:grpSp>
        <p:nvGrpSpPr>
          <p:cNvPr id="2" name="Group 1">
            <a:extLst>
              <a:ext uri="{FF2B5EF4-FFF2-40B4-BE49-F238E27FC236}">
                <a16:creationId xmlns:a16="http://schemas.microsoft.com/office/drawing/2014/main" xmlns="" id="{A150EB76-F7F5-43BF-9387-07A1AD4E9E15}"/>
              </a:ext>
            </a:extLst>
          </p:cNvPr>
          <p:cNvGrpSpPr/>
          <p:nvPr/>
        </p:nvGrpSpPr>
        <p:grpSpPr>
          <a:xfrm>
            <a:off x="109726" y="8776520"/>
            <a:ext cx="1673635" cy="1058568"/>
            <a:chOff x="211326" y="8752456"/>
            <a:chExt cx="1673635" cy="1058568"/>
          </a:xfrm>
        </p:grpSpPr>
        <p:pic>
          <p:nvPicPr>
            <p:cNvPr id="9" name="Picture 1">
              <a:extLst>
                <a:ext uri="{FF2B5EF4-FFF2-40B4-BE49-F238E27FC236}">
                  <a16:creationId xmlns:a16="http://schemas.microsoft.com/office/drawing/2014/main" xmlns="" id="{36B4E7A0-BEA5-4F5C-BA06-FA6AE4878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343" y="8752456"/>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D7F51EB3-E9A1-4803-BDCA-1C79A3C56E8D}"/>
                </a:ext>
              </a:extLst>
            </p:cNvPr>
            <p:cNvSpPr txBox="1"/>
            <p:nvPr/>
          </p:nvSpPr>
          <p:spPr>
            <a:xfrm>
              <a:off x="211326" y="9441692"/>
              <a:ext cx="167363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1">
                  <a:solidFill>
                    <a:schemeClr val="bg1"/>
                  </a:solidFill>
                  <a:effectLst/>
                </a:rPr>
                <a:t>MINISTRY OF PLANNING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1">
                  <a:solidFill>
                    <a:schemeClr val="bg1"/>
                  </a:solidFill>
                  <a:effectLst/>
                </a:rPr>
                <a:t>AND INVESTMENT</a:t>
              </a:r>
              <a:endParaRPr lang="en-US"/>
            </a:p>
          </p:txBody>
        </p:sp>
      </p:grpSp>
      <p:pic>
        <p:nvPicPr>
          <p:cNvPr id="12" name="Picture 11" descr="Logo&#10;&#10;Description automatically generated">
            <a:extLst>
              <a:ext uri="{FF2B5EF4-FFF2-40B4-BE49-F238E27FC236}">
                <a16:creationId xmlns:a16="http://schemas.microsoft.com/office/drawing/2014/main" xmlns="" id="{A0426916-B951-7E43-AC87-6BCBE94DBC08}"/>
              </a:ext>
            </a:extLst>
          </p:cNvPr>
          <p:cNvPicPr>
            <a:picLocks noChangeAspect="1"/>
          </p:cNvPicPr>
          <p:nvPr/>
        </p:nvPicPr>
        <p:blipFill>
          <a:blip r:embed="rId4"/>
          <a:stretch>
            <a:fillRect/>
          </a:stretch>
        </p:blipFill>
        <p:spPr>
          <a:xfrm>
            <a:off x="5032148" y="8524254"/>
            <a:ext cx="1716126" cy="1506759"/>
          </a:xfrm>
          <a:prstGeom prst="rect">
            <a:avLst/>
          </a:prstGeom>
        </p:spPr>
      </p:pic>
    </p:spTree>
    <p:extLst>
      <p:ext uri="{BB962C8B-B14F-4D97-AF65-F5344CB8AC3E}">
        <p14:creationId xmlns:p14="http://schemas.microsoft.com/office/powerpoint/2010/main" val="2682942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10</a:t>
            </a:fld>
            <a:endParaRPr lang="en-US"/>
          </a:p>
        </p:txBody>
      </p:sp>
      <p:sp>
        <p:nvSpPr>
          <p:cNvPr id="5" name="Content Placeholder 2">
            <a:extLst>
              <a:ext uri="{FF2B5EF4-FFF2-40B4-BE49-F238E27FC236}">
                <a16:creationId xmlns:a16="http://schemas.microsoft.com/office/drawing/2014/main" xmlns="" id="{79178CC5-BEE1-4778-8D79-7D433A8D20ED}"/>
              </a:ext>
            </a:extLst>
          </p:cNvPr>
          <p:cNvSpPr txBox="1">
            <a:spLocks/>
          </p:cNvSpPr>
          <p:nvPr/>
        </p:nvSpPr>
        <p:spPr>
          <a:xfrm>
            <a:off x="397195" y="1078991"/>
            <a:ext cx="5915025" cy="8348490"/>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30000"/>
              </a:lnSpc>
              <a:spcBef>
                <a:spcPts val="300"/>
              </a:spcBef>
              <a:spcAft>
                <a:spcPts val="300"/>
              </a:spcAft>
              <a:buNone/>
            </a:pPr>
            <a:r>
              <a:rPr lang="en-US" sz="1200" b="1" u="sng" err="1">
                <a:latin typeface="Arial" panose="020B0604020202020204" pitchFamily="34" charset="0"/>
                <a:cs typeface="Arial" panose="020B0604020202020204" pitchFamily="34" charset="0"/>
              </a:rPr>
              <a:t>Các</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ưu</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tiêu</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của</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doanh</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nghiệp</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khi</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chuyển</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đổi</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số</a:t>
            </a:r>
            <a:endParaRPr lang="en-US" sz="1200" b="1" u="sng">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r>
              <a:rPr lang="en-US" sz="1200">
                <a:latin typeface="Arial" panose="020B0604020202020204" pitchFamily="34" charset="0"/>
                <a:cs typeface="Arial" panose="020B0604020202020204" pitchFamily="34" charset="0"/>
              </a:rPr>
              <a:t>Theo </a:t>
            </a:r>
            <a:r>
              <a:rPr lang="en-US" sz="1200" err="1">
                <a:latin typeface="Arial" panose="020B0604020202020204" pitchFamily="34" charset="0"/>
                <a:cs typeface="Arial" panose="020B0604020202020204" pitchFamily="34" charset="0"/>
              </a:rPr>
              <a:t>khảo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BDO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2019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300 </a:t>
            </a:r>
            <a:r>
              <a:rPr lang="en-US" sz="1200" err="1">
                <a:latin typeface="Arial" panose="020B0604020202020204" pitchFamily="34" charset="0"/>
                <a:cs typeface="Arial" panose="020B0604020202020204" pitchFamily="34" charset="0"/>
              </a:rPr>
              <a:t>lãnh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đốc</a:t>
            </a:r>
            <a:r>
              <a:rPr lang="en-US" sz="1200">
                <a:latin typeface="Arial" panose="020B0604020202020204" pitchFamily="34" charset="0"/>
                <a:cs typeface="Arial" panose="020B0604020202020204" pitchFamily="34" charset="0"/>
              </a:rPr>
              <a:t> (C-Level)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vừa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lĩnh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lẻ</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nguyên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y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phẩm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2019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60% </a:t>
            </a:r>
            <a:r>
              <a:rPr lang="en-US" sz="1200" err="1">
                <a:latin typeface="Arial" panose="020B0604020202020204" pitchFamily="34" charset="0"/>
                <a:cs typeface="Arial" panose="020B0604020202020204" pitchFamily="34" charset="0"/>
              </a:rPr>
              <a:t>lãnh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nói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18 </a:t>
            </a:r>
            <a:r>
              <a:rPr lang="en-US" sz="1200" err="1">
                <a:latin typeface="Arial" panose="020B0604020202020204" pitchFamily="34" charset="0"/>
                <a:cs typeface="Arial" panose="020B0604020202020204" pitchFamily="34" charset="0"/>
              </a:rPr>
              <a:t>tháng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tới</a:t>
            </a:r>
            <a:r>
              <a:rPr lang="en-US" sz="1200">
                <a:latin typeface="Arial" panose="020B0604020202020204" pitchFamily="34" charset="0"/>
                <a:cs typeface="Arial" panose="020B0604020202020204" pitchFamily="34" charset="0"/>
              </a:rPr>
              <a:t> 5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họ</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nhằm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nâng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phẩm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dịch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mới</a:t>
            </a:r>
            <a:r>
              <a:rPr lang="en-US" sz="1200">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r>
              <a:rPr lang="en-US" sz="1200" b="1">
                <a:latin typeface="Arial" panose="020B0604020202020204" pitchFamily="34" charset="0"/>
                <a:cs typeface="Arial" panose="020B0604020202020204" pitchFamily="34" charset="0"/>
              </a:rPr>
              <a:t>2. </a:t>
            </a:r>
            <a:r>
              <a:rPr lang="en-US" sz="1200" b="1" err="1">
                <a:latin typeface="Arial" panose="020B0604020202020204" pitchFamily="34" charset="0"/>
                <a:cs typeface="Arial" panose="020B0604020202020204" pitchFamily="34" charset="0"/>
              </a:rPr>
              <a:t>Hạ</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tầng</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nền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tảng</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phát</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triển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nền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kinh</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tế</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số</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của</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Việt</a:t>
            </a:r>
            <a:r>
              <a:rPr lang="en-US" sz="1200" b="1">
                <a:latin typeface="Arial" panose="020B0604020202020204" pitchFamily="34" charset="0"/>
                <a:cs typeface="Arial" panose="020B0604020202020204" pitchFamily="34" charset="0"/>
              </a:rPr>
              <a:t> Nam </a:t>
            </a:r>
            <a:r>
              <a:rPr lang="en-US" sz="1200" b="1" err="1">
                <a:latin typeface="Arial" panose="020B0604020202020204" pitchFamily="34" charset="0"/>
                <a:cs typeface="Arial" panose="020B0604020202020204" pitchFamily="34" charset="0"/>
              </a:rPr>
              <a:t>và</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một</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số</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quốc</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gia</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trong</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khu</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vực</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Đông</a:t>
            </a:r>
            <a:r>
              <a:rPr lang="en-US" sz="1200" b="1">
                <a:latin typeface="Arial" panose="020B0604020202020204" pitchFamily="34" charset="0"/>
                <a:cs typeface="Arial" panose="020B0604020202020204" pitchFamily="34" charset="0"/>
              </a:rPr>
              <a:t> Nam Á</a:t>
            </a:r>
          </a:p>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Nghiên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cứu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Đông</a:t>
            </a:r>
            <a:r>
              <a:rPr lang="en-US" sz="1200">
                <a:latin typeface="Arial" panose="020B0604020202020204" pitchFamily="34" charset="0"/>
                <a:cs typeface="Arial" panose="020B0604020202020204" pitchFamily="34" charset="0"/>
              </a:rPr>
              <a:t> Nam Á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giới</a:t>
            </a:r>
            <a:r>
              <a:rPr lang="en-US" sz="1200">
                <a:latin typeface="Arial" panose="020B0604020202020204" pitchFamily="34" charset="0"/>
                <a:cs typeface="Arial" panose="020B0604020202020204" pitchFamily="34" charset="0"/>
              </a:rPr>
              <a:t> (2019)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thúc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đẩy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gồm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Logistics, </a:t>
            </a:r>
            <a:r>
              <a:rPr lang="en-US" sz="1200" err="1">
                <a:latin typeface="Arial" panose="020B0604020202020204" pitchFamily="34" charset="0"/>
                <a:cs typeface="Arial" panose="020B0604020202020204" pitchFamily="34" charset="0"/>
              </a:rPr>
              <a:t>Kỹ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trang</a:t>
            </a:r>
            <a:r>
              <a:rPr lang="en-US" sz="1200">
                <a:latin typeface="Arial" panose="020B0604020202020204" pitchFamily="34" charset="0"/>
                <a:cs typeface="Arial" panose="020B0604020202020204" pitchFamily="34" charset="0"/>
              </a:rPr>
              <a:t> 10). </a:t>
            </a:r>
            <a:r>
              <a:rPr lang="en-US" sz="1200" err="1">
                <a:latin typeface="Arial" panose="020B0604020202020204" pitchFamily="34" charset="0"/>
                <a:cs typeface="Arial" panose="020B0604020202020204" pitchFamily="34" charset="0"/>
              </a:rPr>
              <a:t>Dựa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chỉ</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thuật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phủ</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nhằm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thúc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đẩy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bắt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kịp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vực</a:t>
            </a:r>
            <a:r>
              <a:rPr lang="en-US" sz="1200">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Cụ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chỉ</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nửa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Đông</a:t>
            </a:r>
            <a:r>
              <a:rPr lang="en-US" sz="1200">
                <a:latin typeface="Arial" panose="020B0604020202020204" pitchFamily="34" charset="0"/>
                <a:cs typeface="Arial" panose="020B0604020202020204" pitchFamily="34" charset="0"/>
              </a:rPr>
              <a:t> Nam Á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internet </a:t>
            </a:r>
            <a:r>
              <a:rPr lang="en-US" sz="1200" err="1">
                <a:latin typeface="Arial" panose="020B0604020202020204" pitchFamily="34" charset="0"/>
                <a:cs typeface="Arial" panose="020B0604020202020204" pitchFamily="34" charset="0"/>
              </a:rPr>
              <a:t>trực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tuyến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qua </a:t>
            </a:r>
            <a:r>
              <a:rPr lang="en-US" sz="1200" err="1">
                <a:latin typeface="Arial" panose="020B0604020202020204" pitchFamily="34" charset="0"/>
                <a:cs typeface="Arial" panose="020B0604020202020204" pitchFamily="34" charset="0"/>
              </a:rPr>
              <a:t>băng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rộng</a:t>
            </a:r>
            <a:r>
              <a:rPr lang="en-US" sz="1200">
                <a:latin typeface="Arial" panose="020B0604020202020204" pitchFamily="34" charset="0"/>
                <a:cs typeface="Arial" panose="020B0604020202020204" pitchFamily="34" charset="0"/>
              </a:rPr>
              <a:t> di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thoại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Mặc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vậy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vẫn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sở</a:t>
            </a:r>
            <a:endParaRPr lang="en-US" sz="120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xmlns="" id="{AA38AADA-1D30-412D-BB33-DDE45BA73B85}"/>
              </a:ext>
            </a:extLst>
          </p:cNvPr>
          <p:cNvGrpSpPr/>
          <p:nvPr/>
        </p:nvGrpSpPr>
        <p:grpSpPr>
          <a:xfrm>
            <a:off x="0" y="0"/>
            <a:ext cx="6858000" cy="570668"/>
            <a:chOff x="0" y="0"/>
            <a:chExt cx="6858000" cy="570668"/>
          </a:xfrm>
        </p:grpSpPr>
        <p:sp>
          <p:nvSpPr>
            <p:cNvPr id="40" name="object 8">
              <a:extLst>
                <a:ext uri="{FF2B5EF4-FFF2-40B4-BE49-F238E27FC236}">
                  <a16:creationId xmlns:a16="http://schemas.microsoft.com/office/drawing/2014/main" xmlns="" id="{15761EDF-2E28-41A9-82A7-1E9DB3572614}"/>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chemeClr val="accent6">
                <a:lumMod val="20000"/>
                <a:lumOff val="80000"/>
              </a:schemeClr>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bject 2">
              <a:extLst>
                <a:ext uri="{FF2B5EF4-FFF2-40B4-BE49-F238E27FC236}">
                  <a16:creationId xmlns:a16="http://schemas.microsoft.com/office/drawing/2014/main" xmlns="" id="{CC118F78-0571-4E8F-A5CA-CA9B6CA0D6D4}"/>
                </a:ext>
              </a:extLst>
            </p:cNvPr>
            <p:cNvSpPr txBox="1"/>
            <p:nvPr/>
          </p:nvSpPr>
          <p:spPr>
            <a:xfrm>
              <a:off x="203869" y="217988"/>
              <a:ext cx="6449594"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err="1">
                  <a:ln>
                    <a:noFill/>
                  </a:ln>
                  <a:solidFill>
                    <a:srgbClr val="006063"/>
                  </a:solidFill>
                  <a:effectLst/>
                  <a:uLnTx/>
                  <a:uFillTx/>
                  <a:latin typeface="Arial" panose="020B0604020202020204" pitchFamily="34" charset="0"/>
                  <a:cs typeface="Arial" panose="020B0604020202020204" pitchFamily="34" charset="0"/>
                </a:rPr>
                <a:t>Phần</a:t>
              </a:r>
              <a:r>
                <a:rPr kumimoji="0" lang="en-US"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rPr>
                <a:t> I. Chuyển</a:t>
              </a:r>
              <a:r>
                <a:rPr kumimoji="0" lang="en-US" sz="1800" b="1" i="0" u="none" strike="noStrike" kern="1200" cap="none" spc="0" normalizeH="0" noProof="0">
                  <a:ln>
                    <a:noFill/>
                  </a:ln>
                  <a:solidFill>
                    <a:srgbClr val="006063"/>
                  </a:solidFill>
                  <a:effectLst/>
                  <a:uLnTx/>
                  <a:uFillTx/>
                  <a:latin typeface="Arial" panose="020B0604020202020204" pitchFamily="34" charset="0"/>
                  <a:cs typeface="Arial" panose="020B0604020202020204" pitchFamily="34" charset="0"/>
                </a:rPr>
                <a:t> đổi số trên thế giới và tại Việt Nam</a:t>
              </a:r>
              <a:endParaRPr kumimoji="0"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endParaRPr>
            </a:p>
          </p:txBody>
        </p:sp>
        <p:sp>
          <p:nvSpPr>
            <p:cNvPr id="42" name="object 5">
              <a:extLst>
                <a:ext uri="{FF2B5EF4-FFF2-40B4-BE49-F238E27FC236}">
                  <a16:creationId xmlns:a16="http://schemas.microsoft.com/office/drawing/2014/main" xmlns="" id="{A9A8C024-1A58-484F-84C3-EDB2FFF0F24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00606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457200" y="161607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7" name="Group 6"/>
          <p:cNvGrpSpPr/>
          <p:nvPr/>
        </p:nvGrpSpPr>
        <p:grpSpPr>
          <a:xfrm>
            <a:off x="1065709" y="2967799"/>
            <a:ext cx="4725914" cy="3013956"/>
            <a:chOff x="1065709" y="2967799"/>
            <a:chExt cx="4725914" cy="3013956"/>
          </a:xfrm>
        </p:grpSpPr>
        <p:sp>
          <p:nvSpPr>
            <p:cNvPr id="18" name="Rectangle 17">
              <a:extLst>
                <a:ext uri="{FF2B5EF4-FFF2-40B4-BE49-F238E27FC236}">
                  <a16:creationId xmlns:a16="http://schemas.microsoft.com/office/drawing/2014/main" xmlns="" id="{917A5D9E-FE5A-41FA-8731-DFFE0EC8A630}"/>
                </a:ext>
              </a:extLst>
            </p:cNvPr>
            <p:cNvSpPr/>
            <p:nvPr/>
          </p:nvSpPr>
          <p:spPr>
            <a:xfrm>
              <a:off x="1065709" y="5704756"/>
              <a:ext cx="4725914" cy="276999"/>
            </a:xfrm>
            <a:prstGeom prst="rect">
              <a:avLst/>
            </a:prstGeom>
          </p:spPr>
          <p:txBody>
            <a:bodyPr wrap="square">
              <a:spAutoFit/>
            </a:bodyPr>
            <a:lstStyle/>
            <a:p>
              <a:pPr algn="ctr">
                <a:spcBef>
                  <a:spcPts val="600"/>
                </a:spcBef>
                <a:spcAft>
                  <a:spcPts val="600"/>
                </a:spcAft>
              </a:pPr>
              <a:r>
                <a:rPr lang="en-US" sz="1200" i="1" err="1">
                  <a:latin typeface="Arial" panose="020B0604020202020204" pitchFamily="34" charset="0"/>
                  <a:ea typeface="Calibri" panose="020F0502020204030204" pitchFamily="34" charset="0"/>
                  <a:cs typeface="Times New Roman" panose="02020603050405020304" pitchFamily="18" charset="0"/>
                </a:rPr>
                <a:t>Ưu</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tiên</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của</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doanh</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nghiệp</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khi</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thực</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hiện</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chuyển</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đổi</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số</a:t>
              </a:r>
              <a:r>
                <a:rPr lang="en-US" sz="1200" i="1">
                  <a:latin typeface="Arial" panose="020B0604020202020204" pitchFamily="34" charset="0"/>
                  <a:ea typeface="Calibri" panose="020F0502020204030204" pitchFamily="34" charset="0"/>
                  <a:cs typeface="Times New Roman" panose="02020603050405020304" pitchFamily="18" charset="0"/>
                </a:rPr>
                <a:t> (BDO 2019)</a:t>
              </a:r>
            </a:p>
          </p:txBody>
        </p:sp>
        <p:grpSp>
          <p:nvGrpSpPr>
            <p:cNvPr id="2" name="Group 1"/>
            <p:cNvGrpSpPr/>
            <p:nvPr/>
          </p:nvGrpSpPr>
          <p:grpSpPr>
            <a:xfrm>
              <a:off x="1078115" y="2967799"/>
              <a:ext cx="4553184" cy="2693951"/>
              <a:chOff x="1078115" y="2967799"/>
              <a:chExt cx="4553184" cy="2693951"/>
            </a:xfrm>
          </p:grpSpPr>
          <p:pic>
            <p:nvPicPr>
              <p:cNvPr id="17" name="Picture 16"/>
              <p:cNvPicPr/>
              <p:nvPr/>
            </p:nvPicPr>
            <p:blipFill rotWithShape="1">
              <a:blip r:embed="rId2" cstate="print">
                <a:extLst>
                  <a:ext uri="{28A0092B-C50C-407E-A947-70E740481C1C}">
                    <a14:useLocalDpi xmlns:a14="http://schemas.microsoft.com/office/drawing/2010/main" val="0"/>
                  </a:ext>
                </a:extLst>
              </a:blip>
              <a:srcRect t="12147"/>
              <a:stretch/>
            </p:blipFill>
            <p:spPr bwMode="auto">
              <a:xfrm>
                <a:off x="1078115" y="2967799"/>
                <a:ext cx="4553184" cy="2693951"/>
              </a:xfrm>
              <a:prstGeom prst="rect">
                <a:avLst/>
              </a:prstGeom>
              <a:noFill/>
              <a:ln>
                <a:noFill/>
              </a:ln>
            </p:spPr>
          </p:pic>
          <p:sp>
            <p:nvSpPr>
              <p:cNvPr id="19" name="TextBox 18"/>
              <p:cNvSpPr txBox="1"/>
              <p:nvPr/>
            </p:nvSpPr>
            <p:spPr>
              <a:xfrm>
                <a:off x="1106674" y="4827347"/>
                <a:ext cx="743216" cy="623248"/>
              </a:xfrm>
              <a:prstGeom prst="rect">
                <a:avLst/>
              </a:prstGeom>
              <a:solidFill>
                <a:schemeClr val="bg1"/>
              </a:solidFill>
            </p:spPr>
            <p:txBody>
              <a:bodyPr wrap="square" lIns="0" tIns="0" rIns="0" bIns="0" rtlCol="0" anchor="ctr">
                <a:spAutoFit/>
              </a:bodyPr>
              <a:lstStyle/>
              <a:p>
                <a:pPr>
                  <a:lnSpc>
                    <a:spcPct val="150000"/>
                  </a:lnSpc>
                </a:pPr>
                <a:r>
                  <a:rPr lang="en-US" sz="900" err="1">
                    <a:latin typeface="Arial" panose="020B0604020202020204" pitchFamily="34" charset="0"/>
                    <a:cs typeface="Arial" panose="020B0604020202020204" pitchFamily="34" charset="0"/>
                  </a:rPr>
                  <a:t>Nâng</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cao</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trải</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nghiệm</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khách</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hàng</a:t>
                </a:r>
                <a:endParaRPr lang="en-US" sz="900">
                  <a:latin typeface="Arial" panose="020B0604020202020204" pitchFamily="34" charset="0"/>
                  <a:cs typeface="Arial" panose="020B0604020202020204" pitchFamily="34" charset="0"/>
                </a:endParaRPr>
              </a:p>
            </p:txBody>
          </p:sp>
          <p:sp>
            <p:nvSpPr>
              <p:cNvPr id="20" name="TextBox 19"/>
              <p:cNvSpPr txBox="1"/>
              <p:nvPr/>
            </p:nvSpPr>
            <p:spPr>
              <a:xfrm>
                <a:off x="1990726" y="4827347"/>
                <a:ext cx="790574" cy="623248"/>
              </a:xfrm>
              <a:prstGeom prst="rect">
                <a:avLst/>
              </a:prstGeom>
              <a:solidFill>
                <a:schemeClr val="bg1"/>
              </a:solidFill>
            </p:spPr>
            <p:txBody>
              <a:bodyPr wrap="square" lIns="182880" tIns="0" rIns="0" bIns="0" rtlCol="0" anchor="ctr">
                <a:spAutoFit/>
              </a:bodyPr>
              <a:lstStyle/>
              <a:p>
                <a:pPr>
                  <a:lnSpc>
                    <a:spcPct val="150000"/>
                  </a:lnSpc>
                </a:pPr>
                <a:r>
                  <a:rPr lang="en-US" sz="900" err="1">
                    <a:latin typeface="Arial" panose="020B0604020202020204" pitchFamily="34" charset="0"/>
                    <a:cs typeface="Arial" panose="020B0604020202020204" pitchFamily="34" charset="0"/>
                  </a:rPr>
                  <a:t>Cải</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thiện</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hiệu</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quả</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hoạt</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động</a:t>
                </a:r>
                <a:endParaRPr lang="en-US" sz="900">
                  <a:latin typeface="Arial" panose="020B0604020202020204" pitchFamily="34" charset="0"/>
                  <a:cs typeface="Arial" panose="020B0604020202020204" pitchFamily="34" charset="0"/>
                </a:endParaRPr>
              </a:p>
            </p:txBody>
          </p:sp>
          <p:sp>
            <p:nvSpPr>
              <p:cNvPr id="22" name="TextBox 21"/>
              <p:cNvSpPr txBox="1"/>
              <p:nvPr/>
            </p:nvSpPr>
            <p:spPr>
              <a:xfrm>
                <a:off x="2903086" y="4827347"/>
                <a:ext cx="827858" cy="623248"/>
              </a:xfrm>
              <a:prstGeom prst="rect">
                <a:avLst/>
              </a:prstGeom>
              <a:solidFill>
                <a:schemeClr val="bg1"/>
              </a:solidFill>
            </p:spPr>
            <p:txBody>
              <a:bodyPr wrap="square" lIns="182880" tIns="0" rIns="0" bIns="0" rtlCol="0" anchor="ctr">
                <a:spAutoFit/>
              </a:bodyPr>
              <a:lstStyle/>
              <a:p>
                <a:pPr>
                  <a:lnSpc>
                    <a:spcPct val="150000"/>
                  </a:lnSpc>
                </a:pPr>
                <a:r>
                  <a:rPr lang="en-US" sz="900" err="1">
                    <a:latin typeface="Arial" panose="020B0604020202020204" pitchFamily="34" charset="0"/>
                    <a:cs typeface="Arial" panose="020B0604020202020204" pitchFamily="34" charset="0"/>
                  </a:rPr>
                  <a:t>Tạo</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ra</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sản</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phẩm</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dịch</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vụ</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mới</a:t>
                </a:r>
                <a:endParaRPr lang="en-US" sz="900">
                  <a:latin typeface="Arial" panose="020B0604020202020204" pitchFamily="34" charset="0"/>
                  <a:cs typeface="Arial" panose="020B0604020202020204" pitchFamily="34" charset="0"/>
                </a:endParaRPr>
              </a:p>
            </p:txBody>
          </p:sp>
          <p:sp>
            <p:nvSpPr>
              <p:cNvPr id="23" name="TextBox 22"/>
              <p:cNvSpPr txBox="1"/>
              <p:nvPr/>
            </p:nvSpPr>
            <p:spPr>
              <a:xfrm>
                <a:off x="3871780" y="4829642"/>
                <a:ext cx="769688" cy="623248"/>
              </a:xfrm>
              <a:prstGeom prst="rect">
                <a:avLst/>
              </a:prstGeom>
              <a:solidFill>
                <a:schemeClr val="bg1"/>
              </a:solidFill>
            </p:spPr>
            <p:txBody>
              <a:bodyPr wrap="square" lIns="182880" tIns="0" rIns="0" bIns="0" rtlCol="0" anchor="ctr">
                <a:spAutoFit/>
              </a:bodyPr>
              <a:lstStyle/>
              <a:p>
                <a:pPr>
                  <a:lnSpc>
                    <a:spcPct val="150000"/>
                  </a:lnSpc>
                </a:pPr>
                <a:r>
                  <a:rPr lang="en-US" sz="900" err="1">
                    <a:latin typeface="Arial" panose="020B0604020202020204" pitchFamily="34" charset="0"/>
                    <a:cs typeface="Arial" panose="020B0604020202020204" pitchFamily="34" charset="0"/>
                  </a:rPr>
                  <a:t>Tăng</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cường</a:t>
                </a:r>
                <a:r>
                  <a:rPr lang="en-US" sz="900">
                    <a:latin typeface="Arial" panose="020B0604020202020204" pitchFamily="34" charset="0"/>
                    <a:cs typeface="Arial" panose="020B0604020202020204" pitchFamily="34" charset="0"/>
                  </a:rPr>
                  <a:t> an </a:t>
                </a:r>
                <a:r>
                  <a:rPr lang="en-US" sz="900" err="1">
                    <a:latin typeface="Arial" panose="020B0604020202020204" pitchFamily="34" charset="0"/>
                    <a:cs typeface="Arial" panose="020B0604020202020204" pitchFamily="34" charset="0"/>
                  </a:rPr>
                  <a:t>ninh</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mạng</a:t>
                </a:r>
                <a:endParaRPr lang="en-US" sz="900">
                  <a:latin typeface="Arial" panose="020B0604020202020204" pitchFamily="34" charset="0"/>
                  <a:cs typeface="Arial" panose="020B0604020202020204" pitchFamily="34" charset="0"/>
                </a:endParaRPr>
              </a:p>
            </p:txBody>
          </p:sp>
          <p:sp>
            <p:nvSpPr>
              <p:cNvPr id="24" name="TextBox 23"/>
              <p:cNvSpPr txBox="1"/>
              <p:nvPr/>
            </p:nvSpPr>
            <p:spPr>
              <a:xfrm>
                <a:off x="4739064" y="4829642"/>
                <a:ext cx="769688" cy="830997"/>
              </a:xfrm>
              <a:prstGeom prst="rect">
                <a:avLst/>
              </a:prstGeom>
              <a:solidFill>
                <a:schemeClr val="bg1"/>
              </a:solidFill>
            </p:spPr>
            <p:txBody>
              <a:bodyPr wrap="square" lIns="182880" tIns="0" rIns="0" bIns="0" rtlCol="0" anchor="ctr">
                <a:spAutoFit/>
              </a:bodyPr>
              <a:lstStyle/>
              <a:p>
                <a:pPr>
                  <a:lnSpc>
                    <a:spcPct val="150000"/>
                  </a:lnSpc>
                </a:pPr>
                <a:r>
                  <a:rPr lang="en-US" sz="900" err="1">
                    <a:latin typeface="Arial" panose="020B0604020202020204" pitchFamily="34" charset="0"/>
                    <a:cs typeface="Arial" panose="020B0604020202020204" pitchFamily="34" charset="0"/>
                  </a:rPr>
                  <a:t>Nâng</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cấp</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hệ</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thống</a:t>
                </a:r>
                <a:r>
                  <a:rPr lang="en-US" sz="900">
                    <a:latin typeface="Arial" panose="020B0604020202020204" pitchFamily="34" charset="0"/>
                    <a:cs typeface="Arial" panose="020B0604020202020204" pitchFamily="34" charset="0"/>
                  </a:rPr>
                  <a:t> CNTT </a:t>
                </a:r>
                <a:r>
                  <a:rPr lang="en-US" sz="900" err="1">
                    <a:latin typeface="Arial" panose="020B0604020202020204" pitchFamily="34" charset="0"/>
                    <a:cs typeface="Arial" panose="020B0604020202020204" pitchFamily="34" charset="0"/>
                  </a:rPr>
                  <a:t>kế</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thừa</a:t>
                </a:r>
                <a:endParaRPr lang="en-US" sz="900">
                  <a:latin typeface="Arial" panose="020B0604020202020204" pitchFamily="34" charset="0"/>
                  <a:cs typeface="Arial" panose="020B0604020202020204" pitchFamily="34" charset="0"/>
                </a:endParaRPr>
              </a:p>
            </p:txBody>
          </p:sp>
        </p:grpSp>
      </p:grpSp>
      <p:sp>
        <p:nvSpPr>
          <p:cNvPr id="11" name="Footer Placeholder 10">
            <a:extLst>
              <a:ext uri="{FF2B5EF4-FFF2-40B4-BE49-F238E27FC236}">
                <a16:creationId xmlns:a16="http://schemas.microsoft.com/office/drawing/2014/main" xmlns="" id="{42725030-AB9E-4BB5-8247-7EFBB7389009}"/>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1579523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11</a:t>
            </a:fld>
            <a:endParaRPr lang="en-US"/>
          </a:p>
        </p:txBody>
      </p:sp>
      <p:sp>
        <p:nvSpPr>
          <p:cNvPr id="5" name="Content Placeholder 2">
            <a:extLst>
              <a:ext uri="{FF2B5EF4-FFF2-40B4-BE49-F238E27FC236}">
                <a16:creationId xmlns:a16="http://schemas.microsoft.com/office/drawing/2014/main" xmlns="" id="{79178CC5-BEE1-4778-8D79-7D433A8D20ED}"/>
              </a:ext>
            </a:extLst>
          </p:cNvPr>
          <p:cNvSpPr txBox="1">
            <a:spLocks/>
          </p:cNvSpPr>
          <p:nvPr/>
        </p:nvSpPr>
        <p:spPr>
          <a:xfrm>
            <a:off x="397195" y="1078991"/>
            <a:ext cx="5915025" cy="8348490"/>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còn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hậu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chi </a:t>
            </a:r>
            <a:r>
              <a:rPr lang="en-US" sz="1200" err="1">
                <a:latin typeface="Arial" panose="020B0604020202020204" pitchFamily="34" charset="0"/>
                <a:cs typeface="Arial" panose="020B0604020202020204" pitchFamily="34" charset="0"/>
              </a:rPr>
              <a:t>trả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người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còn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chế</a:t>
            </a:r>
            <a:r>
              <a:rPr lang="en-US" sz="1200">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Phương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coi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thúc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đẩy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lĩnh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chóng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thuật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ở </a:t>
            </a:r>
            <a:r>
              <a:rPr lang="en-US" sz="1200" err="1">
                <a:latin typeface="Arial" panose="020B0604020202020204" pitchFamily="34" charset="0"/>
                <a:cs typeface="Arial" panose="020B0604020202020204" pitchFamily="34" charset="0"/>
              </a:rPr>
              <a:t>khu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Đông</a:t>
            </a:r>
            <a:r>
              <a:rPr lang="en-US" sz="1200">
                <a:latin typeface="Arial" panose="020B0604020202020204" pitchFamily="34" charset="0"/>
                <a:cs typeface="Arial" panose="020B0604020202020204" pitchFamily="34" charset="0"/>
              </a:rPr>
              <a:t> Nam Á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hậu</a:t>
            </a:r>
            <a:r>
              <a:rPr lang="en-US" sz="1200">
                <a:latin typeface="Arial" panose="020B0604020202020204" pitchFamily="34" charset="0"/>
                <a:cs typeface="Arial" panose="020B0604020202020204" pitchFamily="34" charset="0"/>
              </a:rPr>
              <a:t> so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phủ</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xem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xét</a:t>
            </a:r>
            <a:r>
              <a:rPr lang="en-US" sz="1200">
                <a:latin typeface="Arial" panose="020B0604020202020204" pitchFamily="34" charset="0"/>
                <a:cs typeface="Arial" panose="020B0604020202020204" pitchFamily="34" charset="0"/>
              </a:rPr>
              <a:t> (1)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người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dùng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niềm</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thuật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(2)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giữa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chuẩn</a:t>
            </a:r>
            <a:r>
              <a:rPr lang="en-US" sz="1200">
                <a:latin typeface="Arial" panose="020B0604020202020204" pitchFamily="34" charset="0"/>
                <a:cs typeface="Arial" panose="020B0604020202020204" pitchFamily="34" charset="0"/>
              </a:rPr>
              <a:t>, (3)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thuật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qua ID, v.v.</a:t>
            </a:r>
          </a:p>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Tương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Logistics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nhằm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lớn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tử</a:t>
            </a:r>
            <a:r>
              <a:rPr lang="en-US" sz="1200">
                <a:latin typeface="Arial" panose="020B0604020202020204" pitchFamily="34" charset="0"/>
                <a:cs typeface="Arial" panose="020B0604020202020204" pitchFamily="34" charset="0"/>
              </a:rPr>
              <a:t>, chi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logistics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quốc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Đông</a:t>
            </a:r>
            <a:r>
              <a:rPr lang="en-US" sz="1200">
                <a:latin typeface="Arial" panose="020B0604020202020204" pitchFamily="34" charset="0"/>
                <a:cs typeface="Arial" panose="020B0604020202020204" pitchFamily="34" charset="0"/>
              </a:rPr>
              <a:t> Nam Á, </a:t>
            </a:r>
            <a:r>
              <a:rPr lang="en-US" sz="1200" err="1">
                <a:latin typeface="Arial" panose="020B0604020202020204" pitchFamily="34" charset="0"/>
                <a:cs typeface="Arial" panose="020B0604020202020204" pitchFamily="34" charset="0"/>
              </a:rPr>
              <a:t>chưa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logistics.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phủ</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vấn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chuỗi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gồm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rủi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vì</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bưu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nhỏ</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dẫn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chi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thiết</a:t>
            </a:r>
            <a:r>
              <a:rPr lang="en-US" sz="1200">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phổ</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đòi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hỏi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phủ</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xem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xét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truyền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dạy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học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chóng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nguồn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đặc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biệt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hiểu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lâu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chỉ</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vực</a:t>
            </a:r>
            <a:r>
              <a:rPr lang="en-US" sz="1200">
                <a:latin typeface="Arial" panose="020B0604020202020204" pitchFamily="34" charset="0"/>
                <a:cs typeface="Arial" panose="020B0604020202020204" pitchFamily="34" charset="0"/>
              </a:rPr>
              <a:t>, do </a:t>
            </a:r>
            <a:r>
              <a:rPr lang="en-US" sz="1200" err="1">
                <a:latin typeface="Arial" panose="020B0604020202020204" pitchFamily="34" charset="0"/>
                <a:cs typeface="Arial" panose="020B0604020202020204" pitchFamily="34" charset="0"/>
              </a:rPr>
              <a:t>vậy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phủ</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đóng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trò</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trọng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người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mình</a:t>
            </a:r>
            <a:r>
              <a:rPr lang="en-US" sz="1200">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luật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dịch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ban </a:t>
            </a:r>
            <a:r>
              <a:rPr lang="en-US" sz="1200" err="1">
                <a:latin typeface="Arial" panose="020B0604020202020204" pitchFamily="34" charset="0"/>
                <a:cs typeface="Arial" panose="020B0604020202020204" pitchFamily="34" charset="0"/>
              </a:rPr>
              <a:t>hành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khắp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Đông</a:t>
            </a:r>
            <a:r>
              <a:rPr lang="en-US" sz="1200">
                <a:latin typeface="Arial" panose="020B0604020202020204" pitchFamily="34" charset="0"/>
                <a:cs typeface="Arial" panose="020B0604020202020204" pitchFamily="34" charset="0"/>
              </a:rPr>
              <a:t> Nam Á, </a:t>
            </a:r>
            <a:r>
              <a:rPr lang="en-US" sz="1200" err="1">
                <a:latin typeface="Arial" panose="020B0604020202020204" pitchFamily="34" charset="0"/>
                <a:cs typeface="Arial" panose="020B0604020202020204" pitchFamily="34" charset="0"/>
              </a:rPr>
              <a:t>tuy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lớn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vẫn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dẫn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ẩn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rủi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trưởng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thúc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đẩy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phủ</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chú</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trọng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dịch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xuyên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giới</a:t>
            </a:r>
            <a:r>
              <a:rPr lang="en-US" sz="1200">
                <a:latin typeface="Arial" panose="020B0604020202020204" pitchFamily="34" charset="0"/>
                <a:cs typeface="Arial" panose="020B0604020202020204" pitchFamily="34" charset="0"/>
              </a:rPr>
              <a:t>, an </a:t>
            </a:r>
            <a:r>
              <a:rPr lang="en-US" sz="1200" err="1">
                <a:latin typeface="Arial" panose="020B0604020202020204" pitchFamily="34" charset="0"/>
                <a:cs typeface="Arial" panose="020B0604020202020204" pitchFamily="34" charset="0"/>
              </a:rPr>
              <a:t>ninh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mật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người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dùng</a:t>
            </a:r>
            <a:r>
              <a:rPr lang="en-US" sz="1200">
                <a:latin typeface="Arial" panose="020B0604020202020204" pitchFamily="34" charset="0"/>
                <a:cs typeface="Arial" panose="020B0604020202020204" pitchFamily="34" charset="0"/>
              </a:rPr>
              <a:t>, v.v.</a:t>
            </a: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xmlns="" id="{AA38AADA-1D30-412D-BB33-DDE45BA73B85}"/>
              </a:ext>
            </a:extLst>
          </p:cNvPr>
          <p:cNvGrpSpPr/>
          <p:nvPr/>
        </p:nvGrpSpPr>
        <p:grpSpPr>
          <a:xfrm>
            <a:off x="0" y="0"/>
            <a:ext cx="6858000" cy="570668"/>
            <a:chOff x="0" y="0"/>
            <a:chExt cx="6858000" cy="570668"/>
          </a:xfrm>
        </p:grpSpPr>
        <p:sp>
          <p:nvSpPr>
            <p:cNvPr id="40" name="object 8">
              <a:extLst>
                <a:ext uri="{FF2B5EF4-FFF2-40B4-BE49-F238E27FC236}">
                  <a16:creationId xmlns:a16="http://schemas.microsoft.com/office/drawing/2014/main" xmlns="" id="{15761EDF-2E28-41A9-82A7-1E9DB3572614}"/>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chemeClr val="accent6">
                <a:lumMod val="20000"/>
                <a:lumOff val="80000"/>
              </a:schemeClr>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bject 2">
              <a:extLst>
                <a:ext uri="{FF2B5EF4-FFF2-40B4-BE49-F238E27FC236}">
                  <a16:creationId xmlns:a16="http://schemas.microsoft.com/office/drawing/2014/main" xmlns="" id="{CC118F78-0571-4E8F-A5CA-CA9B6CA0D6D4}"/>
                </a:ext>
              </a:extLst>
            </p:cNvPr>
            <p:cNvSpPr txBox="1"/>
            <p:nvPr/>
          </p:nvSpPr>
          <p:spPr>
            <a:xfrm>
              <a:off x="203869" y="217988"/>
              <a:ext cx="6449594"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err="1">
                  <a:ln>
                    <a:noFill/>
                  </a:ln>
                  <a:solidFill>
                    <a:srgbClr val="006063"/>
                  </a:solidFill>
                  <a:effectLst/>
                  <a:uLnTx/>
                  <a:uFillTx/>
                  <a:latin typeface="Arial" panose="020B0604020202020204" pitchFamily="34" charset="0"/>
                  <a:cs typeface="Arial" panose="020B0604020202020204" pitchFamily="34" charset="0"/>
                </a:rPr>
                <a:t>Phần</a:t>
              </a:r>
              <a:r>
                <a:rPr kumimoji="0" lang="en-US"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rPr>
                <a:t> I. Chuyển</a:t>
              </a:r>
              <a:r>
                <a:rPr kumimoji="0" lang="en-US" sz="1800" b="1" i="0" u="none" strike="noStrike" kern="1200" cap="none" spc="0" normalizeH="0" noProof="0">
                  <a:ln>
                    <a:noFill/>
                  </a:ln>
                  <a:solidFill>
                    <a:srgbClr val="006063"/>
                  </a:solidFill>
                  <a:effectLst/>
                  <a:uLnTx/>
                  <a:uFillTx/>
                  <a:latin typeface="Arial" panose="020B0604020202020204" pitchFamily="34" charset="0"/>
                  <a:cs typeface="Arial" panose="020B0604020202020204" pitchFamily="34" charset="0"/>
                </a:rPr>
                <a:t> đổi số trên thế giới và tại Việt Nam</a:t>
              </a:r>
              <a:endParaRPr kumimoji="0"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endParaRPr>
            </a:p>
          </p:txBody>
        </p:sp>
        <p:sp>
          <p:nvSpPr>
            <p:cNvPr id="42" name="object 5">
              <a:extLst>
                <a:ext uri="{FF2B5EF4-FFF2-40B4-BE49-F238E27FC236}">
                  <a16:creationId xmlns:a16="http://schemas.microsoft.com/office/drawing/2014/main" xmlns="" id="{A9A8C024-1A58-484F-84C3-EDB2FFF0F24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00606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457200" y="161607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Footer Placeholder 7">
            <a:extLst>
              <a:ext uri="{FF2B5EF4-FFF2-40B4-BE49-F238E27FC236}">
                <a16:creationId xmlns:a16="http://schemas.microsoft.com/office/drawing/2014/main" xmlns="" id="{CB3D9749-DF51-43AA-90DD-EBDF41DB1AFA}"/>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3024310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12</a:t>
            </a:fld>
            <a:endParaRPr lang="en-US"/>
          </a:p>
        </p:txBody>
      </p:sp>
      <p:sp>
        <p:nvSpPr>
          <p:cNvPr id="5" name="Content Placeholder 2">
            <a:extLst>
              <a:ext uri="{FF2B5EF4-FFF2-40B4-BE49-F238E27FC236}">
                <a16:creationId xmlns:a16="http://schemas.microsoft.com/office/drawing/2014/main" xmlns="" id="{79178CC5-BEE1-4778-8D79-7D433A8D20ED}"/>
              </a:ext>
            </a:extLst>
          </p:cNvPr>
          <p:cNvSpPr txBox="1">
            <a:spLocks/>
          </p:cNvSpPr>
          <p:nvPr/>
        </p:nvSpPr>
        <p:spPr>
          <a:xfrm>
            <a:off x="397195" y="1078991"/>
            <a:ext cx="5915025" cy="8348490"/>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r>
              <a:rPr lang="en-US" sz="1200" b="1">
                <a:latin typeface="Arial" panose="020B0604020202020204" pitchFamily="34" charset="0"/>
                <a:cs typeface="Arial" panose="020B0604020202020204" pitchFamily="34" charset="0"/>
              </a:rPr>
              <a:t>3. </a:t>
            </a:r>
            <a:r>
              <a:rPr lang="en-US" sz="1200" b="1" err="1">
                <a:latin typeface="Arial" panose="020B0604020202020204" pitchFamily="34" charset="0"/>
                <a:cs typeface="Arial" panose="020B0604020202020204" pitchFamily="34" charset="0"/>
              </a:rPr>
              <a:t>Thực</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trạng</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chuyển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đổi</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số</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tại</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Việt</a:t>
            </a:r>
            <a:r>
              <a:rPr lang="en-US" sz="1200" b="1">
                <a:latin typeface="Arial" panose="020B0604020202020204" pitchFamily="34" charset="0"/>
                <a:cs typeface="Arial" panose="020B0604020202020204" pitchFamily="34" charset="0"/>
              </a:rPr>
              <a:t> Nam </a:t>
            </a:r>
          </a:p>
          <a:p>
            <a:pPr marL="0" indent="0" algn="just">
              <a:lnSpc>
                <a:spcPct val="130000"/>
              </a:lnSpc>
              <a:spcBef>
                <a:spcPts val="300"/>
              </a:spcBef>
              <a:spcAft>
                <a:spcPts val="300"/>
              </a:spcAft>
              <a:buNone/>
            </a:pPr>
            <a:r>
              <a:rPr lang="en-US" sz="1200" b="1" u="sng" err="1">
                <a:latin typeface="Arial" panose="020B0604020202020204" pitchFamily="34" charset="0"/>
                <a:cs typeface="Arial" panose="020B0604020202020204" pitchFamily="34" charset="0"/>
              </a:rPr>
              <a:t>Rào</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cản</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trong</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hoạt</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động</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chuyển</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đổi</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số</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đối</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với</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doanh</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nghiệp</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Việt</a:t>
            </a:r>
            <a:r>
              <a:rPr lang="en-US" sz="1200" b="1" u="sng">
                <a:latin typeface="Arial" panose="020B0604020202020204" pitchFamily="34" charset="0"/>
                <a:cs typeface="Arial" panose="020B0604020202020204" pitchFamily="34" charset="0"/>
              </a:rPr>
              <a:t> Nam</a:t>
            </a:r>
          </a:p>
        </p:txBody>
      </p:sp>
      <p:grpSp>
        <p:nvGrpSpPr>
          <p:cNvPr id="9" name="Group 8">
            <a:extLst>
              <a:ext uri="{FF2B5EF4-FFF2-40B4-BE49-F238E27FC236}">
                <a16:creationId xmlns:a16="http://schemas.microsoft.com/office/drawing/2014/main" xmlns="" id="{AA38AADA-1D30-412D-BB33-DDE45BA73B85}"/>
              </a:ext>
            </a:extLst>
          </p:cNvPr>
          <p:cNvGrpSpPr/>
          <p:nvPr/>
        </p:nvGrpSpPr>
        <p:grpSpPr>
          <a:xfrm>
            <a:off x="0" y="0"/>
            <a:ext cx="6858000" cy="570668"/>
            <a:chOff x="0" y="0"/>
            <a:chExt cx="6858000" cy="570668"/>
          </a:xfrm>
        </p:grpSpPr>
        <p:sp>
          <p:nvSpPr>
            <p:cNvPr id="40" name="object 8">
              <a:extLst>
                <a:ext uri="{FF2B5EF4-FFF2-40B4-BE49-F238E27FC236}">
                  <a16:creationId xmlns:a16="http://schemas.microsoft.com/office/drawing/2014/main" xmlns="" id="{15761EDF-2E28-41A9-82A7-1E9DB3572614}"/>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chemeClr val="accent6">
                <a:lumMod val="20000"/>
                <a:lumOff val="80000"/>
              </a:schemeClr>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bject 2">
              <a:extLst>
                <a:ext uri="{FF2B5EF4-FFF2-40B4-BE49-F238E27FC236}">
                  <a16:creationId xmlns:a16="http://schemas.microsoft.com/office/drawing/2014/main" xmlns="" id="{CC118F78-0571-4E8F-A5CA-CA9B6CA0D6D4}"/>
                </a:ext>
              </a:extLst>
            </p:cNvPr>
            <p:cNvSpPr txBox="1"/>
            <p:nvPr/>
          </p:nvSpPr>
          <p:spPr>
            <a:xfrm>
              <a:off x="203869" y="217988"/>
              <a:ext cx="6449594"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err="1">
                  <a:ln>
                    <a:noFill/>
                  </a:ln>
                  <a:solidFill>
                    <a:srgbClr val="006063"/>
                  </a:solidFill>
                  <a:effectLst/>
                  <a:uLnTx/>
                  <a:uFillTx/>
                  <a:latin typeface="Arial" panose="020B0604020202020204" pitchFamily="34" charset="0"/>
                  <a:cs typeface="Arial" panose="020B0604020202020204" pitchFamily="34" charset="0"/>
                </a:rPr>
                <a:t>Phần</a:t>
              </a:r>
              <a:r>
                <a:rPr kumimoji="0" lang="en-US"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rPr>
                <a:t> I. Chuyển</a:t>
              </a:r>
              <a:r>
                <a:rPr kumimoji="0" lang="en-US" sz="1800" b="1" i="0" u="none" strike="noStrike" kern="1200" cap="none" spc="0" normalizeH="0" noProof="0">
                  <a:ln>
                    <a:noFill/>
                  </a:ln>
                  <a:solidFill>
                    <a:srgbClr val="006063"/>
                  </a:solidFill>
                  <a:effectLst/>
                  <a:uLnTx/>
                  <a:uFillTx/>
                  <a:latin typeface="Arial" panose="020B0604020202020204" pitchFamily="34" charset="0"/>
                  <a:cs typeface="Arial" panose="020B0604020202020204" pitchFamily="34" charset="0"/>
                </a:rPr>
                <a:t> đổi số trên thế giới và tại Việt Nam</a:t>
              </a:r>
              <a:endParaRPr kumimoji="0"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endParaRPr>
            </a:p>
          </p:txBody>
        </p:sp>
        <p:sp>
          <p:nvSpPr>
            <p:cNvPr id="42" name="object 5">
              <a:extLst>
                <a:ext uri="{FF2B5EF4-FFF2-40B4-BE49-F238E27FC236}">
                  <a16:creationId xmlns:a16="http://schemas.microsoft.com/office/drawing/2014/main" xmlns="" id="{A9A8C024-1A58-484F-84C3-EDB2FFF0F24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00606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457200" y="161607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4274712521"/>
              </p:ext>
            </p:extLst>
          </p:nvPr>
        </p:nvGraphicFramePr>
        <p:xfrm>
          <a:off x="397196" y="1078991"/>
          <a:ext cx="5915024" cy="3451608"/>
        </p:xfrm>
        <a:graphic>
          <a:graphicData uri="http://schemas.openxmlformats.org/drawingml/2006/table">
            <a:tbl>
              <a:tblPr firstRow="1" firstCol="1" bandRow="1"/>
              <a:tblGrid>
                <a:gridCol w="739378">
                  <a:extLst>
                    <a:ext uri="{9D8B030D-6E8A-4147-A177-3AD203B41FA5}">
                      <a16:colId xmlns:a16="http://schemas.microsoft.com/office/drawing/2014/main" xmlns="" val="20000"/>
                    </a:ext>
                  </a:extLst>
                </a:gridCol>
                <a:gridCol w="441280">
                  <a:extLst>
                    <a:ext uri="{9D8B030D-6E8A-4147-A177-3AD203B41FA5}">
                      <a16:colId xmlns:a16="http://schemas.microsoft.com/office/drawing/2014/main" xmlns="" val="20001"/>
                    </a:ext>
                  </a:extLst>
                </a:gridCol>
                <a:gridCol w="390227">
                  <a:extLst>
                    <a:ext uri="{9D8B030D-6E8A-4147-A177-3AD203B41FA5}">
                      <a16:colId xmlns:a16="http://schemas.microsoft.com/office/drawing/2014/main" xmlns="" val="20002"/>
                    </a:ext>
                  </a:extLst>
                </a:gridCol>
                <a:gridCol w="434825">
                  <a:extLst>
                    <a:ext uri="{9D8B030D-6E8A-4147-A177-3AD203B41FA5}">
                      <a16:colId xmlns:a16="http://schemas.microsoft.com/office/drawing/2014/main" xmlns="" val="20003"/>
                    </a:ext>
                  </a:extLst>
                </a:gridCol>
                <a:gridCol w="345043">
                  <a:extLst>
                    <a:ext uri="{9D8B030D-6E8A-4147-A177-3AD203B41FA5}">
                      <a16:colId xmlns:a16="http://schemas.microsoft.com/office/drawing/2014/main" xmlns="" val="20004"/>
                    </a:ext>
                  </a:extLst>
                </a:gridCol>
                <a:gridCol w="390227">
                  <a:extLst>
                    <a:ext uri="{9D8B030D-6E8A-4147-A177-3AD203B41FA5}">
                      <a16:colId xmlns:a16="http://schemas.microsoft.com/office/drawing/2014/main" xmlns="" val="20005"/>
                    </a:ext>
                  </a:extLst>
                </a:gridCol>
                <a:gridCol w="374384">
                  <a:extLst>
                    <a:ext uri="{9D8B030D-6E8A-4147-A177-3AD203B41FA5}">
                      <a16:colId xmlns:a16="http://schemas.microsoft.com/office/drawing/2014/main" xmlns="" val="20006"/>
                    </a:ext>
                  </a:extLst>
                </a:gridCol>
                <a:gridCol w="405484">
                  <a:extLst>
                    <a:ext uri="{9D8B030D-6E8A-4147-A177-3AD203B41FA5}">
                      <a16:colId xmlns:a16="http://schemas.microsoft.com/office/drawing/2014/main" xmlns="" val="20007"/>
                    </a:ext>
                  </a:extLst>
                </a:gridCol>
                <a:gridCol w="386706">
                  <a:extLst>
                    <a:ext uri="{9D8B030D-6E8A-4147-A177-3AD203B41FA5}">
                      <a16:colId xmlns:a16="http://schemas.microsoft.com/office/drawing/2014/main" xmlns="" val="20008"/>
                    </a:ext>
                  </a:extLst>
                </a:gridCol>
                <a:gridCol w="422502">
                  <a:extLst>
                    <a:ext uri="{9D8B030D-6E8A-4147-A177-3AD203B41FA5}">
                      <a16:colId xmlns:a16="http://schemas.microsoft.com/office/drawing/2014/main" xmlns="" val="20009"/>
                    </a:ext>
                  </a:extLst>
                </a:gridCol>
                <a:gridCol w="369689">
                  <a:extLst>
                    <a:ext uri="{9D8B030D-6E8A-4147-A177-3AD203B41FA5}">
                      <a16:colId xmlns:a16="http://schemas.microsoft.com/office/drawing/2014/main" xmlns="" val="20010"/>
                    </a:ext>
                  </a:extLst>
                </a:gridCol>
                <a:gridCol w="369689">
                  <a:extLst>
                    <a:ext uri="{9D8B030D-6E8A-4147-A177-3AD203B41FA5}">
                      <a16:colId xmlns:a16="http://schemas.microsoft.com/office/drawing/2014/main" xmlns="" val="20011"/>
                    </a:ext>
                  </a:extLst>
                </a:gridCol>
                <a:gridCol w="370276">
                  <a:extLst>
                    <a:ext uri="{9D8B030D-6E8A-4147-A177-3AD203B41FA5}">
                      <a16:colId xmlns:a16="http://schemas.microsoft.com/office/drawing/2014/main" xmlns="" val="20012"/>
                    </a:ext>
                  </a:extLst>
                </a:gridCol>
                <a:gridCol w="475314">
                  <a:extLst>
                    <a:ext uri="{9D8B030D-6E8A-4147-A177-3AD203B41FA5}">
                      <a16:colId xmlns:a16="http://schemas.microsoft.com/office/drawing/2014/main" xmlns="" val="20013"/>
                    </a:ext>
                  </a:extLst>
                </a:gridCol>
              </a:tblGrid>
              <a:tr h="301385">
                <a:tc>
                  <a:txBody>
                    <a:bodyPr/>
                    <a:lstStyle/>
                    <a:p>
                      <a:pPr marL="0" marR="0" algn="just">
                        <a:lnSpc>
                          <a:spcPct val="107000"/>
                        </a:lnSpc>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lnL>
                      <a:noFill/>
                    </a:lnL>
                    <a:lnR w="19050" cap="flat" cmpd="sng" algn="ctr">
                      <a:solidFill>
                        <a:srgbClr val="000000"/>
                      </a:solidFill>
                      <a:prstDash val="solid"/>
                      <a:round/>
                      <a:headEnd type="none" w="med" len="med"/>
                      <a:tailEnd type="none" w="med" len="med"/>
                    </a:lnR>
                    <a:lnT>
                      <a:noFill/>
                    </a:lnT>
                    <a:lnB>
                      <a:noFill/>
                    </a:lnB>
                  </a:tcPr>
                </a:tc>
                <a:tc gridSpan="3">
                  <a:txBody>
                    <a:bodyPr/>
                    <a:lstStyle/>
                    <a:p>
                      <a:pPr marL="0" marR="0" algn="ctr">
                        <a:lnSpc>
                          <a:spcPct val="107000"/>
                        </a:lnSpc>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Mức độ kết nối</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Phương thức thanh toán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gridSpan="2">
                  <a:txBody>
                    <a:bodyPr/>
                    <a:lstStyle/>
                    <a:p>
                      <a:pPr marL="0" marR="0" algn="ctr">
                        <a:lnSpc>
                          <a:spcPct val="107000"/>
                        </a:lnSpc>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Logistics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a:txBody>
                    <a:bodyPr/>
                    <a:lstStyle/>
                    <a:p>
                      <a:pPr marL="0" marR="0" algn="ctr">
                        <a:lnSpc>
                          <a:spcPct val="107000"/>
                        </a:lnSpc>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Kỹ năng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4">
                  <a:txBody>
                    <a:bodyPr/>
                    <a:lstStyle/>
                    <a:p>
                      <a:pPr marL="0" marR="0" algn="ctr">
                        <a:lnSpc>
                          <a:spcPct val="107000"/>
                        </a:lnSpc>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Chính sách và quy định</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1425357">
                <a:tc>
                  <a:txBody>
                    <a:bodyPr/>
                    <a:lstStyle/>
                    <a:p>
                      <a:pPr marL="0" marR="0" algn="just">
                        <a:lnSpc>
                          <a:spcPct val="107000"/>
                        </a:lnSpc>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marL="71755" marR="71755">
                        <a:lnSpc>
                          <a:spcPct val="107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Tỷ lệ thuê bao băng rộng di động trên tổng dân số</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vert="vert270" anchor="ctr">
                    <a:lnL w="1905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2CC"/>
                    </a:solidFill>
                  </a:tcPr>
                </a:tc>
                <a:tc>
                  <a:txBody>
                    <a:bodyPr/>
                    <a:lstStyle/>
                    <a:p>
                      <a:pPr marL="71755" marR="71755">
                        <a:lnSpc>
                          <a:spcPct val="107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Tỷ lệ giá thuê bao băng động di động trên bình quân GNI</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vert="vert27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2CC"/>
                    </a:solidFill>
                  </a:tcPr>
                </a:tc>
                <a:tc>
                  <a:txBody>
                    <a:bodyPr/>
                    <a:lstStyle/>
                    <a:p>
                      <a:pPr marL="71755" marR="71755">
                        <a:lnSpc>
                          <a:spcPct val="107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Tỷ lệ thuê bao băng rộng cố định trên tổng dân số</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vert="vert270" anchor="ctr">
                    <a:lnL w="12700" cap="flat" cmpd="sng" algn="ctr">
                      <a:solidFill>
                        <a:srgbClr val="000000"/>
                      </a:solidFill>
                      <a:prstDash val="dot"/>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2CC"/>
                    </a:solidFill>
                  </a:tcPr>
                </a:tc>
                <a:tc>
                  <a:txBody>
                    <a:bodyPr/>
                    <a:lstStyle/>
                    <a:p>
                      <a:pPr marL="71755" marR="71755">
                        <a:lnSpc>
                          <a:spcPct val="107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Tỷ lệ giao dịch kỹ thuật số năm vừa qua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vert="vert270" anchor="ctr">
                    <a:lnL w="1905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2CC"/>
                    </a:solidFill>
                  </a:tcPr>
                </a:tc>
                <a:tc>
                  <a:txBody>
                    <a:bodyPr/>
                    <a:lstStyle/>
                    <a:p>
                      <a:pPr marL="71755" marR="71755">
                        <a:lnSpc>
                          <a:spcPct val="107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Tỷ lệ thanh toán online khi mua sắm trên internet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vert="vert27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2CC"/>
                    </a:solidFill>
                  </a:tcPr>
                </a:tc>
                <a:tc>
                  <a:txBody>
                    <a:bodyPr/>
                    <a:lstStyle/>
                    <a:p>
                      <a:pPr marL="71755" marR="71755">
                        <a:lnSpc>
                          <a:spcPct val="107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Tỷ lệ các DN trực tuyến sử dụng thanh toán kỹ thuật số</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vert="vert270" anchor="ctr">
                    <a:lnL w="12700" cap="flat" cmpd="sng" algn="ctr">
                      <a:solidFill>
                        <a:srgbClr val="000000"/>
                      </a:solidFill>
                      <a:prstDash val="dot"/>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2CC"/>
                    </a:solidFill>
                  </a:tcPr>
                </a:tc>
                <a:tc>
                  <a:txBody>
                    <a:bodyPr/>
                    <a:lstStyle/>
                    <a:p>
                      <a:pPr marL="71755" marR="71755">
                        <a:lnSpc>
                          <a:spcPct val="107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Điểm chỉ số hiệu suất logistic (trên thang điểm 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vert="vert270" anchor="ctr">
                    <a:lnL w="1905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2CC"/>
                    </a:solidFill>
                  </a:tcPr>
                </a:tc>
                <a:tc>
                  <a:txBody>
                    <a:bodyPr/>
                    <a:lstStyle/>
                    <a:p>
                      <a:pPr marL="71755" marR="71755">
                        <a:lnSpc>
                          <a:spcPct val="107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Chỉ số tích hợp phát triển bưu chính viễn thông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vert="vert270" anchor="ctr">
                    <a:lnL w="12700" cap="flat" cmpd="sng" algn="ctr">
                      <a:solidFill>
                        <a:srgbClr val="000000"/>
                      </a:solidFill>
                      <a:prstDash val="dot"/>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2CC"/>
                    </a:solidFill>
                  </a:tcPr>
                </a:tc>
                <a:tc>
                  <a:txBody>
                    <a:bodyPr/>
                    <a:lstStyle/>
                    <a:p>
                      <a:pPr marL="71755" marR="71755">
                        <a:lnSpc>
                          <a:spcPct val="107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Chỉ số phát triển nguồn nhân lực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vert="vert27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2CC"/>
                    </a:solidFill>
                  </a:tcPr>
                </a:tc>
                <a:tc>
                  <a:txBody>
                    <a:bodyPr/>
                    <a:lstStyle/>
                    <a:p>
                      <a:pPr marL="71755" marR="71755">
                        <a:lnSpc>
                          <a:spcPct val="107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Hạn chế lưu thông dữ liên qua biên giới</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vert="vert270" anchor="ctr">
                    <a:lnL w="1905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2CC"/>
                    </a:solidFill>
                  </a:tcPr>
                </a:tc>
                <a:tc>
                  <a:txBody>
                    <a:bodyPr/>
                    <a:lstStyle/>
                    <a:p>
                      <a:pPr marL="71755" marR="71755">
                        <a:lnSpc>
                          <a:spcPct val="107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Luật bảo mật dữ liệu</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vert="vert27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2CC"/>
                    </a:solidFill>
                  </a:tcPr>
                </a:tc>
                <a:tc>
                  <a:txBody>
                    <a:bodyPr/>
                    <a:lstStyle/>
                    <a:p>
                      <a:pPr marL="71755" marR="71755">
                        <a:lnSpc>
                          <a:spcPct val="107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Luật bảo vẹ người tiêu dùng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vert="vert27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2CC"/>
                    </a:solidFill>
                  </a:tcPr>
                </a:tc>
                <a:tc>
                  <a:txBody>
                    <a:bodyPr/>
                    <a:lstStyle/>
                    <a:p>
                      <a:pPr marL="71755" marR="71755">
                        <a:lnSpc>
                          <a:spcPct val="107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Chi phí an ninh mạng (% GDP)</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vert="vert270" anchor="ctr">
                    <a:lnL w="12700" cap="flat" cmpd="sng" algn="ctr">
                      <a:solidFill>
                        <a:srgbClr val="000000"/>
                      </a:solidFill>
                      <a:prstDash val="dot"/>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xmlns="" val="10001"/>
                  </a:ext>
                </a:extLst>
              </a:tr>
              <a:tr h="236484">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Indonesia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49.4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0.02%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71223">
                <a:tc>
                  <a:txBody>
                    <a:bodyPr/>
                    <a:lstStyle/>
                    <a:p>
                      <a:pPr marL="0" marR="0" algn="ctr">
                        <a:lnSpc>
                          <a:spcPct val="107000"/>
                        </a:lnSpc>
                        <a:spcBef>
                          <a:spcPts val="0"/>
                        </a:spcBef>
                        <a:spcAft>
                          <a:spcPts val="0"/>
                        </a:spcAft>
                      </a:pPr>
                      <a:r>
                        <a:rPr lang="en-US" sz="800" b="1" kern="120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Việt</a:t>
                      </a:r>
                      <a:r>
                        <a:rPr lang="en-US" sz="800" b="1"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Nam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8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82%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8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12%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800" b="1" kern="120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22%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800" b="1" kern="120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10% </a:t>
                      </a:r>
                      <a:r>
                        <a:rPr lang="en-US" sz="800" b="1"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800" b="1" kern="1200">
                          <a:solidFill>
                            <a:srgbClr val="BFBFBF"/>
                          </a:solidFill>
                          <a:effectLst/>
                          <a:latin typeface="Arial" panose="020B0604020202020204" pitchFamily="34" charset="0"/>
                          <a:ea typeface="Calibri" panose="020F0502020204030204" pitchFamily="34" charset="0"/>
                          <a:cs typeface="Times New Roman" panose="02020603050405020304" pitchFamily="18" charset="0"/>
                        </a:rPr>
                        <a:t>51%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800" b="1"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3.27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800" b="1"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50.47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800" b="1"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38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800" b="1"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800" b="1"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800" b="1"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800" b="1"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0.04%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xmlns="" val="10003"/>
                  </a:ext>
                </a:extLst>
              </a:tr>
              <a:tr h="236484">
                <a:tc>
                  <a:txBody>
                    <a:bodyPr/>
                    <a:lstStyle/>
                    <a:p>
                      <a:pPr marL="0" marR="0" algn="ctr">
                        <a:lnSpc>
                          <a:spcPct val="107000"/>
                        </a:lnSpc>
                        <a:spcBef>
                          <a:spcPts val="0"/>
                        </a:spcBef>
                        <a:spcAft>
                          <a:spcPts val="0"/>
                        </a:spcAft>
                      </a:pPr>
                      <a:r>
                        <a:rPr lang="en-US" sz="800" kern="120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Thái</a:t>
                      </a: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Lan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170%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3.26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66.1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Không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0.05%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36484">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Malaysia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3.43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66.0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36484">
                <a:tc>
                  <a:txBody>
                    <a:bodyPr/>
                    <a:lstStyle/>
                    <a:p>
                      <a:pPr marL="0" marR="0" algn="ctr">
                        <a:lnSpc>
                          <a:spcPct val="107000"/>
                        </a:lnSpc>
                        <a:spcBef>
                          <a:spcPts val="0"/>
                        </a:spcBef>
                        <a:spcAft>
                          <a:spcPts val="0"/>
                        </a:spcAft>
                      </a:pPr>
                      <a:r>
                        <a:rPr lang="en-US" sz="800" kern="120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Campuchia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Không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Không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71223">
                <a:tc>
                  <a:txBody>
                    <a:bodyPr/>
                    <a:lstStyle/>
                    <a:p>
                      <a:pPr marL="0" marR="0" algn="ctr">
                        <a:lnSpc>
                          <a:spcPct val="107000"/>
                        </a:lnSpc>
                        <a:spcBef>
                          <a:spcPts val="0"/>
                        </a:spcBef>
                        <a:spcAft>
                          <a:spcPts val="0"/>
                        </a:spcAft>
                      </a:pPr>
                      <a:r>
                        <a:rPr lang="en-US" sz="800" kern="120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Lào</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41.4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Không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Không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Dự thảo</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36484">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Philippines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2.86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33.9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Không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0.04%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7017" marR="1701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
        <p:nvSpPr>
          <p:cNvPr id="16" name="Rectangle 15">
            <a:extLst>
              <a:ext uri="{FF2B5EF4-FFF2-40B4-BE49-F238E27FC236}">
                <a16:creationId xmlns:a16="http://schemas.microsoft.com/office/drawing/2014/main" xmlns="" id="{917A5D9E-FE5A-41FA-8731-DFFE0EC8A630}"/>
              </a:ext>
            </a:extLst>
          </p:cNvPr>
          <p:cNvSpPr/>
          <p:nvPr/>
        </p:nvSpPr>
        <p:spPr>
          <a:xfrm>
            <a:off x="861619" y="4554663"/>
            <a:ext cx="4986175" cy="1200329"/>
          </a:xfrm>
          <a:prstGeom prst="rect">
            <a:avLst/>
          </a:prstGeom>
        </p:spPr>
        <p:txBody>
          <a:bodyPr wrap="square">
            <a:spAutoFit/>
          </a:bodyPr>
          <a:lstStyle/>
          <a:p>
            <a:pPr algn="ctr"/>
            <a:r>
              <a:rPr lang="en-US" sz="1200" i="1" err="1">
                <a:latin typeface="Arial" panose="020B0604020202020204" pitchFamily="34" charset="0"/>
                <a:ea typeface="Calibri" panose="020F0502020204030204" pitchFamily="34" charset="0"/>
                <a:cs typeface="Times New Roman" panose="02020603050405020304" pitchFamily="18" charset="0"/>
              </a:rPr>
              <a:t>Các</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chỉ</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báo</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kinh</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tế</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kỹ</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thuật</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số</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chính</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của</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một</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số</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nước</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Đông</a:t>
            </a:r>
            <a:r>
              <a:rPr lang="en-US" sz="1200" i="1">
                <a:latin typeface="Arial" panose="020B0604020202020204" pitchFamily="34" charset="0"/>
                <a:ea typeface="Calibri" panose="020F0502020204030204" pitchFamily="34" charset="0"/>
                <a:cs typeface="Times New Roman" panose="02020603050405020304" pitchFamily="18" charset="0"/>
              </a:rPr>
              <a:t> Nam Á</a:t>
            </a:r>
          </a:p>
          <a:p>
            <a:pPr algn="ctr"/>
            <a:r>
              <a:rPr lang="en-US" sz="1200" i="1">
                <a:latin typeface="Arial" panose="020B0604020202020204" pitchFamily="34" charset="0"/>
                <a:ea typeface="Calibri" panose="020F0502020204030204" pitchFamily="34" charset="0"/>
                <a:cs typeface="Times New Roman" panose="02020603050405020304" pitchFamily="18" charset="0"/>
              </a:rPr>
              <a:t>(</a:t>
            </a:r>
            <a:r>
              <a:rPr lang="en-US" sz="1200" i="1" err="1">
                <a:latin typeface="Arial" panose="020B0604020202020204" pitchFamily="34" charset="0"/>
                <a:ea typeface="Calibri" panose="020F0502020204030204" pitchFamily="34" charset="0"/>
                <a:cs typeface="Times New Roman" panose="02020603050405020304" pitchFamily="18" charset="0"/>
              </a:rPr>
              <a:t>nguồn</a:t>
            </a:r>
            <a:r>
              <a:rPr lang="en-US" sz="1200" i="1">
                <a:latin typeface="Arial" panose="020B0604020202020204" pitchFamily="34" charset="0"/>
                <a:ea typeface="Calibri" panose="020F0502020204030204" pitchFamily="34" charset="0"/>
                <a:cs typeface="Times New Roman" panose="02020603050405020304" pitchFamily="18" charset="0"/>
              </a:rPr>
              <a:t> ITU Measuring the Information Society 2017; GSMA 2018; </a:t>
            </a:r>
            <a:r>
              <a:rPr lang="en-US" sz="1200" i="1" err="1">
                <a:latin typeface="Arial" panose="020B0604020202020204" pitchFamily="34" charset="0"/>
                <a:ea typeface="Calibri" panose="020F0502020204030204" pitchFamily="34" charset="0"/>
                <a:cs typeface="Times New Roman" panose="02020603050405020304" pitchFamily="18" charset="0"/>
              </a:rPr>
              <a:t>Telegeography</a:t>
            </a:r>
            <a:r>
              <a:rPr lang="en-US" sz="1200" i="1">
                <a:latin typeface="Arial" panose="020B0604020202020204" pitchFamily="34" charset="0"/>
                <a:ea typeface="Calibri" panose="020F0502020204030204" pitchFamily="34" charset="0"/>
                <a:cs typeface="Times New Roman" panose="02020603050405020304" pitchFamily="18" charset="0"/>
              </a:rPr>
              <a:t>, June 2018, World Bank 2017, Global </a:t>
            </a:r>
            <a:r>
              <a:rPr lang="en-US" sz="1200" i="1" err="1">
                <a:latin typeface="Arial" panose="020B0604020202020204" pitchFamily="34" charset="0"/>
                <a:ea typeface="Calibri" panose="020F0502020204030204" pitchFamily="34" charset="0"/>
                <a:cs typeface="Times New Roman" panose="02020603050405020304" pitchFamily="18" charset="0"/>
              </a:rPr>
              <a:t>Findex</a:t>
            </a:r>
            <a:r>
              <a:rPr lang="en-US" sz="1200" i="1">
                <a:latin typeface="Arial" panose="020B0604020202020204" pitchFamily="34" charset="0"/>
                <a:ea typeface="Calibri" panose="020F0502020204030204" pitchFamily="34" charset="0"/>
                <a:cs typeface="Times New Roman" panose="02020603050405020304" pitchFamily="18" charset="0"/>
              </a:rPr>
              <a:t>; A.T. Kearney 2015; World Bank 2016, Digital Adoption Index; UPU 2016; WEF 2017; World Bank, OECD and Facebook 2018) (* </a:t>
            </a:r>
            <a:r>
              <a:rPr lang="en-US" sz="1200" i="1" err="1">
                <a:latin typeface="Arial" panose="020B0604020202020204" pitchFamily="34" charset="0"/>
                <a:ea typeface="Calibri" panose="020F0502020204030204" pitchFamily="34" charset="0"/>
                <a:cs typeface="Times New Roman" panose="02020603050405020304" pitchFamily="18" charset="0"/>
              </a:rPr>
              <a:t>Chỉ</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số</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cập</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nhật</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năm</a:t>
            </a:r>
            <a:r>
              <a:rPr lang="en-US" sz="1200" i="1">
                <a:latin typeface="Arial" panose="020B0604020202020204" pitchFamily="34" charset="0"/>
                <a:ea typeface="Calibri" panose="020F0502020204030204" pitchFamily="34" charset="0"/>
                <a:cs typeface="Times New Roman" panose="02020603050405020304" pitchFamily="18" charset="0"/>
              </a:rPr>
              <a:t> 2018; ** </a:t>
            </a:r>
            <a:r>
              <a:rPr lang="en-US" sz="1200" i="1" err="1">
                <a:latin typeface="Arial" panose="020B0604020202020204" pitchFamily="34" charset="0"/>
                <a:ea typeface="Calibri" panose="020F0502020204030204" pitchFamily="34" charset="0"/>
                <a:cs typeface="Times New Roman" panose="02020603050405020304" pitchFamily="18" charset="0"/>
              </a:rPr>
              <a:t>Chỉ</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số</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cập</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nhật</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năm</a:t>
            </a:r>
            <a:r>
              <a:rPr lang="en-US" sz="1200" i="1">
                <a:latin typeface="Arial" panose="020B0604020202020204" pitchFamily="34" charset="0"/>
                <a:ea typeface="Calibri" panose="020F0502020204030204" pitchFamily="34" charset="0"/>
                <a:cs typeface="Times New Roman" panose="02020603050405020304" pitchFamily="18" charset="0"/>
              </a:rPr>
              <a:t> 2020)</a:t>
            </a:r>
          </a:p>
        </p:txBody>
      </p:sp>
      <p:pic>
        <p:nvPicPr>
          <p:cNvPr id="17" name="Picture 16"/>
          <p:cNvPicPr/>
          <p:nvPr/>
        </p:nvPicPr>
        <p:blipFill rotWithShape="1">
          <a:blip r:embed="rId2">
            <a:extLst>
              <a:ext uri="{28A0092B-C50C-407E-A947-70E740481C1C}">
                <a14:useLocalDpi xmlns:a14="http://schemas.microsoft.com/office/drawing/2010/main" val="0"/>
              </a:ext>
            </a:extLst>
          </a:blip>
          <a:srcRect t="9650"/>
          <a:stretch/>
        </p:blipFill>
        <p:spPr bwMode="auto">
          <a:xfrm>
            <a:off x="1068706" y="6378353"/>
            <a:ext cx="4572000" cy="2746404"/>
          </a:xfrm>
          <a:prstGeom prst="rect">
            <a:avLst/>
          </a:prstGeom>
          <a:noFill/>
        </p:spPr>
      </p:pic>
      <p:sp>
        <p:nvSpPr>
          <p:cNvPr id="18" name="Rectangle 17">
            <a:extLst>
              <a:ext uri="{FF2B5EF4-FFF2-40B4-BE49-F238E27FC236}">
                <a16:creationId xmlns:a16="http://schemas.microsoft.com/office/drawing/2014/main" xmlns="" id="{917A5D9E-FE5A-41FA-8731-DFFE0EC8A630}"/>
              </a:ext>
            </a:extLst>
          </p:cNvPr>
          <p:cNvSpPr/>
          <p:nvPr/>
        </p:nvSpPr>
        <p:spPr>
          <a:xfrm>
            <a:off x="658199" y="9123957"/>
            <a:ext cx="5393013" cy="276999"/>
          </a:xfrm>
          <a:prstGeom prst="rect">
            <a:avLst/>
          </a:prstGeom>
        </p:spPr>
        <p:txBody>
          <a:bodyPr wrap="square">
            <a:spAutoFit/>
          </a:bodyPr>
          <a:lstStyle/>
          <a:p>
            <a:pPr algn="ctr"/>
            <a:r>
              <a:rPr lang="en-US" sz="1200" i="1" err="1">
                <a:latin typeface="Arial" panose="020B0604020202020204" pitchFamily="34" charset="0"/>
                <a:ea typeface="Calibri" panose="020F0502020204030204" pitchFamily="34" charset="0"/>
                <a:cs typeface="Times New Roman" panose="02020603050405020304" pitchFamily="18" charset="0"/>
              </a:rPr>
              <a:t>Rào</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cản</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chính</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trong</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chuyển</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đổi</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số</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đối</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với</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doanh</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nghiệp</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nguồn</a:t>
            </a:r>
            <a:r>
              <a:rPr lang="en-US" sz="1200" i="1">
                <a:latin typeface="Arial" panose="020B0604020202020204" pitchFamily="34" charset="0"/>
                <a:ea typeface="Calibri" panose="020F0502020204030204" pitchFamily="34" charset="0"/>
                <a:cs typeface="Times New Roman" panose="02020603050405020304" pitchFamily="18" charset="0"/>
              </a:rPr>
              <a:t> VCCI 2020)</a:t>
            </a:r>
          </a:p>
        </p:txBody>
      </p:sp>
      <p:sp>
        <p:nvSpPr>
          <p:cNvPr id="8" name="Footer Placeholder 7">
            <a:extLst>
              <a:ext uri="{FF2B5EF4-FFF2-40B4-BE49-F238E27FC236}">
                <a16:creationId xmlns:a16="http://schemas.microsoft.com/office/drawing/2014/main" xmlns="" id="{AC3E6DCB-488D-47D7-B981-A2E97902993E}"/>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2049700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13</a:t>
            </a:fld>
            <a:endParaRPr lang="en-US"/>
          </a:p>
        </p:txBody>
      </p:sp>
      <p:sp>
        <p:nvSpPr>
          <p:cNvPr id="5" name="Content Placeholder 2">
            <a:extLst>
              <a:ext uri="{FF2B5EF4-FFF2-40B4-BE49-F238E27FC236}">
                <a16:creationId xmlns:a16="http://schemas.microsoft.com/office/drawing/2014/main" xmlns="" id="{79178CC5-BEE1-4778-8D79-7D433A8D20ED}"/>
              </a:ext>
            </a:extLst>
          </p:cNvPr>
          <p:cNvSpPr txBox="1">
            <a:spLocks/>
          </p:cNvSpPr>
          <p:nvPr/>
        </p:nvSpPr>
        <p:spPr>
          <a:xfrm>
            <a:off x="397195" y="1078991"/>
            <a:ext cx="5915025" cy="8348490"/>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Khảo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VCCI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JETRO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400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Việt</a:t>
            </a:r>
            <a:r>
              <a:rPr lang="en-US" sz="1200">
                <a:latin typeface="Arial" panose="020B0604020202020204" pitchFamily="34" charset="0"/>
                <a:cs typeface="Arial" panose="020B0604020202020204" pitchFamily="34" charset="0"/>
              </a:rPr>
              <a:t> Nam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thấy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khiêm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gồm</a:t>
            </a:r>
            <a:r>
              <a:rPr lang="en-US" sz="1200">
                <a:latin typeface="Arial" panose="020B0604020202020204" pitchFamily="34" charset="0"/>
                <a:cs typeface="Arial" panose="020B0604020202020204" pitchFamily="34" charset="0"/>
              </a:rPr>
              <a:t>:</a:t>
            </a:r>
          </a:p>
          <a:p>
            <a:pPr lvl="0" algn="just">
              <a:lnSpc>
                <a:spcPct val="130000"/>
              </a:lnSpc>
              <a:spcBef>
                <a:spcPts val="300"/>
              </a:spcBef>
              <a:spcAft>
                <a:spcPts val="300"/>
              </a:spcAft>
              <a:buFont typeface="Wingdings" panose="05000000000000000000" pitchFamily="2" charset="2"/>
              <a:buChar char="ü"/>
            </a:pPr>
            <a:r>
              <a:rPr lang="en-US" sz="1200">
                <a:latin typeface="Arial" panose="020B0604020202020204" pitchFamily="34" charset="0"/>
                <a:cs typeface="Arial" panose="020B0604020202020204" pitchFamily="34" charset="0"/>
              </a:rPr>
              <a:t>Chi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còn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cao</a:t>
            </a:r>
            <a:r>
              <a:rPr lang="en-US" sz="1200">
                <a:latin typeface="Arial" panose="020B0604020202020204" pitchFamily="34" charset="0"/>
                <a:cs typeface="Arial" panose="020B0604020202020204" pitchFamily="34" charset="0"/>
              </a:rPr>
              <a:t>;</a:t>
            </a:r>
          </a:p>
          <a:p>
            <a:pPr lvl="0" algn="just">
              <a:lnSpc>
                <a:spcPct val="130000"/>
              </a:lnSpc>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Hạ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tầng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kém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a:t>
            </a:r>
          </a:p>
          <a:p>
            <a:pPr lvl="0" algn="just">
              <a:lnSpc>
                <a:spcPct val="130000"/>
              </a:lnSpc>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Khó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rủi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an </a:t>
            </a:r>
            <a:r>
              <a:rPr lang="en-US" sz="1200" err="1">
                <a:latin typeface="Arial" panose="020B0604020202020204" pitchFamily="34" charset="0"/>
                <a:cs typeface="Arial" panose="020B0604020202020204" pitchFamily="34" charset="0"/>
              </a:rPr>
              <a:t>ninh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mạng</a:t>
            </a:r>
            <a:r>
              <a:rPr lang="en-US" sz="1200">
                <a:latin typeface="Arial" panose="020B0604020202020204" pitchFamily="34" charset="0"/>
                <a:cs typeface="Arial" panose="020B0604020202020204" pitchFamily="34" charset="0"/>
              </a:rPr>
              <a:t>;</a:t>
            </a:r>
          </a:p>
          <a:p>
            <a:pPr lvl="0" algn="just">
              <a:lnSpc>
                <a:spcPct val="130000"/>
              </a:lnSpc>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Nguồn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còn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chế</a:t>
            </a:r>
            <a:r>
              <a:rPr lang="en-US" sz="1200">
                <a:latin typeface="Arial" panose="020B0604020202020204" pitchFamily="34" charset="0"/>
                <a:cs typeface="Arial" panose="020B0604020202020204" pitchFamily="34" charset="0"/>
              </a:rPr>
              <a:t>;</a:t>
            </a:r>
          </a:p>
          <a:p>
            <a:pPr lvl="0" algn="just">
              <a:lnSpc>
                <a:spcPct val="130000"/>
              </a:lnSpc>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Tổ</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chuỗi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chuẩn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a:t>
            </a:r>
          </a:p>
          <a:p>
            <a:pPr lvl="0" algn="just">
              <a:lnSpc>
                <a:spcPct val="130000"/>
              </a:lnSpc>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Khó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None/>
            </a:pPr>
            <a:r>
              <a:rPr lang="en-US" sz="1200" b="1" u="sng" err="1">
                <a:latin typeface="Arial" panose="020B0604020202020204" pitchFamily="34" charset="0"/>
                <a:cs typeface="Arial" panose="020B0604020202020204" pitchFamily="34" charset="0"/>
              </a:rPr>
              <a:t>Phân</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tích</a:t>
            </a:r>
            <a:r>
              <a:rPr lang="en-US" sz="1200" b="1" u="sng">
                <a:latin typeface="Arial" panose="020B0604020202020204" pitchFamily="34" charset="0"/>
                <a:cs typeface="Arial" panose="020B0604020202020204" pitchFamily="34" charset="0"/>
              </a:rPr>
              <a:t> SWOT </a:t>
            </a:r>
            <a:r>
              <a:rPr lang="en-US" sz="1200" b="1" u="sng" err="1">
                <a:latin typeface="Arial" panose="020B0604020202020204" pitchFamily="34" charset="0"/>
                <a:cs typeface="Arial" panose="020B0604020202020204" pitchFamily="34" charset="0"/>
              </a:rPr>
              <a:t>đối</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với</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các</a:t>
            </a:r>
            <a:r>
              <a:rPr lang="en-US" sz="1200" b="1" u="sng">
                <a:latin typeface="Arial" panose="020B0604020202020204" pitchFamily="34" charset="0"/>
                <a:cs typeface="Arial" panose="020B0604020202020204" pitchFamily="34" charset="0"/>
              </a:rPr>
              <a:t> DNNVV </a:t>
            </a:r>
            <a:r>
              <a:rPr lang="en-US" sz="1200" b="1" u="sng" err="1">
                <a:latin typeface="Arial" panose="020B0604020202020204" pitchFamily="34" charset="0"/>
                <a:cs typeface="Arial" panose="020B0604020202020204" pitchFamily="34" charset="0"/>
              </a:rPr>
              <a:t>tại</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Việt</a:t>
            </a:r>
            <a:r>
              <a:rPr lang="en-US" sz="1200" b="1" u="sng">
                <a:latin typeface="Arial" panose="020B0604020202020204" pitchFamily="34" charset="0"/>
                <a:cs typeface="Arial" panose="020B0604020202020204" pitchFamily="34" charset="0"/>
              </a:rPr>
              <a:t> Nam </a:t>
            </a:r>
            <a:r>
              <a:rPr lang="en-US" sz="1200" b="1" u="sng" err="1">
                <a:latin typeface="Arial" panose="020B0604020202020204" pitchFamily="34" charset="0"/>
                <a:cs typeface="Arial" panose="020B0604020202020204" pitchFamily="34" charset="0"/>
              </a:rPr>
              <a:t>trong</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chuyển</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đổi</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số</a:t>
            </a:r>
            <a:endParaRPr lang="en-US" sz="1200" b="1" u="sng">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r>
              <a:rPr lang="en-US" sz="1200">
                <a:latin typeface="Arial" panose="020B0604020202020204" pitchFamily="34" charset="0"/>
                <a:cs typeface="Arial" panose="020B0604020202020204" pitchFamily="34" charset="0"/>
              </a:rPr>
              <a:t>Theo </a:t>
            </a:r>
            <a:r>
              <a:rPr lang="en-US" sz="1200" err="1">
                <a:latin typeface="Arial" panose="020B0604020202020204" pitchFamily="34" charset="0"/>
                <a:cs typeface="Arial" panose="020B0604020202020204" pitchFamily="34" charset="0"/>
              </a:rPr>
              <a:t>phân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nhóm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vấn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mạnh</a:t>
            </a:r>
            <a:r>
              <a:rPr lang="en-US" sz="1200">
                <a:latin typeface="Arial" panose="020B0604020202020204" pitchFamily="34" charset="0"/>
                <a:cs typeface="Arial" panose="020B0604020202020204" pitchFamily="34" charset="0"/>
              </a:rPr>
              <a:t> – </a:t>
            </a:r>
            <a:r>
              <a:rPr lang="en-US" sz="1200" err="1">
                <a:latin typeface="Arial" panose="020B0604020202020204" pitchFamily="34" charset="0"/>
                <a:cs typeface="Arial" panose="020B0604020202020204" pitchFamily="34" charset="0"/>
              </a:rPr>
              <a:t>điểm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hội</a:t>
            </a:r>
            <a:r>
              <a:rPr lang="en-US" sz="1200">
                <a:latin typeface="Arial" panose="020B0604020202020204" pitchFamily="34" charset="0"/>
                <a:cs typeface="Arial" panose="020B0604020202020204" pitchFamily="34" charset="0"/>
              </a:rPr>
              <a:t> – </a:t>
            </a:r>
            <a:r>
              <a:rPr lang="en-US" sz="1200" err="1">
                <a:latin typeface="Arial" panose="020B0604020202020204" pitchFamily="34" charset="0"/>
                <a:cs typeface="Arial" panose="020B0604020202020204" pitchFamily="34" charset="0"/>
              </a:rPr>
              <a:t>thách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thấy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nay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DNNVV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nằm</a:t>
            </a:r>
            <a:r>
              <a:rPr lang="en-US" sz="1200">
                <a:latin typeface="Arial" panose="020B0604020202020204" pitchFamily="34" charset="0"/>
                <a:cs typeface="Arial" panose="020B0604020202020204" pitchFamily="34" charset="0"/>
              </a:rPr>
              <a:t> ở </a:t>
            </a:r>
            <a:r>
              <a:rPr lang="en-US" sz="1200" err="1">
                <a:latin typeface="Arial" panose="020B0604020202020204" pitchFamily="34" charset="0"/>
                <a:cs typeface="Arial" panose="020B0604020202020204" pitchFamily="34" charset="0"/>
              </a:rPr>
              <a:t>khả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sớm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hướng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tầm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trọng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đó</a:t>
            </a:r>
            <a:r>
              <a:rPr lang="en-US" sz="1200">
                <a:latin typeface="Arial" panose="020B0604020202020204" pitchFamily="34" charset="0"/>
                <a:cs typeface="Arial" panose="020B0604020202020204" pitchFamily="34" charset="0"/>
              </a:rPr>
              <a:t>, do </a:t>
            </a:r>
            <a:r>
              <a:rPr lang="en-US" sz="1200" err="1">
                <a:latin typeface="Arial" panose="020B0604020202020204" pitchFamily="34" charset="0"/>
                <a:cs typeface="Arial" panose="020B0604020202020204" pitchFamily="34" charset="0"/>
              </a:rPr>
              <a:t>đặc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tổ</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DNNVV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dễ</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Theo </a:t>
            </a:r>
            <a:r>
              <a:rPr lang="en-US" sz="1200" err="1">
                <a:latin typeface="Arial" panose="020B0604020202020204" pitchFamily="34" charset="0"/>
                <a:cs typeface="Arial" panose="020B0604020202020204" pitchFamily="34" charset="0"/>
              </a:rPr>
              <a:t>đánh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tựu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kênh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hay </a:t>
            </a:r>
            <a:r>
              <a:rPr lang="en-US" sz="1200" err="1">
                <a:latin typeface="Arial" panose="020B0604020202020204" pitchFamily="34" charset="0"/>
                <a:cs typeface="Arial" panose="020B0604020202020204" pitchFamily="34" charset="0"/>
              </a:rPr>
              <a:t>khả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DNNVV </a:t>
            </a:r>
            <a:r>
              <a:rPr lang="en-US" sz="1200" err="1">
                <a:latin typeface="Arial" panose="020B0604020202020204" pitchFamily="34" charset="0"/>
                <a:cs typeface="Arial" panose="020B0604020202020204" pitchFamily="34" charset="0"/>
              </a:rPr>
              <a:t>đáp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a:t>
            </a:r>
          </a:p>
          <a:p>
            <a:pPr marL="0" lv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xmlns="" id="{AA38AADA-1D30-412D-BB33-DDE45BA73B85}"/>
              </a:ext>
            </a:extLst>
          </p:cNvPr>
          <p:cNvGrpSpPr/>
          <p:nvPr/>
        </p:nvGrpSpPr>
        <p:grpSpPr>
          <a:xfrm>
            <a:off x="0" y="0"/>
            <a:ext cx="6858000" cy="570668"/>
            <a:chOff x="0" y="0"/>
            <a:chExt cx="6858000" cy="570668"/>
          </a:xfrm>
        </p:grpSpPr>
        <p:sp>
          <p:nvSpPr>
            <p:cNvPr id="40" name="object 8">
              <a:extLst>
                <a:ext uri="{FF2B5EF4-FFF2-40B4-BE49-F238E27FC236}">
                  <a16:creationId xmlns:a16="http://schemas.microsoft.com/office/drawing/2014/main" xmlns="" id="{15761EDF-2E28-41A9-82A7-1E9DB3572614}"/>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chemeClr val="accent6">
                <a:lumMod val="20000"/>
                <a:lumOff val="80000"/>
              </a:schemeClr>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bject 2">
              <a:extLst>
                <a:ext uri="{FF2B5EF4-FFF2-40B4-BE49-F238E27FC236}">
                  <a16:creationId xmlns:a16="http://schemas.microsoft.com/office/drawing/2014/main" xmlns="" id="{CC118F78-0571-4E8F-A5CA-CA9B6CA0D6D4}"/>
                </a:ext>
              </a:extLst>
            </p:cNvPr>
            <p:cNvSpPr txBox="1"/>
            <p:nvPr/>
          </p:nvSpPr>
          <p:spPr>
            <a:xfrm>
              <a:off x="203869" y="217988"/>
              <a:ext cx="6449594"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err="1">
                  <a:ln>
                    <a:noFill/>
                  </a:ln>
                  <a:solidFill>
                    <a:srgbClr val="006063"/>
                  </a:solidFill>
                  <a:effectLst/>
                  <a:uLnTx/>
                  <a:uFillTx/>
                  <a:latin typeface="Arial" panose="020B0604020202020204" pitchFamily="34" charset="0"/>
                  <a:cs typeface="Arial" panose="020B0604020202020204" pitchFamily="34" charset="0"/>
                </a:rPr>
                <a:t>Phần</a:t>
              </a:r>
              <a:r>
                <a:rPr kumimoji="0" lang="en-US"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rPr>
                <a:t> I. Chuyển</a:t>
              </a:r>
              <a:r>
                <a:rPr kumimoji="0" lang="en-US" sz="1800" b="1" i="0" u="none" strike="noStrike" kern="1200" cap="none" spc="0" normalizeH="0" noProof="0">
                  <a:ln>
                    <a:noFill/>
                  </a:ln>
                  <a:solidFill>
                    <a:srgbClr val="006063"/>
                  </a:solidFill>
                  <a:effectLst/>
                  <a:uLnTx/>
                  <a:uFillTx/>
                  <a:latin typeface="Arial" panose="020B0604020202020204" pitchFamily="34" charset="0"/>
                  <a:cs typeface="Arial" panose="020B0604020202020204" pitchFamily="34" charset="0"/>
                </a:rPr>
                <a:t> đổi số trên thế giới và tại Việt Nam</a:t>
              </a:r>
              <a:endParaRPr kumimoji="0"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endParaRPr>
            </a:p>
          </p:txBody>
        </p:sp>
        <p:sp>
          <p:nvSpPr>
            <p:cNvPr id="42" name="object 5">
              <a:extLst>
                <a:ext uri="{FF2B5EF4-FFF2-40B4-BE49-F238E27FC236}">
                  <a16:creationId xmlns:a16="http://schemas.microsoft.com/office/drawing/2014/main" xmlns="" id="{A9A8C024-1A58-484F-84C3-EDB2FFF0F24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00606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457200" y="161607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7" name="Group 6"/>
          <p:cNvGrpSpPr/>
          <p:nvPr/>
        </p:nvGrpSpPr>
        <p:grpSpPr>
          <a:xfrm>
            <a:off x="478450" y="6155140"/>
            <a:ext cx="5752514" cy="3230311"/>
            <a:chOff x="478450" y="6155140"/>
            <a:chExt cx="5752514" cy="3230311"/>
          </a:xfrm>
        </p:grpSpPr>
        <p:pic>
          <p:nvPicPr>
            <p:cNvPr id="12" name="Picture 11">
              <a:extLst>
                <a:ext uri="{FF2B5EF4-FFF2-40B4-BE49-F238E27FC236}">
                  <a16:creationId xmlns:a16="http://schemas.microsoft.com/office/drawing/2014/main" xmlns="" id="{E33CEB34-4854-4C30-ACD6-E2FD6F39CCB0}"/>
                </a:ext>
              </a:extLst>
            </p:cNvPr>
            <p:cNvPicPr/>
            <p:nvPr/>
          </p:nvPicPr>
          <p:blipFill>
            <a:blip r:embed="rId2"/>
            <a:stretch>
              <a:fillRect/>
            </a:stretch>
          </p:blipFill>
          <p:spPr>
            <a:xfrm>
              <a:off x="478450" y="6155140"/>
              <a:ext cx="5752514" cy="2771768"/>
            </a:xfrm>
            <a:prstGeom prst="rect">
              <a:avLst/>
            </a:prstGeom>
          </p:spPr>
        </p:pic>
        <p:sp>
          <p:nvSpPr>
            <p:cNvPr id="13" name="Rectangle 12">
              <a:extLst>
                <a:ext uri="{FF2B5EF4-FFF2-40B4-BE49-F238E27FC236}">
                  <a16:creationId xmlns:a16="http://schemas.microsoft.com/office/drawing/2014/main" xmlns="" id="{917A5D9E-FE5A-41FA-8731-DFFE0EC8A630}"/>
                </a:ext>
              </a:extLst>
            </p:cNvPr>
            <p:cNvSpPr/>
            <p:nvPr/>
          </p:nvSpPr>
          <p:spPr>
            <a:xfrm>
              <a:off x="1183008" y="8923786"/>
              <a:ext cx="4491315" cy="461665"/>
            </a:xfrm>
            <a:prstGeom prst="rect">
              <a:avLst/>
            </a:prstGeom>
          </p:spPr>
          <p:txBody>
            <a:bodyPr wrap="square">
              <a:spAutoFit/>
            </a:bodyPr>
            <a:lstStyle/>
            <a:p>
              <a:pPr algn="ctr"/>
              <a:r>
                <a:rPr lang="en-US" sz="1200" i="1" err="1">
                  <a:latin typeface="Arial" panose="020B0604020202020204" pitchFamily="34" charset="0"/>
                  <a:ea typeface="Calibri" panose="020F0502020204030204" pitchFamily="34" charset="0"/>
                  <a:cs typeface="Times New Roman" panose="02020603050405020304" pitchFamily="18" charset="0"/>
                </a:rPr>
                <a:t>Phân</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tich</a:t>
              </a:r>
              <a:r>
                <a:rPr lang="en-US" sz="1200" i="1">
                  <a:latin typeface="Arial" panose="020B0604020202020204" pitchFamily="34" charset="0"/>
                  <a:ea typeface="Calibri" panose="020F0502020204030204" pitchFamily="34" charset="0"/>
                  <a:cs typeface="Times New Roman" panose="02020603050405020304" pitchFamily="18" charset="0"/>
                </a:rPr>
                <a:t> SWOT </a:t>
              </a:r>
              <a:r>
                <a:rPr lang="en-US" sz="1200" i="1" err="1">
                  <a:latin typeface="Arial" panose="020B0604020202020204" pitchFamily="34" charset="0"/>
                  <a:ea typeface="Calibri" panose="020F0502020204030204" pitchFamily="34" charset="0"/>
                  <a:cs typeface="Times New Roman" panose="02020603050405020304" pitchFamily="18" charset="0"/>
                </a:rPr>
                <a:t>đối</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với</a:t>
              </a:r>
              <a:r>
                <a:rPr lang="en-US" sz="1200" i="1">
                  <a:latin typeface="Arial" panose="020B0604020202020204" pitchFamily="34" charset="0"/>
                  <a:ea typeface="Calibri" panose="020F0502020204030204" pitchFamily="34" charset="0"/>
                  <a:cs typeface="Times New Roman" panose="02020603050405020304" pitchFamily="18" charset="0"/>
                </a:rPr>
                <a:t> DNNVV </a:t>
              </a:r>
              <a:r>
                <a:rPr lang="en-US" sz="1200" i="1" err="1">
                  <a:latin typeface="Arial" panose="020B0604020202020204" pitchFamily="34" charset="0"/>
                  <a:ea typeface="Calibri" panose="020F0502020204030204" pitchFamily="34" charset="0"/>
                  <a:cs typeface="Times New Roman" panose="02020603050405020304" pitchFamily="18" charset="0"/>
                </a:rPr>
                <a:t>Việt</a:t>
              </a:r>
              <a:r>
                <a:rPr lang="en-US" sz="1200" i="1">
                  <a:latin typeface="Arial" panose="020B0604020202020204" pitchFamily="34" charset="0"/>
                  <a:ea typeface="Calibri" panose="020F0502020204030204" pitchFamily="34" charset="0"/>
                  <a:cs typeface="Times New Roman" panose="02020603050405020304" pitchFamily="18" charset="0"/>
                </a:rPr>
                <a:t> Nam </a:t>
              </a:r>
              <a:r>
                <a:rPr lang="en-US" sz="1200" i="1" err="1">
                  <a:latin typeface="Arial" panose="020B0604020202020204" pitchFamily="34" charset="0"/>
                  <a:ea typeface="Calibri" panose="020F0502020204030204" pitchFamily="34" charset="0"/>
                  <a:cs typeface="Times New Roman" panose="02020603050405020304" pitchFamily="18" charset="0"/>
                </a:rPr>
                <a:t>trong</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chuyển</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đổi</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số</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nguồn</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nhóm</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Tư</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vấn</a:t>
              </a:r>
              <a:r>
                <a:rPr lang="en-US" sz="1200" i="1">
                  <a:latin typeface="Arial" panose="020B0604020202020204" pitchFamily="34" charset="0"/>
                  <a:ea typeface="Calibri" panose="020F0502020204030204" pitchFamily="34" charset="0"/>
                  <a:cs typeface="Times New Roman" panose="02020603050405020304" pitchFamily="18" charset="0"/>
                </a:rPr>
                <a:t>)</a:t>
              </a:r>
            </a:p>
          </p:txBody>
        </p:sp>
      </p:grpSp>
      <p:sp>
        <p:nvSpPr>
          <p:cNvPr id="10" name="Footer Placeholder 9">
            <a:extLst>
              <a:ext uri="{FF2B5EF4-FFF2-40B4-BE49-F238E27FC236}">
                <a16:creationId xmlns:a16="http://schemas.microsoft.com/office/drawing/2014/main" xmlns="" id="{33FD0C92-9475-49C1-A74C-6D6AFCD2E33A}"/>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4192142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14</a:t>
            </a:fld>
            <a:endParaRPr lang="en-US"/>
          </a:p>
        </p:txBody>
      </p:sp>
      <p:sp>
        <p:nvSpPr>
          <p:cNvPr id="5" name="Content Placeholder 2">
            <a:extLst>
              <a:ext uri="{FF2B5EF4-FFF2-40B4-BE49-F238E27FC236}">
                <a16:creationId xmlns:a16="http://schemas.microsoft.com/office/drawing/2014/main" xmlns="" id="{79178CC5-BEE1-4778-8D79-7D433A8D20ED}"/>
              </a:ext>
            </a:extLst>
          </p:cNvPr>
          <p:cNvSpPr txBox="1">
            <a:spLocks/>
          </p:cNvSpPr>
          <p:nvPr/>
        </p:nvSpPr>
        <p:spPr>
          <a:xfrm>
            <a:off x="397195" y="1078991"/>
            <a:ext cx="5915025" cy="8348490"/>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Tuy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nội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tổ</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DNNVV </a:t>
            </a:r>
            <a:r>
              <a:rPr lang="en-US" sz="1200" err="1">
                <a:latin typeface="Arial" panose="020B0604020202020204" pitchFamily="34" charset="0"/>
                <a:cs typeface="Arial" panose="020B0604020202020204" pitchFamily="34" charset="0"/>
              </a:rPr>
              <a:t>vẫn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đến</a:t>
            </a:r>
            <a:r>
              <a:rPr lang="en-US" sz="1200">
                <a:latin typeface="Arial" panose="020B0604020202020204" pitchFamily="34" charset="0"/>
                <a:cs typeface="Arial" panose="020B0604020202020204" pitchFamily="34" charset="0"/>
              </a:rPr>
              <a:t> CNTT hay </a:t>
            </a:r>
            <a:r>
              <a:rPr lang="en-US" sz="1200" err="1">
                <a:latin typeface="Arial" panose="020B0604020202020204" pitchFamily="34" charset="0"/>
                <a:cs typeface="Arial" panose="020B0604020202020204" pitchFamily="34" charset="0"/>
              </a:rPr>
              <a:t>khả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CNTT </a:t>
            </a:r>
            <a:r>
              <a:rPr lang="en-US" sz="1200" err="1">
                <a:latin typeface="Arial" panose="020B0604020202020204" pitchFamily="34" charset="0"/>
                <a:cs typeface="Arial" panose="020B0604020202020204" pitchFamily="34" charset="0"/>
              </a:rPr>
              <a:t>vẫn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còn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Tầm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trọng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vẫn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nhìn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đúng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đắn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chỉ</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ít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riêng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biệt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vấn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rủi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an </a:t>
            </a:r>
            <a:r>
              <a:rPr lang="en-US" sz="1200" err="1">
                <a:latin typeface="Arial" panose="020B0604020202020204" pitchFamily="34" charset="0"/>
                <a:cs typeface="Arial" panose="020B0604020202020204" pitchFamily="34" charset="0"/>
              </a:rPr>
              <a:t>ninh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đúng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đắn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mặc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cùng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trọng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CNTT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cứ</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nào</a:t>
            </a:r>
            <a:r>
              <a:rPr lang="en-US" sz="1200">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DNNVV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hưởng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cùng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lớn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dịch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cùng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tựu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hỗ</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phủ</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Hành</a:t>
            </a:r>
            <a:r>
              <a:rPr lang="en-US" sz="1200">
                <a:latin typeface="Arial" panose="020B0604020202020204" pitchFamily="34" charset="0"/>
                <a:cs typeface="Arial" panose="020B0604020202020204" pitchFamily="34" charset="0"/>
              </a:rPr>
              <a:t> vi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dùng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chóng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đem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hội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dịch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chuỗi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hội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DNNVV.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khoa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học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thuật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chọn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phủ</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tâm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hỗ</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DNNVV </a:t>
            </a:r>
            <a:r>
              <a:rPr lang="en-US" sz="1200" err="1">
                <a:latin typeface="Arial" panose="020B0604020202020204" pitchFamily="34" charset="0"/>
                <a:cs typeface="Arial" panose="020B0604020202020204" pitchFamily="34" charset="0"/>
              </a:rPr>
              <a:t>nhanh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chóng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thúc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đẩy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trưởng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vực</a:t>
            </a:r>
            <a:r>
              <a:rPr lang="en-US" sz="1200">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Tuy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DNNVV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hỗ</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hết</a:t>
            </a:r>
            <a:r>
              <a:rPr lang="en-US" sz="1200">
                <a:latin typeface="Arial" panose="020B0604020202020204" pitchFamily="34" charset="0"/>
                <a:cs typeface="Arial" panose="020B0604020202020204" pitchFamily="34" charset="0"/>
              </a:rPr>
              <a:t> DNNVV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Việt</a:t>
            </a:r>
            <a:r>
              <a:rPr lang="en-US" sz="1200">
                <a:latin typeface="Arial" panose="020B0604020202020204" pitchFamily="34" charset="0"/>
                <a:cs typeface="Arial" panose="020B0604020202020204" pitchFamily="34" charset="0"/>
              </a:rPr>
              <a:t> Nam </a:t>
            </a:r>
            <a:r>
              <a:rPr lang="en-US" sz="1200" err="1">
                <a:latin typeface="Arial" panose="020B0604020202020204" pitchFamily="34" charset="0"/>
                <a:cs typeface="Arial" panose="020B0604020202020204" pitchFamily="34" charset="0"/>
              </a:rPr>
              <a:t>chưa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nguồn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vốn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hỗ</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hỗ</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còn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nay </a:t>
            </a:r>
            <a:r>
              <a:rPr lang="en-US" sz="1200" err="1">
                <a:latin typeface="Arial" panose="020B0604020202020204" pitchFamily="34" charset="0"/>
                <a:cs typeface="Arial" panose="020B0604020202020204" pitchFamily="34" charset="0"/>
              </a:rPr>
              <a:t>vẫn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dẫn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DNNVV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khoa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học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thuật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cùng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rủi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ẩn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an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an </a:t>
            </a:r>
            <a:r>
              <a:rPr lang="en-US" sz="1200" err="1">
                <a:latin typeface="Arial" panose="020B0604020202020204" pitchFamily="34" charset="0"/>
                <a:cs typeface="Arial" panose="020B0604020202020204" pitchFamily="34" charset="0"/>
              </a:rPr>
              <a:t>ninh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mỗi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DNNVV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mình</a:t>
            </a:r>
            <a:r>
              <a:rPr lang="en-US" sz="1200">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None/>
            </a:pPr>
            <a:r>
              <a:rPr lang="en-US" sz="1200" b="1" u="sng" err="1">
                <a:latin typeface="Arial" panose="020B0604020202020204" pitchFamily="34" charset="0"/>
                <a:cs typeface="Arial" panose="020B0604020202020204" pitchFamily="34" charset="0"/>
              </a:rPr>
              <a:t>Thực</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trạng</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chuyển</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đổi</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số</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đối</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với</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các</a:t>
            </a:r>
            <a:r>
              <a:rPr lang="en-US" sz="1200" b="1" u="sng">
                <a:latin typeface="Arial" panose="020B0604020202020204" pitchFamily="34" charset="0"/>
                <a:cs typeface="Arial" panose="020B0604020202020204" pitchFamily="34" charset="0"/>
              </a:rPr>
              <a:t> DNNVV </a:t>
            </a:r>
            <a:r>
              <a:rPr lang="en-US" sz="1200" b="1" u="sng" err="1">
                <a:latin typeface="Arial" panose="020B0604020202020204" pitchFamily="34" charset="0"/>
                <a:cs typeface="Arial" panose="020B0604020202020204" pitchFamily="34" charset="0"/>
              </a:rPr>
              <a:t>tại</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Việt</a:t>
            </a:r>
            <a:r>
              <a:rPr lang="en-US" sz="1200" b="1" u="sng">
                <a:latin typeface="Arial" panose="020B0604020202020204" pitchFamily="34" charset="0"/>
                <a:cs typeface="Arial" panose="020B0604020202020204" pitchFamily="34" charset="0"/>
              </a:rPr>
              <a:t> Nam</a:t>
            </a:r>
          </a:p>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Việt</a:t>
            </a:r>
            <a:r>
              <a:rPr lang="en-US" sz="1200">
                <a:latin typeface="Arial" panose="020B0604020202020204" pitchFamily="34" charset="0"/>
                <a:cs typeface="Arial" panose="020B0604020202020204" pitchFamily="34" charset="0"/>
              </a:rPr>
              <a:t> Nam </a:t>
            </a:r>
            <a:r>
              <a:rPr lang="en-US" sz="1200" err="1">
                <a:latin typeface="Arial" panose="020B0604020202020204" pitchFamily="34" charset="0"/>
                <a:cs typeface="Arial" panose="020B0604020202020204" pitchFamily="34" charset="0"/>
              </a:rPr>
              <a:t>trở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sôi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đặc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biệt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nhỏ</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vừa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vốn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chiếm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tỷ</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lớn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Việt</a:t>
            </a:r>
            <a:r>
              <a:rPr lang="en-US" sz="1200">
                <a:latin typeface="Arial" panose="020B0604020202020204" pitchFamily="34" charset="0"/>
                <a:cs typeface="Arial" panose="020B0604020202020204" pitchFamily="34" charset="0"/>
              </a:rPr>
              <a:t> Nam.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diễn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endParaRPr lang="en-US" sz="120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xmlns="" id="{AA38AADA-1D30-412D-BB33-DDE45BA73B85}"/>
              </a:ext>
            </a:extLst>
          </p:cNvPr>
          <p:cNvGrpSpPr/>
          <p:nvPr/>
        </p:nvGrpSpPr>
        <p:grpSpPr>
          <a:xfrm>
            <a:off x="0" y="0"/>
            <a:ext cx="6858000" cy="570668"/>
            <a:chOff x="0" y="0"/>
            <a:chExt cx="6858000" cy="570668"/>
          </a:xfrm>
        </p:grpSpPr>
        <p:sp>
          <p:nvSpPr>
            <p:cNvPr id="40" name="object 8">
              <a:extLst>
                <a:ext uri="{FF2B5EF4-FFF2-40B4-BE49-F238E27FC236}">
                  <a16:creationId xmlns:a16="http://schemas.microsoft.com/office/drawing/2014/main" xmlns="" id="{15761EDF-2E28-41A9-82A7-1E9DB3572614}"/>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chemeClr val="accent6">
                <a:lumMod val="20000"/>
                <a:lumOff val="80000"/>
              </a:schemeClr>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bject 2">
              <a:extLst>
                <a:ext uri="{FF2B5EF4-FFF2-40B4-BE49-F238E27FC236}">
                  <a16:creationId xmlns:a16="http://schemas.microsoft.com/office/drawing/2014/main" xmlns="" id="{CC118F78-0571-4E8F-A5CA-CA9B6CA0D6D4}"/>
                </a:ext>
              </a:extLst>
            </p:cNvPr>
            <p:cNvSpPr txBox="1"/>
            <p:nvPr/>
          </p:nvSpPr>
          <p:spPr>
            <a:xfrm>
              <a:off x="203869" y="217988"/>
              <a:ext cx="6449594"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err="1">
                  <a:ln>
                    <a:noFill/>
                  </a:ln>
                  <a:solidFill>
                    <a:srgbClr val="006063"/>
                  </a:solidFill>
                  <a:effectLst/>
                  <a:uLnTx/>
                  <a:uFillTx/>
                  <a:latin typeface="Arial" panose="020B0604020202020204" pitchFamily="34" charset="0"/>
                  <a:cs typeface="Arial" panose="020B0604020202020204" pitchFamily="34" charset="0"/>
                </a:rPr>
                <a:t>Phần</a:t>
              </a:r>
              <a:r>
                <a:rPr kumimoji="0" lang="en-US"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rPr>
                <a:t> I. Chuyển</a:t>
              </a:r>
              <a:r>
                <a:rPr kumimoji="0" lang="en-US" sz="1800" b="1" i="0" u="none" strike="noStrike" kern="1200" cap="none" spc="0" normalizeH="0" noProof="0">
                  <a:ln>
                    <a:noFill/>
                  </a:ln>
                  <a:solidFill>
                    <a:srgbClr val="006063"/>
                  </a:solidFill>
                  <a:effectLst/>
                  <a:uLnTx/>
                  <a:uFillTx/>
                  <a:latin typeface="Arial" panose="020B0604020202020204" pitchFamily="34" charset="0"/>
                  <a:cs typeface="Arial" panose="020B0604020202020204" pitchFamily="34" charset="0"/>
                </a:rPr>
                <a:t> đổi số trên thế giới và tại Việt Nam</a:t>
              </a:r>
              <a:endParaRPr kumimoji="0"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endParaRPr>
            </a:p>
          </p:txBody>
        </p:sp>
        <p:sp>
          <p:nvSpPr>
            <p:cNvPr id="42" name="object 5">
              <a:extLst>
                <a:ext uri="{FF2B5EF4-FFF2-40B4-BE49-F238E27FC236}">
                  <a16:creationId xmlns:a16="http://schemas.microsoft.com/office/drawing/2014/main" xmlns="" id="{A9A8C024-1A58-484F-84C3-EDB2FFF0F24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00606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457200" y="161607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Footer Placeholder 7">
            <a:extLst>
              <a:ext uri="{FF2B5EF4-FFF2-40B4-BE49-F238E27FC236}">
                <a16:creationId xmlns:a16="http://schemas.microsoft.com/office/drawing/2014/main" xmlns="" id="{B36852B4-2227-4211-B86A-44900DAE6780}"/>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2840282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15</a:t>
            </a:fld>
            <a:endParaRPr lang="en-US"/>
          </a:p>
        </p:txBody>
      </p:sp>
      <p:sp>
        <p:nvSpPr>
          <p:cNvPr id="5" name="Content Placeholder 2">
            <a:extLst>
              <a:ext uri="{FF2B5EF4-FFF2-40B4-BE49-F238E27FC236}">
                <a16:creationId xmlns:a16="http://schemas.microsoft.com/office/drawing/2014/main" xmlns="" id="{79178CC5-BEE1-4778-8D79-7D433A8D20ED}"/>
              </a:ext>
            </a:extLst>
          </p:cNvPr>
          <p:cNvSpPr txBox="1">
            <a:spLocks/>
          </p:cNvSpPr>
          <p:nvPr/>
        </p:nvSpPr>
        <p:spPr>
          <a:xfrm>
            <a:off x="397195" y="1078991"/>
            <a:ext cx="5915025" cy="8348490"/>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đặc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biệt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nhằm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hành</a:t>
            </a:r>
            <a:r>
              <a:rPr lang="en-US" sz="1200">
                <a:latin typeface="Arial" panose="020B0604020202020204" pitchFamily="34" charset="0"/>
                <a:cs typeface="Arial" panose="020B0604020202020204" pitchFamily="34" charset="0"/>
              </a:rPr>
              <a:t> vi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dùng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dễ</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thấy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tỷ</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trọng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nhỏ</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tuyến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kênh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kênh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a:t>
            </a:r>
            <a:r>
              <a:rPr lang="en-US" sz="1200">
                <a:latin typeface="Arial" panose="020B0604020202020204" pitchFamily="34" charset="0"/>
                <a:cs typeface="Arial" panose="020B0604020202020204" pitchFamily="34" charset="0"/>
              </a:rPr>
              <a:t>: Juno, </a:t>
            </a:r>
            <a:r>
              <a:rPr lang="en-US" sz="1200" err="1">
                <a:latin typeface="Arial" panose="020B0604020202020204" pitchFamily="34" charset="0"/>
                <a:cs typeface="Arial" panose="020B0604020202020204" pitchFamily="34" charset="0"/>
              </a:rPr>
              <a:t>Yody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Shoptretho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GalleWatch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Pavietnam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Bentoni</a:t>
            </a:r>
            <a:r>
              <a:rPr lang="en-US" sz="1200">
                <a:latin typeface="Arial" panose="020B0604020202020204" pitchFamily="34" charset="0"/>
                <a:cs typeface="Arial" panose="020B0604020202020204" pitchFamily="34" charset="0"/>
              </a:rPr>
              <a:t>, Kitchen Art, v.v.), </a:t>
            </a:r>
            <a:r>
              <a:rPr lang="en-US" sz="1200" err="1">
                <a:latin typeface="Arial" panose="020B0604020202020204" pitchFamily="34" charset="0"/>
                <a:cs typeface="Arial" panose="020B0604020202020204" pitchFamily="34" charset="0"/>
              </a:rPr>
              <a:t>cụ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a:t>
            </a:r>
          </a:p>
          <a:p>
            <a:pPr lvl="0" algn="just">
              <a:lnSpc>
                <a:spcPct val="130000"/>
              </a:lnSpc>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Khoảng</a:t>
            </a:r>
            <a:r>
              <a:rPr lang="en-US" sz="1200">
                <a:latin typeface="Arial" panose="020B0604020202020204" pitchFamily="34" charset="0"/>
                <a:cs typeface="Arial" panose="020B0604020202020204" pitchFamily="34" charset="0"/>
              </a:rPr>
              <a:t> 100.000 </a:t>
            </a:r>
            <a:r>
              <a:rPr lang="en-US" sz="1200" err="1">
                <a:latin typeface="Arial" panose="020B0604020202020204" pitchFamily="34" charset="0"/>
                <a:cs typeface="Arial" panose="020B0604020202020204" pitchFamily="34" charset="0"/>
              </a:rPr>
              <a:t>cửa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Việt</a:t>
            </a:r>
            <a:r>
              <a:rPr lang="en-US" sz="1200">
                <a:latin typeface="Arial" panose="020B0604020202020204" pitchFamily="34" charset="0"/>
                <a:cs typeface="Arial" panose="020B0604020202020204" pitchFamily="34" charset="0"/>
              </a:rPr>
              <a:t> Nam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Kiot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cửa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lẻ</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kênh</a:t>
            </a:r>
            <a:r>
              <a:rPr lang="en-US" sz="1200">
                <a:latin typeface="Arial" panose="020B0604020202020204" pitchFamily="34" charset="0"/>
                <a:cs typeface="Arial" panose="020B0604020202020204" pitchFamily="34" charset="0"/>
              </a:rPr>
              <a:t>; con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Sapo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nghìn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Haravan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Nhanh</a:t>
            </a:r>
            <a:r>
              <a:rPr lang="en-US" sz="1200">
                <a:latin typeface="Arial" panose="020B0604020202020204" pitchFamily="34" charset="0"/>
                <a:cs typeface="Arial" panose="020B0604020202020204" pitchFamily="34" charset="0"/>
              </a:rPr>
              <a:t>, v.v. </a:t>
            </a:r>
          </a:p>
          <a:p>
            <a:pPr lvl="0" algn="just">
              <a:lnSpc>
                <a:spcPct val="130000"/>
              </a:lnSpc>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nghìn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Sendo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Tiki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Lazada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Shopee</a:t>
            </a:r>
            <a:r>
              <a:rPr lang="en-US" sz="1200">
                <a:latin typeface="Arial" panose="020B0604020202020204" pitchFamily="34" charset="0"/>
                <a:cs typeface="Arial" panose="020B0604020202020204" pitchFamily="34" charset="0"/>
              </a:rPr>
              <a:t>, v.v.</a:t>
            </a:r>
          </a:p>
          <a:p>
            <a:pPr lvl="0" algn="just">
              <a:lnSpc>
                <a:spcPct val="130000"/>
              </a:lnSpc>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Dù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kê</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tỷ</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trọng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lớn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Việt</a:t>
            </a:r>
            <a:r>
              <a:rPr lang="en-US" sz="1200">
                <a:latin typeface="Arial" panose="020B0604020202020204" pitchFamily="34" charset="0"/>
                <a:cs typeface="Arial" panose="020B0604020202020204" pitchFamily="34" charset="0"/>
              </a:rPr>
              <a:t> Nam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nghìn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(digital marketing)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trọng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chiếm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khoảng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20%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tổng</a:t>
            </a:r>
            <a:r>
              <a:rPr lang="en-US" sz="1200">
                <a:latin typeface="Arial" panose="020B0604020202020204" pitchFamily="34" charset="0"/>
                <a:cs typeface="Arial" panose="020B0604020202020204" pitchFamily="34" charset="0"/>
              </a:rPr>
              <a:t> chi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Việt</a:t>
            </a:r>
            <a:r>
              <a:rPr lang="en-US" sz="1200">
                <a:latin typeface="Arial" panose="020B0604020202020204" pitchFamily="34" charset="0"/>
                <a:cs typeface="Arial" panose="020B0604020202020204" pitchFamily="34" charset="0"/>
              </a:rPr>
              <a:t> Nam)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chủ</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nói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Facebook, Google, </a:t>
            </a:r>
            <a:r>
              <a:rPr lang="en-US" sz="1200" err="1">
                <a:latin typeface="Arial" panose="020B0604020202020204" pitchFamily="34" charset="0"/>
                <a:cs typeface="Arial" panose="020B0604020202020204" pitchFamily="34" charset="0"/>
              </a:rPr>
              <a:t>Youtube</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Tiktok</a:t>
            </a:r>
            <a:r>
              <a:rPr lang="en-US" sz="1200">
                <a:latin typeface="Arial" panose="020B0604020202020204" pitchFamily="34" charset="0"/>
                <a:cs typeface="Arial" panose="020B0604020202020204" pitchFamily="34" charset="0"/>
              </a:rPr>
              <a:t>, Instagram, 24h, </a:t>
            </a:r>
            <a:r>
              <a:rPr lang="en-US" sz="1200" err="1">
                <a:latin typeface="Arial" panose="020B0604020202020204" pitchFamily="34" charset="0"/>
                <a:cs typeface="Arial" panose="020B0604020202020204" pitchFamily="34" charset="0"/>
              </a:rPr>
              <a:t>admicro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eclick</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adtima</a:t>
            </a:r>
            <a:r>
              <a:rPr lang="en-US" sz="1200">
                <a:latin typeface="Arial" panose="020B0604020202020204" pitchFamily="34" charset="0"/>
                <a:cs typeface="Arial" panose="020B0604020202020204" pitchFamily="34" charset="0"/>
              </a:rPr>
              <a:t>, v.v.</a:t>
            </a:r>
          </a:p>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Đối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còn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chậm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qua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ERP, HRM, E-Office,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chấm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lương</a:t>
            </a:r>
            <a:r>
              <a:rPr lang="en-US" sz="1200">
                <a:latin typeface="Arial" panose="020B0604020202020204" pitchFamily="34" charset="0"/>
                <a:cs typeface="Arial" panose="020B0604020202020204" pitchFamily="34" charset="0"/>
              </a:rPr>
              <a:t>, v.v.,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tỷ</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lớn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nội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 ở </a:t>
            </a:r>
            <a:r>
              <a:rPr lang="en-US" sz="1200" err="1">
                <a:latin typeface="Arial" panose="020B0604020202020204" pitchFamily="34" charset="0"/>
                <a:cs typeface="Arial" panose="020B0604020202020204" pitchFamily="34" charset="0"/>
              </a:rPr>
              <a:t>mức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qua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kê</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a:t>
            </a:r>
          </a:p>
          <a:p>
            <a:pPr algn="just">
              <a:lnSpc>
                <a:spcPct val="130000"/>
              </a:lnSpc>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60%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gần</a:t>
            </a:r>
            <a:r>
              <a:rPr lang="en-US" sz="1200">
                <a:latin typeface="Arial" panose="020B0604020202020204" pitchFamily="34" charset="0"/>
                <a:cs typeface="Arial" panose="020B0604020202020204" pitchFamily="34" charset="0"/>
              </a:rPr>
              <a:t> 200.000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Misa; </a:t>
            </a:r>
          </a:p>
          <a:p>
            <a:pPr algn="just">
              <a:lnSpc>
                <a:spcPct val="130000"/>
              </a:lnSpc>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200.000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nhau</a:t>
            </a:r>
            <a:r>
              <a:rPr lang="en-US" sz="1200">
                <a:latin typeface="Arial" panose="020B0604020202020204" pitchFamily="34" charset="0"/>
                <a:cs typeface="Arial" panose="020B0604020202020204" pitchFamily="34" charset="0"/>
              </a:rPr>
              <a:t>; </a:t>
            </a:r>
          </a:p>
          <a:p>
            <a:pPr algn="just">
              <a:lnSpc>
                <a:spcPct val="130000"/>
              </a:lnSpc>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Hầu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p>
          <a:p>
            <a:pPr algn="just">
              <a:lnSpc>
                <a:spcPct val="130000"/>
              </a:lnSpc>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tuyến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hội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tuyến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Việt</a:t>
            </a:r>
            <a:r>
              <a:rPr lang="en-US" sz="1200">
                <a:latin typeface="Arial" panose="020B0604020202020204" pitchFamily="34" charset="0"/>
                <a:cs typeface="Arial" panose="020B0604020202020204" pitchFamily="34" charset="0"/>
              </a:rPr>
              <a:t> Nam.</a:t>
            </a:r>
          </a:p>
        </p:txBody>
      </p:sp>
      <p:grpSp>
        <p:nvGrpSpPr>
          <p:cNvPr id="9" name="Group 8">
            <a:extLst>
              <a:ext uri="{FF2B5EF4-FFF2-40B4-BE49-F238E27FC236}">
                <a16:creationId xmlns:a16="http://schemas.microsoft.com/office/drawing/2014/main" xmlns="" id="{AA38AADA-1D30-412D-BB33-DDE45BA73B85}"/>
              </a:ext>
            </a:extLst>
          </p:cNvPr>
          <p:cNvGrpSpPr/>
          <p:nvPr/>
        </p:nvGrpSpPr>
        <p:grpSpPr>
          <a:xfrm>
            <a:off x="0" y="0"/>
            <a:ext cx="6858000" cy="570668"/>
            <a:chOff x="0" y="0"/>
            <a:chExt cx="6858000" cy="570668"/>
          </a:xfrm>
        </p:grpSpPr>
        <p:sp>
          <p:nvSpPr>
            <p:cNvPr id="40" name="object 8">
              <a:extLst>
                <a:ext uri="{FF2B5EF4-FFF2-40B4-BE49-F238E27FC236}">
                  <a16:creationId xmlns:a16="http://schemas.microsoft.com/office/drawing/2014/main" xmlns="" id="{15761EDF-2E28-41A9-82A7-1E9DB3572614}"/>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chemeClr val="accent6">
                <a:lumMod val="20000"/>
                <a:lumOff val="80000"/>
              </a:schemeClr>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bject 2">
              <a:extLst>
                <a:ext uri="{FF2B5EF4-FFF2-40B4-BE49-F238E27FC236}">
                  <a16:creationId xmlns:a16="http://schemas.microsoft.com/office/drawing/2014/main" xmlns="" id="{CC118F78-0571-4E8F-A5CA-CA9B6CA0D6D4}"/>
                </a:ext>
              </a:extLst>
            </p:cNvPr>
            <p:cNvSpPr txBox="1"/>
            <p:nvPr/>
          </p:nvSpPr>
          <p:spPr>
            <a:xfrm>
              <a:off x="203869" y="217988"/>
              <a:ext cx="6449594"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err="1">
                  <a:ln>
                    <a:noFill/>
                  </a:ln>
                  <a:solidFill>
                    <a:srgbClr val="006063"/>
                  </a:solidFill>
                  <a:effectLst/>
                  <a:uLnTx/>
                  <a:uFillTx/>
                  <a:latin typeface="Arial" panose="020B0604020202020204" pitchFamily="34" charset="0"/>
                  <a:cs typeface="Arial" panose="020B0604020202020204" pitchFamily="34" charset="0"/>
                </a:rPr>
                <a:t>Phần</a:t>
              </a:r>
              <a:r>
                <a:rPr kumimoji="0" lang="en-US"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rPr>
                <a:t> I. Chuyển</a:t>
              </a:r>
              <a:r>
                <a:rPr kumimoji="0" lang="en-US" sz="1800" b="1" i="0" u="none" strike="noStrike" kern="1200" cap="none" spc="0" normalizeH="0" noProof="0">
                  <a:ln>
                    <a:noFill/>
                  </a:ln>
                  <a:solidFill>
                    <a:srgbClr val="006063"/>
                  </a:solidFill>
                  <a:effectLst/>
                  <a:uLnTx/>
                  <a:uFillTx/>
                  <a:latin typeface="Arial" panose="020B0604020202020204" pitchFamily="34" charset="0"/>
                  <a:cs typeface="Arial" panose="020B0604020202020204" pitchFamily="34" charset="0"/>
                </a:rPr>
                <a:t> đổi số trên thế giới và tại Việt Nam</a:t>
              </a:r>
              <a:endParaRPr kumimoji="0"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endParaRPr>
            </a:p>
          </p:txBody>
        </p:sp>
        <p:sp>
          <p:nvSpPr>
            <p:cNvPr id="42" name="object 5">
              <a:extLst>
                <a:ext uri="{FF2B5EF4-FFF2-40B4-BE49-F238E27FC236}">
                  <a16:creationId xmlns:a16="http://schemas.microsoft.com/office/drawing/2014/main" xmlns="" id="{A9A8C024-1A58-484F-84C3-EDB2FFF0F24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00606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457200" y="161607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Footer Placeholder 7">
            <a:extLst>
              <a:ext uri="{FF2B5EF4-FFF2-40B4-BE49-F238E27FC236}">
                <a16:creationId xmlns:a16="http://schemas.microsoft.com/office/drawing/2014/main" xmlns="" id="{6627D9EB-BD82-4600-8CFF-C244F363F792}"/>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2166238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16</a:t>
            </a:fld>
            <a:endParaRPr lang="en-US"/>
          </a:p>
        </p:txBody>
      </p:sp>
      <p:sp>
        <p:nvSpPr>
          <p:cNvPr id="5" name="Content Placeholder 2">
            <a:extLst>
              <a:ext uri="{FF2B5EF4-FFF2-40B4-BE49-F238E27FC236}">
                <a16:creationId xmlns:a16="http://schemas.microsoft.com/office/drawing/2014/main" xmlns="" id="{79178CC5-BEE1-4778-8D79-7D433A8D20ED}"/>
              </a:ext>
            </a:extLst>
          </p:cNvPr>
          <p:cNvSpPr txBox="1">
            <a:spLocks/>
          </p:cNvSpPr>
          <p:nvPr/>
        </p:nvSpPr>
        <p:spPr>
          <a:xfrm>
            <a:off x="397195" y="1078991"/>
            <a:ext cx="5915025" cy="8348490"/>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Bên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nhìn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hội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phẩm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dịch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hướng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góp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y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logistic, </a:t>
            </a:r>
            <a:r>
              <a:rPr lang="en-US" sz="1200" err="1">
                <a:latin typeface="Arial" panose="020B0604020202020204" pitchFamily="34" charset="0"/>
                <a:cs typeface="Arial" panose="020B0604020202020204" pitchFamily="34" charset="0"/>
              </a:rPr>
              <a:t>giao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khẩu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sạn</a:t>
            </a:r>
            <a:r>
              <a:rPr lang="en-US" sz="1200">
                <a:latin typeface="Arial" panose="020B0604020202020204" pitchFamily="34" charset="0"/>
                <a:cs typeface="Arial" panose="020B0604020202020204" pitchFamily="34" charset="0"/>
              </a:rPr>
              <a:t>, du </a:t>
            </a:r>
            <a:r>
              <a:rPr lang="en-US" sz="1200" err="1">
                <a:latin typeface="Arial" panose="020B0604020202020204" pitchFamily="34" charset="0"/>
                <a:cs typeface="Arial" panose="020B0604020202020204" pitchFamily="34" charset="0"/>
              </a:rPr>
              <a:t>lịch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v.v.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theo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tự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chỉ</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bắt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hút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tâm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lớn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đồng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vọng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dịch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sang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xmlns="" id="{AA38AADA-1D30-412D-BB33-DDE45BA73B85}"/>
              </a:ext>
            </a:extLst>
          </p:cNvPr>
          <p:cNvGrpSpPr/>
          <p:nvPr/>
        </p:nvGrpSpPr>
        <p:grpSpPr>
          <a:xfrm>
            <a:off x="0" y="0"/>
            <a:ext cx="6858000" cy="570668"/>
            <a:chOff x="0" y="0"/>
            <a:chExt cx="6858000" cy="570668"/>
          </a:xfrm>
        </p:grpSpPr>
        <p:sp>
          <p:nvSpPr>
            <p:cNvPr id="40" name="object 8">
              <a:extLst>
                <a:ext uri="{FF2B5EF4-FFF2-40B4-BE49-F238E27FC236}">
                  <a16:creationId xmlns:a16="http://schemas.microsoft.com/office/drawing/2014/main" xmlns="" id="{15761EDF-2E28-41A9-82A7-1E9DB3572614}"/>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chemeClr val="accent6">
                <a:lumMod val="20000"/>
                <a:lumOff val="80000"/>
              </a:schemeClr>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bject 2">
              <a:extLst>
                <a:ext uri="{FF2B5EF4-FFF2-40B4-BE49-F238E27FC236}">
                  <a16:creationId xmlns:a16="http://schemas.microsoft.com/office/drawing/2014/main" xmlns="" id="{CC118F78-0571-4E8F-A5CA-CA9B6CA0D6D4}"/>
                </a:ext>
              </a:extLst>
            </p:cNvPr>
            <p:cNvSpPr txBox="1"/>
            <p:nvPr/>
          </p:nvSpPr>
          <p:spPr>
            <a:xfrm>
              <a:off x="203869" y="217988"/>
              <a:ext cx="6449594"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err="1">
                  <a:ln>
                    <a:noFill/>
                  </a:ln>
                  <a:solidFill>
                    <a:srgbClr val="006063"/>
                  </a:solidFill>
                  <a:effectLst/>
                  <a:uLnTx/>
                  <a:uFillTx/>
                  <a:latin typeface="Arial" panose="020B0604020202020204" pitchFamily="34" charset="0"/>
                  <a:cs typeface="Arial" panose="020B0604020202020204" pitchFamily="34" charset="0"/>
                </a:rPr>
                <a:t>Phần</a:t>
              </a:r>
              <a:r>
                <a:rPr kumimoji="0" lang="en-US"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rPr>
                <a:t> I. Chuyển</a:t>
              </a:r>
              <a:r>
                <a:rPr kumimoji="0" lang="en-US" sz="1800" b="1" i="0" u="none" strike="noStrike" kern="1200" cap="none" spc="0" normalizeH="0" noProof="0">
                  <a:ln>
                    <a:noFill/>
                  </a:ln>
                  <a:solidFill>
                    <a:srgbClr val="006063"/>
                  </a:solidFill>
                  <a:effectLst/>
                  <a:uLnTx/>
                  <a:uFillTx/>
                  <a:latin typeface="Arial" panose="020B0604020202020204" pitchFamily="34" charset="0"/>
                  <a:cs typeface="Arial" panose="020B0604020202020204" pitchFamily="34" charset="0"/>
                </a:rPr>
                <a:t> đổi số trên thế giới và tại Việt Nam</a:t>
              </a:r>
              <a:endParaRPr kumimoji="0"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endParaRPr>
            </a:p>
          </p:txBody>
        </p:sp>
        <p:sp>
          <p:nvSpPr>
            <p:cNvPr id="42" name="object 5">
              <a:extLst>
                <a:ext uri="{FF2B5EF4-FFF2-40B4-BE49-F238E27FC236}">
                  <a16:creationId xmlns:a16="http://schemas.microsoft.com/office/drawing/2014/main" xmlns="" id="{A9A8C024-1A58-484F-84C3-EDB2FFF0F24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00606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457200" y="161607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Footer Placeholder 7">
            <a:extLst>
              <a:ext uri="{FF2B5EF4-FFF2-40B4-BE49-F238E27FC236}">
                <a16:creationId xmlns:a16="http://schemas.microsoft.com/office/drawing/2014/main" xmlns="" id="{DC18AEDD-1DCB-447C-B579-69B62D04864C}"/>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383753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3AF47D0-AE6B-481E-8006-5D4596C917CC}"/>
              </a:ext>
            </a:extLst>
          </p:cNvPr>
          <p:cNvPicPr>
            <a:picLocks noChangeAspect="1"/>
          </p:cNvPicPr>
          <p:nvPr/>
        </p:nvPicPr>
        <p:blipFill>
          <a:blip r:embed="rId3"/>
          <a:stretch>
            <a:fillRect/>
          </a:stretch>
        </p:blipFill>
        <p:spPr>
          <a:xfrm>
            <a:off x="0" y="0"/>
            <a:ext cx="6858000" cy="9906000"/>
          </a:xfrm>
          <a:prstGeom prst="rect">
            <a:avLst/>
          </a:prstGeom>
        </p:spPr>
      </p:pic>
      <p:grpSp>
        <p:nvGrpSpPr>
          <p:cNvPr id="2" name="Group 1">
            <a:extLst>
              <a:ext uri="{FF2B5EF4-FFF2-40B4-BE49-F238E27FC236}">
                <a16:creationId xmlns:a16="http://schemas.microsoft.com/office/drawing/2014/main" xmlns="" id="{9C8422F5-FEAF-4060-AA90-6508E526DAF4}"/>
              </a:ext>
            </a:extLst>
          </p:cNvPr>
          <p:cNvGrpSpPr/>
          <p:nvPr/>
        </p:nvGrpSpPr>
        <p:grpSpPr>
          <a:xfrm>
            <a:off x="0" y="7236427"/>
            <a:ext cx="6858000" cy="2564674"/>
            <a:chOff x="1" y="5986225"/>
            <a:chExt cx="6858000" cy="1728651"/>
          </a:xfrm>
        </p:grpSpPr>
        <p:sp>
          <p:nvSpPr>
            <p:cNvPr id="5" name="object 5">
              <a:extLst>
                <a:ext uri="{FF2B5EF4-FFF2-40B4-BE49-F238E27FC236}">
                  <a16:creationId xmlns:a16="http://schemas.microsoft.com/office/drawing/2014/main" xmlns="" id="{D9D7CB1C-21F4-4B34-AC83-30753CC950BE}"/>
                </a:ext>
              </a:extLst>
            </p:cNvPr>
            <p:cNvSpPr/>
            <p:nvPr/>
          </p:nvSpPr>
          <p:spPr>
            <a:xfrm>
              <a:off x="1" y="5986225"/>
              <a:ext cx="6858000" cy="1728651"/>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003A65">
                <a:alpha val="7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tle 3">
              <a:extLst>
                <a:ext uri="{FF2B5EF4-FFF2-40B4-BE49-F238E27FC236}">
                  <a16:creationId xmlns:a16="http://schemas.microsoft.com/office/drawing/2014/main" xmlns="" id="{6438F11A-8F39-4ABF-A8C6-8CFD20FD2A02}"/>
                </a:ext>
              </a:extLst>
            </p:cNvPr>
            <p:cNvSpPr txBox="1">
              <a:spLocks/>
            </p:cNvSpPr>
            <p:nvPr/>
          </p:nvSpPr>
          <p:spPr bwMode="gray">
            <a:xfrm>
              <a:off x="336981" y="6104459"/>
              <a:ext cx="6249235" cy="1314781"/>
            </a:xfrm>
            <a:prstGeom prst="rect">
              <a:avLst/>
            </a:prstGeom>
          </p:spPr>
          <p:txBody>
            <a:bodyPr vert="horz" lIns="91440" tIns="45720" rIns="91440" bIns="45720" rtlCol="0" anchor="ctr">
              <a:noAutofit/>
            </a:bodyPr>
            <a:lstStyle>
              <a:lvl1pPr algn="ctr" defTabSz="567065" rtl="0" eaLnBrk="1" latinLnBrk="0" hangingPunct="1">
                <a:lnSpc>
                  <a:spcPct val="90000"/>
                </a:lnSpc>
                <a:spcBef>
                  <a:spcPct val="0"/>
                </a:spcBef>
                <a:buNone/>
                <a:defRPr sz="3721" kern="1200">
                  <a:solidFill>
                    <a:schemeClr val="tx1"/>
                  </a:solidFill>
                  <a:latin typeface="+mj-lt"/>
                  <a:ea typeface="+mj-ea"/>
                  <a:cs typeface="+mj-cs"/>
                </a:defRPr>
              </a:lvl1pPr>
            </a:lstStyle>
            <a:p>
              <a:pPr marL="0" marR="0" lvl="0" indent="0" algn="l" defTabSz="567065" rtl="0" eaLnBrk="1" fontAlgn="auto" latinLnBrk="0" hangingPunct="1">
                <a:lnSpc>
                  <a:spcPct val="100000"/>
                </a:lnSpc>
                <a:spcBef>
                  <a:spcPct val="0"/>
                </a:spcBef>
                <a:spcAft>
                  <a:spcPts val="0"/>
                </a:spcAft>
                <a:buClrTx/>
                <a:buSzTx/>
                <a:buFontTx/>
                <a:buNone/>
                <a:tabLst/>
                <a:defRPr/>
              </a:pPr>
              <a:r>
                <a:rPr kumimoji="0" lang="en-IN" sz="3200"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Phần</a:t>
              </a:r>
              <a:r>
                <a:rPr kumimoji="0" lang="en-IN" sz="320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I</a:t>
              </a:r>
              <a:r>
                <a:rPr lang="en-IN" sz="3200" noProof="0">
                  <a:solidFill>
                    <a:prstClr val="white"/>
                  </a:solidFill>
                  <a:latin typeface="Arial" panose="020B0604020202020204" pitchFamily="34" charset="0"/>
                  <a:cs typeface="Arial" panose="020B0604020202020204" pitchFamily="34" charset="0"/>
                </a:rPr>
                <a:t>I</a:t>
              </a:r>
              <a:r>
                <a:rPr kumimoji="0" lang="en-IN"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t>
              </a:r>
            </a:p>
            <a:p>
              <a:pPr marL="0" marR="0" lvl="0" indent="0" algn="l" defTabSz="567065" rtl="0" eaLnBrk="1" fontAlgn="auto" latinLnBrk="0" hangingPunct="1">
                <a:lnSpc>
                  <a:spcPct val="100000"/>
                </a:lnSpc>
                <a:spcBef>
                  <a:spcPct val="0"/>
                </a:spcBef>
                <a:spcAft>
                  <a:spcPts val="0"/>
                </a:spcAft>
                <a:buClrTx/>
                <a:buSzTx/>
                <a:buFontTx/>
                <a:buNone/>
                <a:tabLst/>
                <a:defRPr/>
              </a:pPr>
              <a:r>
                <a:rPr kumimoji="0" lang="en-IN"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Định </a:t>
              </a:r>
              <a:r>
                <a:rPr kumimoji="0" lang="en-IN"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nghĩa</a:t>
              </a:r>
              <a:r>
                <a:rPr kumimoji="0" lang="en-IN"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và các khái niệm chuyển </a:t>
              </a:r>
              <a:r>
                <a:rPr kumimoji="0" lang="en-IN"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đổi</a:t>
              </a:r>
              <a:r>
                <a:rPr kumimoji="0" lang="en-IN"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số cho doanh nghiệp</a:t>
              </a:r>
            </a:p>
          </p:txBody>
        </p:sp>
      </p:grpSp>
      <p:sp>
        <p:nvSpPr>
          <p:cNvPr id="8" name="object 8">
            <a:extLst>
              <a:ext uri="{FF2B5EF4-FFF2-40B4-BE49-F238E27FC236}">
                <a16:creationId xmlns:a16="http://schemas.microsoft.com/office/drawing/2014/main" xmlns="" id="{7F1D972C-EC2A-4F9D-A575-EBDAFC14C2C2}"/>
              </a:ext>
            </a:extLst>
          </p:cNvPr>
          <p:cNvSpPr/>
          <p:nvPr/>
        </p:nvSpPr>
        <p:spPr>
          <a:xfrm>
            <a:off x="0" y="9599195"/>
            <a:ext cx="6858000" cy="5968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E8E3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58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18</a:t>
            </a:fld>
            <a:endParaRPr lang="en-US"/>
          </a:p>
        </p:txBody>
      </p:sp>
      <p:sp>
        <p:nvSpPr>
          <p:cNvPr id="5" name="Content Placeholder 2">
            <a:extLst>
              <a:ext uri="{FF2B5EF4-FFF2-40B4-BE49-F238E27FC236}">
                <a16:creationId xmlns:a16="http://schemas.microsoft.com/office/drawing/2014/main" xmlns="" id="{79178CC5-BEE1-4778-8D79-7D433A8D20ED}"/>
              </a:ext>
            </a:extLst>
          </p:cNvPr>
          <p:cNvSpPr txBox="1">
            <a:spLocks/>
          </p:cNvSpPr>
          <p:nvPr/>
        </p:nvSpPr>
        <p:spPr>
          <a:xfrm>
            <a:off x="397195" y="1078992"/>
            <a:ext cx="5915025" cy="4255008"/>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30000"/>
              </a:lnSpc>
              <a:spcBef>
                <a:spcPts val="300"/>
              </a:spcBef>
              <a:spcAft>
                <a:spcPts val="300"/>
              </a:spcAft>
              <a:buClr>
                <a:srgbClr val="FFE600"/>
              </a:buClr>
              <a:buNone/>
            </a:pPr>
            <a:r>
              <a:rPr lang="en-US" sz="1200" b="1">
                <a:latin typeface="Arial" panose="020B0604020202020204" pitchFamily="34" charset="0"/>
                <a:ea typeface="Calibri" panose="020F0502020204030204" pitchFamily="34" charset="0"/>
                <a:cs typeface="Arial" panose="020B0604020202020204" pitchFamily="34" charset="0"/>
              </a:rPr>
              <a:t>1. </a:t>
            </a:r>
            <a:r>
              <a:rPr lang="en-US" sz="1200" b="1" err="1">
                <a:latin typeface="Arial" panose="020B0604020202020204" pitchFamily="34" charset="0"/>
                <a:ea typeface="Calibri" panose="020F0502020204030204" pitchFamily="34" charset="0"/>
                <a:cs typeface="Arial" panose="020B0604020202020204" pitchFamily="34" charset="0"/>
              </a:rPr>
              <a:t>Định</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nghĩa</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chuyển</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đổi</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số</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trong</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doanh</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nghiệp</a:t>
            </a:r>
            <a:endParaRPr lang="en-US" sz="1200" b="1">
              <a:latin typeface="Arial" panose="020B0604020202020204" pitchFamily="34" charset="0"/>
              <a:ea typeface="Calibri" panose="020F0502020204030204" pitchFamily="34" charset="0"/>
              <a:cs typeface="Arial" panose="020B0604020202020204" pitchFamily="34" charset="0"/>
            </a:endParaRPr>
          </a:p>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nghĩa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nâng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nâng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ra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mới</a:t>
            </a:r>
            <a:r>
              <a:rPr lang="en-US" sz="1200">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bao </a:t>
            </a:r>
            <a:r>
              <a:rPr lang="en-US" sz="1200" err="1">
                <a:latin typeface="Arial" panose="020B0604020202020204" pitchFamily="34" charset="0"/>
                <a:cs typeface="Arial" panose="020B0604020202020204" pitchFamily="34" charset="0"/>
              </a:rPr>
              <a:t>gồm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ưu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thêm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None/>
            </a:pPr>
            <a:r>
              <a:rPr lang="en-US" sz="1200" b="1">
                <a:latin typeface="Arial" panose="020B0604020202020204" pitchFamily="34" charset="0"/>
                <a:cs typeface="Arial" panose="020B0604020202020204" pitchFamily="34" charset="0"/>
              </a:rPr>
              <a:t>2. </a:t>
            </a:r>
            <a:r>
              <a:rPr lang="en-US" sz="1200" b="1" err="1">
                <a:latin typeface="Arial" panose="020B0604020202020204" pitchFamily="34" charset="0"/>
                <a:cs typeface="Arial" panose="020B0604020202020204" pitchFamily="34" charset="0"/>
              </a:rPr>
              <a:t>Các</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lĩnh</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vực</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trọng</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tâm</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của</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chuyển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đổi</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số</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trong</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doanh</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nghiệp</a:t>
            </a:r>
            <a:endParaRPr lang="en-US" sz="1200" b="1">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rõ</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lớn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đòi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hỏi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chỉnh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trúc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hoặc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cơ </a:t>
            </a:r>
            <a:r>
              <a:rPr lang="en-US" sz="1200" err="1">
                <a:latin typeface="Arial" panose="020B0604020202020204" pitchFamily="34" charset="0"/>
                <a:cs typeface="Arial" panose="020B0604020202020204" pitchFamily="34" charset="0"/>
              </a:rPr>
              <a:t>bản</a:t>
            </a:r>
            <a:r>
              <a:rPr lang="en-US" sz="1200">
                <a:latin typeface="Arial" panose="020B0604020202020204" pitchFamily="34" charset="0"/>
                <a:cs typeface="Arial" panose="020B0604020202020204" pitchFamily="34" charset="0"/>
              </a:rPr>
              <a:t> song </a:t>
            </a:r>
            <a:r>
              <a:rPr lang="en-US" sz="1200" err="1">
                <a:latin typeface="Arial" panose="020B0604020202020204" pitchFamily="34" charset="0"/>
                <a:cs typeface="Arial" panose="020B0604020202020204" pitchFamily="34" charset="0"/>
              </a:rPr>
              <a:t>sẽ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lớn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lâu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a:t>
            </a:r>
            <a:endParaRPr lang="en-US" sz="1200" b="1">
              <a:latin typeface="Arial" panose="020B0604020202020204" pitchFamily="34" charset="0"/>
              <a:ea typeface="Calibri" panose="020F0502020204030204" pitchFamily="34" charset="0"/>
              <a:cs typeface="Arial" panose="020B0604020202020204" pitchFamily="34" charset="0"/>
            </a:endParaRPr>
          </a:p>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lĩnh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trọng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tâm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đ</a:t>
            </a:r>
            <a:r>
              <a:rPr lang="vi-VN" sz="1200">
                <a:latin typeface="Arial" panose="020B0604020202020204" pitchFamily="34" charset="0"/>
                <a:cs typeface="Arial" panose="020B0604020202020204" pitchFamily="34" charset="0"/>
              </a:rPr>
              <a:t>ư</a:t>
            </a:r>
            <a:r>
              <a:rPr lang="en-US" sz="1200" err="1">
                <a:latin typeface="Arial" panose="020B0604020202020204" pitchFamily="34" charset="0"/>
                <a:cs typeface="Arial" panose="020B0604020202020204" pitchFamily="34" charset="0"/>
              </a:rPr>
              <a:t>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rõ</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bao </a:t>
            </a:r>
            <a:r>
              <a:rPr lang="en-US" sz="1200" err="1">
                <a:latin typeface="Arial" panose="020B0604020202020204" pitchFamily="34" charset="0"/>
                <a:cs typeface="Arial" panose="020B0604020202020204" pitchFamily="34" charset="0"/>
              </a:rPr>
              <a:t>gồm</a:t>
            </a:r>
            <a:r>
              <a:rPr lang="en-US" sz="1200">
                <a:latin typeface="Arial" panose="020B0604020202020204" pitchFamily="34" charset="0"/>
                <a:cs typeface="Arial" panose="020B0604020202020204" pitchFamily="34" charset="0"/>
              </a:rPr>
              <a:t> (1) </a:t>
            </a:r>
            <a:r>
              <a:rPr lang="en-US" sz="1200" err="1">
                <a:latin typeface="Arial" panose="020B0604020202020204" pitchFamily="34" charset="0"/>
                <a:cs typeface="Arial" panose="020B0604020202020204" pitchFamily="34" charset="0"/>
              </a:rPr>
              <a:t>chiến</a:t>
            </a:r>
            <a:r>
              <a:rPr lang="en-US" sz="1200">
                <a:latin typeface="Arial" panose="020B0604020202020204" pitchFamily="34" charset="0"/>
                <a:cs typeface="Arial" panose="020B0604020202020204" pitchFamily="34" charset="0"/>
              </a:rPr>
              <a:t> l</a:t>
            </a:r>
            <a:r>
              <a:rPr lang="vi-VN" sz="1200">
                <a:latin typeface="Arial" panose="020B0604020202020204" pitchFamily="34" charset="0"/>
                <a:cs typeface="Arial" panose="020B0604020202020204" pitchFamily="34" charset="0"/>
              </a:rPr>
              <a:t>ư</a:t>
            </a:r>
            <a:r>
              <a:rPr lang="en-US" sz="1200" err="1">
                <a:latin typeface="Arial" panose="020B0604020202020204" pitchFamily="34" charset="0"/>
                <a:cs typeface="Arial" panose="020B0604020202020204" pitchFamily="34" charset="0"/>
              </a:rPr>
              <a:t>ợc</a:t>
            </a:r>
            <a:r>
              <a:rPr lang="en-US" sz="1200">
                <a:latin typeface="Arial" panose="020B0604020202020204" pitchFamily="34" charset="0"/>
                <a:cs typeface="Arial" panose="020B0604020202020204" pitchFamily="34" charset="0"/>
              </a:rPr>
              <a:t>, (2)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(3)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xmlns="" id="{AA38AADA-1D30-412D-BB33-DDE45BA73B85}"/>
              </a:ext>
            </a:extLst>
          </p:cNvPr>
          <p:cNvGrpSpPr/>
          <p:nvPr/>
        </p:nvGrpSpPr>
        <p:grpSpPr>
          <a:xfrm>
            <a:off x="0" y="0"/>
            <a:ext cx="6858000" cy="570668"/>
            <a:chOff x="0" y="0"/>
            <a:chExt cx="6858000" cy="570668"/>
          </a:xfrm>
        </p:grpSpPr>
        <p:sp>
          <p:nvSpPr>
            <p:cNvPr id="40" name="object 8">
              <a:extLst>
                <a:ext uri="{FF2B5EF4-FFF2-40B4-BE49-F238E27FC236}">
                  <a16:creationId xmlns:a16="http://schemas.microsoft.com/office/drawing/2014/main" xmlns="" id="{15761EDF-2E28-41A9-82A7-1E9DB3572614}"/>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E1E4EE"/>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bject 2">
              <a:extLst>
                <a:ext uri="{FF2B5EF4-FFF2-40B4-BE49-F238E27FC236}">
                  <a16:creationId xmlns:a16="http://schemas.microsoft.com/office/drawing/2014/main" xmlns="" id="{CC118F78-0571-4E8F-A5CA-CA9B6CA0D6D4}"/>
                </a:ext>
              </a:extLst>
            </p:cNvPr>
            <p:cNvSpPr txBox="1"/>
            <p:nvPr/>
          </p:nvSpPr>
          <p:spPr>
            <a:xfrm>
              <a:off x="203869" y="217988"/>
              <a:ext cx="6449594"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err="1">
                  <a:ln>
                    <a:noFill/>
                  </a:ln>
                  <a:solidFill>
                    <a:srgbClr val="003A65"/>
                  </a:solidFill>
                  <a:effectLst/>
                  <a:uLnTx/>
                  <a:uFillTx/>
                  <a:latin typeface="Arial" panose="020B0604020202020204" pitchFamily="34" charset="0"/>
                  <a:cs typeface="Arial" panose="020B0604020202020204" pitchFamily="34" charset="0"/>
                </a:rPr>
                <a:t>Phần</a:t>
              </a:r>
              <a:r>
                <a:rPr kumimoji="0" lang="en-US" sz="1800" b="1" i="0" u="none" strike="noStrike" kern="1200" cap="none" spc="0" normalizeH="0" baseline="0" noProof="0">
                  <a:ln>
                    <a:noFill/>
                  </a:ln>
                  <a:solidFill>
                    <a:srgbClr val="003A65"/>
                  </a:solidFill>
                  <a:effectLst/>
                  <a:uLnTx/>
                  <a:uFillTx/>
                  <a:latin typeface="Arial" panose="020B0604020202020204" pitchFamily="34" charset="0"/>
                  <a:cs typeface="Arial" panose="020B0604020202020204" pitchFamily="34" charset="0"/>
                </a:rPr>
                <a:t> II. </a:t>
              </a:r>
              <a:r>
                <a:rPr kumimoji="0" lang="en-US" sz="1800" b="1" i="0" u="none" strike="noStrike" kern="1200" cap="none" spc="0" normalizeH="0" baseline="0" noProof="0" err="1">
                  <a:ln>
                    <a:noFill/>
                  </a:ln>
                  <a:solidFill>
                    <a:srgbClr val="003A65"/>
                  </a:solidFill>
                  <a:effectLst/>
                  <a:uLnTx/>
                  <a:uFillTx/>
                  <a:latin typeface="Arial" panose="020B0604020202020204" pitchFamily="34" charset="0"/>
                  <a:cs typeface="Arial" panose="020B0604020202020204" pitchFamily="34" charset="0"/>
                </a:rPr>
                <a:t>Định</a:t>
              </a:r>
              <a:r>
                <a:rPr kumimoji="0" lang="en-US" sz="1800" b="1" i="0" u="none" strike="noStrike" kern="1200" cap="none" spc="0" normalizeH="0" baseline="0" noProof="0">
                  <a:ln>
                    <a:noFill/>
                  </a:ln>
                  <a:solidFill>
                    <a:srgbClr val="003A65"/>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err="1">
                  <a:ln>
                    <a:noFill/>
                  </a:ln>
                  <a:solidFill>
                    <a:srgbClr val="003A65"/>
                  </a:solidFill>
                  <a:effectLst/>
                  <a:uLnTx/>
                  <a:uFillTx/>
                  <a:latin typeface="Arial" panose="020B0604020202020204" pitchFamily="34" charset="0"/>
                  <a:cs typeface="Arial" panose="020B0604020202020204" pitchFamily="34" charset="0"/>
                </a:rPr>
                <a:t>nghĩa</a:t>
              </a:r>
              <a:r>
                <a:rPr kumimoji="0" lang="en-US" sz="1800" b="1" i="0" u="none" strike="noStrike" kern="1200" cap="none" spc="0" normalizeH="0" baseline="0" noProof="0">
                  <a:ln>
                    <a:noFill/>
                  </a:ln>
                  <a:solidFill>
                    <a:srgbClr val="003A65"/>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err="1">
                  <a:ln>
                    <a:noFill/>
                  </a:ln>
                  <a:solidFill>
                    <a:srgbClr val="003A65"/>
                  </a:solidFill>
                  <a:effectLst/>
                  <a:uLnTx/>
                  <a:uFillTx/>
                  <a:latin typeface="Arial" panose="020B0604020202020204" pitchFamily="34" charset="0"/>
                  <a:cs typeface="Arial" panose="020B0604020202020204" pitchFamily="34" charset="0"/>
                </a:rPr>
                <a:t>và</a:t>
              </a:r>
              <a:r>
                <a:rPr kumimoji="0" lang="en-US" sz="1800" b="1" i="0" u="none" strike="noStrike" kern="1200" cap="none" spc="0" normalizeH="0" baseline="0" noProof="0">
                  <a:ln>
                    <a:noFill/>
                  </a:ln>
                  <a:solidFill>
                    <a:srgbClr val="003A65"/>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err="1">
                  <a:ln>
                    <a:noFill/>
                  </a:ln>
                  <a:solidFill>
                    <a:srgbClr val="003A65"/>
                  </a:solidFill>
                  <a:effectLst/>
                  <a:uLnTx/>
                  <a:uFillTx/>
                  <a:latin typeface="Arial" panose="020B0604020202020204" pitchFamily="34" charset="0"/>
                  <a:cs typeface="Arial" panose="020B0604020202020204" pitchFamily="34" charset="0"/>
                </a:rPr>
                <a:t>các</a:t>
              </a:r>
              <a:r>
                <a:rPr kumimoji="0" lang="en-US" sz="1800" b="1" i="0" u="none" strike="noStrike" kern="1200" cap="none" spc="0" normalizeH="0" baseline="0" noProof="0">
                  <a:ln>
                    <a:noFill/>
                  </a:ln>
                  <a:solidFill>
                    <a:srgbClr val="003A65"/>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err="1">
                  <a:ln>
                    <a:noFill/>
                  </a:ln>
                  <a:solidFill>
                    <a:srgbClr val="003A65"/>
                  </a:solidFill>
                  <a:effectLst/>
                  <a:uLnTx/>
                  <a:uFillTx/>
                  <a:latin typeface="Arial" panose="020B0604020202020204" pitchFamily="34" charset="0"/>
                  <a:cs typeface="Arial" panose="020B0604020202020204" pitchFamily="34" charset="0"/>
                </a:rPr>
                <a:t>khái</a:t>
              </a:r>
              <a:r>
                <a:rPr kumimoji="0" lang="en-US" sz="1800" b="1" i="0" u="none" strike="noStrike" kern="1200" cap="none" spc="0" normalizeH="0" baseline="0" noProof="0">
                  <a:ln>
                    <a:noFill/>
                  </a:ln>
                  <a:solidFill>
                    <a:srgbClr val="003A65"/>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err="1">
                  <a:ln>
                    <a:noFill/>
                  </a:ln>
                  <a:solidFill>
                    <a:srgbClr val="003A65"/>
                  </a:solidFill>
                  <a:effectLst/>
                  <a:uLnTx/>
                  <a:uFillTx/>
                  <a:latin typeface="Arial" panose="020B0604020202020204" pitchFamily="34" charset="0"/>
                  <a:cs typeface="Arial" panose="020B0604020202020204" pitchFamily="34" charset="0"/>
                </a:rPr>
                <a:t>niệm</a:t>
              </a:r>
              <a:r>
                <a:rPr kumimoji="0" lang="en-US" sz="1800" b="1" i="0" u="none" strike="noStrike" kern="1200" cap="none" spc="0" normalizeH="0" baseline="0" noProof="0">
                  <a:ln>
                    <a:noFill/>
                  </a:ln>
                  <a:solidFill>
                    <a:srgbClr val="003A65"/>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err="1">
                  <a:ln>
                    <a:noFill/>
                  </a:ln>
                  <a:solidFill>
                    <a:srgbClr val="003A65"/>
                  </a:solidFill>
                  <a:effectLst/>
                  <a:uLnTx/>
                  <a:uFillTx/>
                  <a:latin typeface="Arial" panose="020B0604020202020204" pitchFamily="34" charset="0"/>
                  <a:cs typeface="Arial" panose="020B0604020202020204" pitchFamily="34" charset="0"/>
                </a:rPr>
                <a:t>chuyển</a:t>
              </a:r>
              <a:r>
                <a:rPr kumimoji="0" lang="en-US" sz="1800" b="1" i="0" u="none" strike="noStrike" kern="1200" cap="none" spc="0" normalizeH="0" baseline="0" noProof="0">
                  <a:ln>
                    <a:noFill/>
                  </a:ln>
                  <a:solidFill>
                    <a:srgbClr val="003A65"/>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err="1">
                  <a:ln>
                    <a:noFill/>
                  </a:ln>
                  <a:solidFill>
                    <a:srgbClr val="003A65"/>
                  </a:solidFill>
                  <a:effectLst/>
                  <a:uLnTx/>
                  <a:uFillTx/>
                  <a:latin typeface="Arial" panose="020B0604020202020204" pitchFamily="34" charset="0"/>
                  <a:cs typeface="Arial" panose="020B0604020202020204" pitchFamily="34" charset="0"/>
                </a:rPr>
                <a:t>đổi</a:t>
              </a:r>
              <a:r>
                <a:rPr kumimoji="0" lang="en-US" sz="1800" b="1" i="0" u="none" strike="noStrike" kern="1200" cap="none" spc="0" normalizeH="0" baseline="0" noProof="0">
                  <a:ln>
                    <a:noFill/>
                  </a:ln>
                  <a:solidFill>
                    <a:srgbClr val="003A65"/>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err="1">
                  <a:ln>
                    <a:noFill/>
                  </a:ln>
                  <a:solidFill>
                    <a:srgbClr val="003A65"/>
                  </a:solidFill>
                  <a:effectLst/>
                  <a:uLnTx/>
                  <a:uFillTx/>
                  <a:latin typeface="Arial" panose="020B0604020202020204" pitchFamily="34" charset="0"/>
                  <a:cs typeface="Arial" panose="020B0604020202020204" pitchFamily="34" charset="0"/>
                </a:rPr>
                <a:t>số</a:t>
              </a:r>
              <a:r>
                <a:rPr kumimoji="0" lang="en-US" sz="1800" b="1" i="0" u="none" strike="noStrike" kern="1200" cap="none" spc="0" normalizeH="0" baseline="0" noProof="0">
                  <a:ln>
                    <a:noFill/>
                  </a:ln>
                  <a:solidFill>
                    <a:srgbClr val="003A65"/>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err="1">
                  <a:ln>
                    <a:noFill/>
                  </a:ln>
                  <a:solidFill>
                    <a:srgbClr val="003A65"/>
                  </a:solidFill>
                  <a:effectLst/>
                  <a:uLnTx/>
                  <a:uFillTx/>
                  <a:latin typeface="Arial" panose="020B0604020202020204" pitchFamily="34" charset="0"/>
                  <a:cs typeface="Arial" panose="020B0604020202020204" pitchFamily="34" charset="0"/>
                </a:rPr>
                <a:t>cho</a:t>
              </a:r>
              <a:r>
                <a:rPr kumimoji="0" lang="en-US" sz="1800" b="1" i="0" u="none" strike="noStrike" kern="1200" cap="none" spc="0" normalizeH="0" baseline="0" noProof="0">
                  <a:ln>
                    <a:noFill/>
                  </a:ln>
                  <a:solidFill>
                    <a:srgbClr val="003A65"/>
                  </a:solidFill>
                  <a:effectLst/>
                  <a:uLnTx/>
                  <a:uFillTx/>
                  <a:latin typeface="Arial" panose="020B0604020202020204" pitchFamily="34" charset="0"/>
                  <a:cs typeface="Arial" panose="020B0604020202020204" pitchFamily="34" charset="0"/>
                </a:rPr>
                <a:t> DN</a:t>
              </a:r>
              <a:endParaRPr kumimoji="0" sz="1800" b="1" i="0" u="none" strike="noStrike" kern="1200" cap="none" spc="0" normalizeH="0" baseline="0" noProof="0">
                <a:ln>
                  <a:noFill/>
                </a:ln>
                <a:solidFill>
                  <a:srgbClr val="003A65"/>
                </a:solidFill>
                <a:effectLst/>
                <a:uLnTx/>
                <a:uFillTx/>
                <a:latin typeface="Arial" panose="020B0604020202020204" pitchFamily="34" charset="0"/>
                <a:cs typeface="Arial" panose="020B0604020202020204" pitchFamily="34" charset="0"/>
              </a:endParaRPr>
            </a:p>
          </p:txBody>
        </p:sp>
        <p:sp>
          <p:nvSpPr>
            <p:cNvPr id="42" name="object 5">
              <a:extLst>
                <a:ext uri="{FF2B5EF4-FFF2-40B4-BE49-F238E27FC236}">
                  <a16:creationId xmlns:a16="http://schemas.microsoft.com/office/drawing/2014/main" xmlns="" id="{A9A8C024-1A58-484F-84C3-EDB2FFF0F24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003A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xmlns="" id="{917A5D9E-FE5A-41FA-8731-DFFE0EC8A630}"/>
              </a:ext>
            </a:extLst>
          </p:cNvPr>
          <p:cNvSpPr/>
          <p:nvPr/>
        </p:nvSpPr>
        <p:spPr>
          <a:xfrm>
            <a:off x="768642" y="8989902"/>
            <a:ext cx="5320047" cy="461665"/>
          </a:xfrm>
          <a:prstGeom prst="rect">
            <a:avLst/>
          </a:prstGeom>
        </p:spPr>
        <p:txBody>
          <a:bodyPr wrap="square">
            <a:spAutoFit/>
          </a:bodyPr>
          <a:lstStyle/>
          <a:p>
            <a:pPr algn="ctr">
              <a:spcBef>
                <a:spcPts val="600"/>
              </a:spcBef>
              <a:spcAft>
                <a:spcPts val="600"/>
              </a:spcAft>
            </a:pPr>
            <a:r>
              <a:rPr lang="en-US" sz="1200" i="1" err="1">
                <a:latin typeface="Arial" panose="020B0604020202020204" pitchFamily="34" charset="0"/>
                <a:ea typeface="Calibri" panose="020F0502020204030204" pitchFamily="34" charset="0"/>
                <a:cs typeface="Times New Roman" panose="02020603050405020304" pitchFamily="18" charset="0"/>
              </a:rPr>
              <a:t>Mô</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hình</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các</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lĩnh</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vực</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trọng</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tâm</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của</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chuyển</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đổi</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số</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trong</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doanh</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nghiệp</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a:latin typeface="Arial" panose="020B0604020202020204" pitchFamily="34" charset="0"/>
                <a:ea typeface="Calibri" panose="020F0502020204030204" pitchFamily="34" charset="0"/>
                <a:cs typeface="Arial" panose="020B0604020202020204" pitchFamily="34" charset="0"/>
              </a:rPr>
              <a:t>(</a:t>
            </a:r>
            <a:r>
              <a:rPr lang="en-US" sz="1200" i="1" err="1">
                <a:latin typeface="Arial" panose="020B0604020202020204" pitchFamily="34" charset="0"/>
                <a:ea typeface="Calibri" panose="020F0502020204030204" pitchFamily="34" charset="0"/>
                <a:cs typeface="Arial" panose="020B0604020202020204" pitchFamily="34" charset="0"/>
              </a:rPr>
              <a:t>nguồn</a:t>
            </a:r>
            <a:r>
              <a:rPr lang="en-US" sz="1200" i="1">
                <a:latin typeface="Arial" panose="020B0604020202020204" pitchFamily="34" charset="0"/>
                <a:ea typeface="Calibri" panose="020F0502020204030204" pitchFamily="34" charset="0"/>
                <a:cs typeface="Arial" panose="020B0604020202020204" pitchFamily="34" charset="0"/>
              </a:rPr>
              <a:t> Ernst &amp; Young)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xmlns="" id="{3758B6A0-2644-4F88-9583-8867E69779D7}"/>
              </a:ext>
            </a:extLst>
          </p:cNvPr>
          <p:cNvPicPr>
            <a:picLocks noChangeAspect="1"/>
          </p:cNvPicPr>
          <p:nvPr/>
        </p:nvPicPr>
        <p:blipFill>
          <a:blip r:embed="rId2"/>
          <a:stretch>
            <a:fillRect/>
          </a:stretch>
        </p:blipFill>
        <p:spPr>
          <a:xfrm>
            <a:off x="1116438" y="5447346"/>
            <a:ext cx="4259765" cy="3493008"/>
          </a:xfrm>
          <a:prstGeom prst="rect">
            <a:avLst/>
          </a:prstGeom>
        </p:spPr>
      </p:pic>
      <p:sp>
        <p:nvSpPr>
          <p:cNvPr id="7" name="Footer Placeholder 6">
            <a:extLst>
              <a:ext uri="{FF2B5EF4-FFF2-40B4-BE49-F238E27FC236}">
                <a16:creationId xmlns:a16="http://schemas.microsoft.com/office/drawing/2014/main" xmlns="" id="{FCCCA0E4-62AA-4828-8C1B-64E08D45DEE8}"/>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382852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79178CC5-BEE1-4778-8D79-7D433A8D20ED}"/>
              </a:ext>
            </a:extLst>
          </p:cNvPr>
          <p:cNvSpPr txBox="1">
            <a:spLocks/>
          </p:cNvSpPr>
          <p:nvPr/>
        </p:nvSpPr>
        <p:spPr>
          <a:xfrm>
            <a:off x="397195" y="1078992"/>
            <a:ext cx="5915025" cy="7496048"/>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30000"/>
              </a:lnSpc>
              <a:spcBef>
                <a:spcPts val="300"/>
              </a:spcBef>
              <a:spcAft>
                <a:spcPts val="300"/>
              </a:spcAft>
              <a:buNone/>
            </a:pPr>
            <a:r>
              <a:rPr lang="en-US" sz="1200" b="1" u="sng" err="1">
                <a:latin typeface="Arial" panose="020B0604020202020204" pitchFamily="34" charset="0"/>
                <a:cs typeface="Arial" panose="020B0604020202020204" pitchFamily="34" charset="0"/>
              </a:rPr>
              <a:t>Định</a:t>
            </a:r>
            <a:r>
              <a:rPr lang="en-US" sz="1200" b="1" u="sng">
                <a:latin typeface="Arial" panose="020B0604020202020204" pitchFamily="34" charset="0"/>
                <a:cs typeface="Arial" panose="020B0604020202020204" pitchFamily="34" charset="0"/>
              </a:rPr>
              <a:t> h</a:t>
            </a:r>
            <a:r>
              <a:rPr lang="vi-VN" sz="1200" b="1" u="sng">
                <a:latin typeface="Arial" panose="020B0604020202020204" pitchFamily="34" charset="0"/>
                <a:cs typeface="Arial" panose="020B0604020202020204" pitchFamily="34" charset="0"/>
              </a:rPr>
              <a:t>ư</a:t>
            </a:r>
            <a:r>
              <a:rPr lang="en-US" sz="1200" b="1" u="sng" err="1">
                <a:latin typeface="Arial" panose="020B0604020202020204" pitchFamily="34" charset="0"/>
                <a:cs typeface="Arial" panose="020B0604020202020204" pitchFamily="34" charset="0"/>
              </a:rPr>
              <a:t>ớng</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chiến</a:t>
            </a:r>
            <a:r>
              <a:rPr lang="en-US" sz="1200" b="1" u="sng">
                <a:latin typeface="Arial" panose="020B0604020202020204" pitchFamily="34" charset="0"/>
                <a:cs typeface="Arial" panose="020B0604020202020204" pitchFamily="34" charset="0"/>
              </a:rPr>
              <a:t> l</a:t>
            </a:r>
            <a:r>
              <a:rPr lang="vi-VN" sz="1200" b="1" u="sng">
                <a:latin typeface="Arial" panose="020B0604020202020204" pitchFamily="34" charset="0"/>
                <a:cs typeface="Arial" panose="020B0604020202020204" pitchFamily="34" charset="0"/>
              </a:rPr>
              <a:t>ư</a:t>
            </a:r>
            <a:r>
              <a:rPr lang="en-US" sz="1200" b="1" u="sng" err="1">
                <a:latin typeface="Arial" panose="020B0604020202020204" pitchFamily="34" charset="0"/>
                <a:cs typeface="Arial" panose="020B0604020202020204" pitchFamily="34" charset="0"/>
              </a:rPr>
              <a:t>ợc</a:t>
            </a:r>
            <a:endParaRPr lang="en-US" sz="1200" b="1" u="sng">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chiến</a:t>
            </a:r>
            <a:r>
              <a:rPr lang="en-US" sz="1200">
                <a:latin typeface="Arial" panose="020B0604020202020204" pitchFamily="34" charset="0"/>
                <a:cs typeface="Arial" panose="020B0604020202020204" pitchFamily="34" charset="0"/>
              </a:rPr>
              <a:t> l</a:t>
            </a:r>
            <a:r>
              <a:rPr lang="vi-VN" sz="1200">
                <a:latin typeface="Arial" panose="020B0604020202020204" pitchFamily="34" charset="0"/>
                <a:cs typeface="Arial" panose="020B0604020202020204" pitchFamily="34" charset="0"/>
              </a:rPr>
              <a:t>ư</a:t>
            </a:r>
            <a:r>
              <a:rPr lang="en-US" sz="1200" err="1">
                <a:latin typeface="Arial" panose="020B0604020202020204" pitchFamily="34" charset="0"/>
                <a:cs typeface="Arial" panose="020B0604020202020204" pitchFamily="34" charset="0"/>
              </a:rPr>
              <a:t>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chiến</a:t>
            </a:r>
            <a:r>
              <a:rPr lang="en-US" sz="1200">
                <a:latin typeface="Arial" panose="020B0604020202020204" pitchFamily="34" charset="0"/>
                <a:cs typeface="Arial" panose="020B0604020202020204" pitchFamily="34" charset="0"/>
              </a:rPr>
              <a:t> l</a:t>
            </a:r>
            <a:r>
              <a:rPr lang="vi-VN" sz="1200">
                <a:latin typeface="Arial" panose="020B0604020202020204" pitchFamily="34" charset="0"/>
                <a:cs typeface="Arial" panose="020B0604020202020204" pitchFamily="34" charset="0"/>
              </a:rPr>
              <a:t>ư</a:t>
            </a:r>
            <a:r>
              <a:rPr lang="en-US" sz="1200" err="1">
                <a:latin typeface="Arial" panose="020B0604020202020204" pitchFamily="34" charset="0"/>
                <a:cs typeface="Arial" panose="020B0604020202020204" pitchFamily="34" charset="0"/>
              </a:rPr>
              <a:t>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đảm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None/>
            </a:pPr>
            <a:r>
              <a:rPr lang="en-US" sz="1200" b="1" u="sng" err="1">
                <a:latin typeface="Arial" panose="020B0604020202020204" pitchFamily="34" charset="0"/>
                <a:ea typeface="Calibri" panose="020F0502020204030204" pitchFamily="34" charset="0"/>
                <a:cs typeface="Arial" panose="020B0604020202020204" pitchFamily="34" charset="0"/>
              </a:rPr>
              <a:t>Chuyển</a:t>
            </a:r>
            <a:r>
              <a:rPr lang="en-US" sz="1200" b="1" u="sng">
                <a:latin typeface="Arial" panose="020B0604020202020204" pitchFamily="34" charset="0"/>
                <a:ea typeface="Calibri" panose="020F0502020204030204" pitchFamily="34" charset="0"/>
                <a:cs typeface="Arial" panose="020B0604020202020204" pitchFamily="34" charset="0"/>
              </a:rPr>
              <a:t> </a:t>
            </a:r>
            <a:r>
              <a:rPr lang="en-US" sz="1200" b="1" u="sng" err="1">
                <a:latin typeface="Arial" panose="020B0604020202020204" pitchFamily="34" charset="0"/>
                <a:ea typeface="Calibri" panose="020F0502020204030204" pitchFamily="34" charset="0"/>
                <a:cs typeface="Arial" panose="020B0604020202020204" pitchFamily="34" charset="0"/>
              </a:rPr>
              <a:t>đổi</a:t>
            </a:r>
            <a:r>
              <a:rPr lang="en-US" sz="1200" b="1" u="sng">
                <a:latin typeface="Arial" panose="020B0604020202020204" pitchFamily="34" charset="0"/>
                <a:ea typeface="Calibri" panose="020F0502020204030204" pitchFamily="34" charset="0"/>
                <a:cs typeface="Arial" panose="020B0604020202020204" pitchFamily="34" charset="0"/>
              </a:rPr>
              <a:t> </a:t>
            </a:r>
            <a:r>
              <a:rPr lang="en-US" sz="1200" b="1" u="sng" err="1">
                <a:latin typeface="Arial" panose="020B0604020202020204" pitchFamily="34" charset="0"/>
                <a:ea typeface="Calibri" panose="020F0502020204030204" pitchFamily="34" charset="0"/>
                <a:cs typeface="Arial" panose="020B0604020202020204" pitchFamily="34" charset="0"/>
              </a:rPr>
              <a:t>số</a:t>
            </a:r>
            <a:r>
              <a:rPr lang="en-US" sz="1200" b="1" u="sng">
                <a:latin typeface="Arial" panose="020B0604020202020204" pitchFamily="34" charset="0"/>
                <a:ea typeface="Calibri" panose="020F0502020204030204" pitchFamily="34" charset="0"/>
                <a:cs typeface="Arial" panose="020B0604020202020204" pitchFamily="34" charset="0"/>
              </a:rPr>
              <a:t> </a:t>
            </a:r>
            <a:r>
              <a:rPr lang="en-US" sz="1200" b="1" u="sng" err="1">
                <a:latin typeface="Arial" panose="020B0604020202020204" pitchFamily="34" charset="0"/>
                <a:ea typeface="Calibri" panose="020F0502020204030204" pitchFamily="34" charset="0"/>
                <a:cs typeface="Arial" panose="020B0604020202020204" pitchFamily="34" charset="0"/>
              </a:rPr>
              <a:t>mô</a:t>
            </a:r>
            <a:r>
              <a:rPr lang="en-US" sz="1200" b="1" u="sng">
                <a:latin typeface="Arial" panose="020B0604020202020204" pitchFamily="34" charset="0"/>
                <a:ea typeface="Calibri" panose="020F0502020204030204" pitchFamily="34" charset="0"/>
                <a:cs typeface="Arial" panose="020B0604020202020204" pitchFamily="34" charset="0"/>
              </a:rPr>
              <a:t> </a:t>
            </a:r>
            <a:r>
              <a:rPr lang="en-US" sz="1200" b="1" u="sng" err="1">
                <a:latin typeface="Arial" panose="020B0604020202020204" pitchFamily="34" charset="0"/>
                <a:ea typeface="Calibri" panose="020F0502020204030204" pitchFamily="34" charset="0"/>
                <a:cs typeface="Arial" panose="020B0604020202020204" pitchFamily="34" charset="0"/>
              </a:rPr>
              <a:t>hình</a:t>
            </a:r>
            <a:r>
              <a:rPr lang="en-US" sz="1200" b="1" u="sng">
                <a:latin typeface="Arial" panose="020B0604020202020204" pitchFamily="34" charset="0"/>
                <a:ea typeface="Calibri" panose="020F0502020204030204" pitchFamily="34" charset="0"/>
                <a:cs typeface="Arial" panose="020B0604020202020204" pitchFamily="34" charset="0"/>
              </a:rPr>
              <a:t> </a:t>
            </a:r>
            <a:r>
              <a:rPr lang="en-US" sz="1200" b="1" u="sng" err="1">
                <a:latin typeface="Arial" panose="020B0604020202020204" pitchFamily="34" charset="0"/>
                <a:ea typeface="Calibri" panose="020F0502020204030204" pitchFamily="34" charset="0"/>
                <a:cs typeface="Arial" panose="020B0604020202020204" pitchFamily="34" charset="0"/>
              </a:rPr>
              <a:t>kinh</a:t>
            </a:r>
            <a:r>
              <a:rPr lang="en-US" sz="1200" b="1" u="sng">
                <a:latin typeface="Arial" panose="020B0604020202020204" pitchFamily="34" charset="0"/>
                <a:ea typeface="Calibri" panose="020F0502020204030204" pitchFamily="34" charset="0"/>
                <a:cs typeface="Arial" panose="020B0604020202020204" pitchFamily="34" charset="0"/>
              </a:rPr>
              <a:t> </a:t>
            </a:r>
            <a:r>
              <a:rPr lang="en-US" sz="1200" b="1" u="sng" err="1">
                <a:latin typeface="Arial" panose="020B0604020202020204" pitchFamily="34" charset="0"/>
                <a:ea typeface="Calibri" panose="020F0502020204030204" pitchFamily="34" charset="0"/>
                <a:cs typeface="Arial" panose="020B0604020202020204" pitchFamily="34" charset="0"/>
              </a:rPr>
              <a:t>doanh</a:t>
            </a:r>
            <a:endParaRPr lang="en-US" sz="1200" b="1" u="sng">
              <a:latin typeface="Arial" panose="020B0604020202020204" pitchFamily="34" charset="0"/>
              <a:ea typeface="Calibri" panose="020F0502020204030204" pitchFamily="34" charset="0"/>
              <a:cs typeface="Arial" panose="020B0604020202020204" pitchFamily="34" charset="0"/>
            </a:endParaRPr>
          </a:p>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kênh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truyền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sang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kênh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omni</a:t>
            </a:r>
            <a:r>
              <a:rPr lang="en-US" sz="1200">
                <a:latin typeface="Arial" panose="020B0604020202020204" pitchFamily="34" charset="0"/>
                <a:cs typeface="Arial" panose="020B0604020202020204" pitchFamily="34" charset="0"/>
              </a:rPr>
              <a:t> channel),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sóc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qua </a:t>
            </a:r>
            <a:r>
              <a:rPr lang="en-US" sz="1200" err="1">
                <a:latin typeface="Arial" panose="020B0604020202020204" pitchFamily="34" charset="0"/>
                <a:cs typeface="Arial" panose="020B0604020202020204" pitchFamily="34" charset="0"/>
              </a:rPr>
              <a:t>sử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kênh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t>
            </a:r>
            <a:r>
              <a:rPr lang="vi-VN" sz="1200">
                <a:latin typeface="Arial" panose="020B0604020202020204" pitchFamily="34" charset="0"/>
                <a:cs typeface="Arial" panose="020B0604020202020204" pitchFamily="34" charset="0"/>
              </a:rPr>
              <a: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Tiki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Shopee</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Lazada</a:t>
            </a:r>
            <a:r>
              <a:rPr lang="en-US" sz="1200">
                <a:latin typeface="Arial" panose="020B0604020202020204" pitchFamily="34" charset="0"/>
                <a:cs typeface="Arial" panose="020B0604020202020204" pitchFamily="34" charset="0"/>
              </a:rPr>
              <a:t>, v.v.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t>
            </a:r>
            <a:r>
              <a:rPr lang="vi-VN" sz="1200">
                <a:latin typeface="Arial" panose="020B0604020202020204" pitchFamily="34" charset="0"/>
                <a:cs typeface="Arial" panose="020B0604020202020204" pitchFamily="34" charset="0"/>
              </a:rPr>
              <a:t>ư</a:t>
            </a:r>
            <a:r>
              <a:rPr lang="en-US" sz="1200" err="1">
                <a:latin typeface="Arial" panose="020B0604020202020204" pitchFamily="34" charset="0"/>
                <a:cs typeface="Arial" panose="020B0604020202020204" pitchFamily="34" charset="0"/>
              </a:rPr>
              <a:t>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Amazon, </a:t>
            </a:r>
            <a:r>
              <a:rPr lang="en-US" sz="1200" err="1">
                <a:latin typeface="Arial" panose="020B0604020202020204" pitchFamily="34" charset="0"/>
                <a:cs typeface="Arial" panose="020B0604020202020204" pitchFamily="34" charset="0"/>
              </a:rPr>
              <a:t>Ebay</a:t>
            </a:r>
            <a:r>
              <a:rPr lang="en-US" sz="1200">
                <a:latin typeface="Arial" panose="020B0604020202020204" pitchFamily="34" charset="0"/>
                <a:cs typeface="Arial" panose="020B0604020202020204" pitchFamily="34" charset="0"/>
              </a:rPr>
              <a:t>, Alibaba, v.v.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nữa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thoại</a:t>
            </a:r>
            <a:r>
              <a:rPr lang="en-US" sz="1200">
                <a:latin typeface="Arial" panose="020B0604020202020204" pitchFamily="34" charset="0"/>
                <a:cs typeface="Arial" panose="020B0604020202020204" pitchFamily="34" charset="0"/>
              </a:rPr>
              <a:t> di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phẩm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Grab Express, </a:t>
            </a:r>
            <a:r>
              <a:rPr lang="en-US" sz="1200" err="1">
                <a:latin typeface="Arial" panose="020B0604020202020204" pitchFamily="34" charset="0"/>
                <a:cs typeface="Arial" panose="020B0604020202020204" pitchFamily="34" charset="0"/>
              </a:rPr>
              <a:t>Ahamove</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Lalamove</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đúng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tìm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kiếm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đó</a:t>
            </a:r>
            <a:r>
              <a:rPr lang="en-US" sz="1200">
                <a:latin typeface="Arial" panose="020B0604020202020204" pitchFamily="34" charset="0"/>
                <a:cs typeface="Arial" panose="020B0604020202020204" pitchFamily="34" charset="0"/>
              </a:rPr>
              <a:t>, </a:t>
            </a:r>
            <a:r>
              <a:rPr lang="vi-VN" sz="1200"/>
              <a:t>doanh nghiệp có thể dễ dàng tiếp cận tới khách hàng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a:t>
            </a:r>
            <a:r>
              <a:rPr lang="en-US" sz="1200" err="1"/>
              <a:t>u</a:t>
            </a:r>
            <a:r>
              <a:rPr lang="en-US" sz="1200"/>
              <a:t> t</a:t>
            </a:r>
            <a:r>
              <a:rPr lang="vi-VN" sz="1200"/>
              <a:t>hông qua Internet, Google, Facebook, các nền tảng quảng cáo trực tuyến. Đ</a:t>
            </a:r>
            <a:r>
              <a:rPr lang="en-US" sz="1200" err="1">
                <a:latin typeface="Arial" panose="020B0604020202020204" pitchFamily="34" charset="0"/>
                <a:cs typeface="Arial" panose="020B0604020202020204" pitchFamily="34" charset="0"/>
              </a:rPr>
              <a:t>ây</a:t>
            </a:r>
            <a:r>
              <a:rPr lang="vi-VN" sz="1200"/>
              <a:t> là điều mà các cách thức truyền thống không thể làm được. Thực hiện áp dụng công nghệ số đối với kênh tiếp thị, bán hàng và phân phối là yếu tố then chốt để doanh nghiệ</a:t>
            </a:r>
            <a:r>
              <a:rPr lang="en-US" sz="1200">
                <a:latin typeface="Arial" panose="020B0604020202020204" pitchFamily="34" charset="0"/>
                <a:cs typeface="Arial" panose="020B0604020202020204" pitchFamily="34" charset="0"/>
              </a:rPr>
              <a:t>p </a:t>
            </a:r>
            <a:r>
              <a:rPr lang="en-US" sz="1200" err="1">
                <a:latin typeface="Arial" panose="020B0604020202020204" pitchFamily="34" charset="0"/>
                <a:cs typeface="Arial" panose="020B0604020202020204" pitchFamily="34" charset="0"/>
              </a:rPr>
              <a:t>nâng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mình</a:t>
            </a:r>
            <a:r>
              <a:rPr lang="en-US" sz="1200">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None/>
            </a:pPr>
            <a:r>
              <a:rPr lang="en-US" sz="1200" b="1" u="sng" err="1">
                <a:latin typeface="Arial" panose="020B0604020202020204" pitchFamily="34" charset="0"/>
                <a:cs typeface="Arial" panose="020B0604020202020204" pitchFamily="34" charset="0"/>
              </a:rPr>
              <a:t>Chuyển</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đổi</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số</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năng</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lực</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quản</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trị</a:t>
            </a:r>
            <a:endParaRPr lang="en-US" sz="1200" b="1" u="sng">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Đồng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trưởng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mặt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nội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giảm</a:t>
            </a:r>
            <a:r>
              <a:rPr lang="en-US" sz="1200">
                <a:latin typeface="Arial" panose="020B0604020202020204" pitchFamily="34" charset="0"/>
                <a:cs typeface="Arial" panose="020B0604020202020204" pitchFamily="34" charset="0"/>
              </a:rPr>
              <a:t> chi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gồm</a:t>
            </a:r>
            <a:r>
              <a:rPr lang="en-US" sz="1200">
                <a:latin typeface="Arial" panose="020B0604020202020204" pitchFamily="34" charset="0"/>
                <a:cs typeface="Arial" panose="020B0604020202020204" pitchFamily="34" charset="0"/>
              </a:rPr>
              <a:t> con </a:t>
            </a:r>
            <a:r>
              <a:rPr lang="en-US" sz="1200" err="1">
                <a:latin typeface="Arial" panose="020B0604020202020204" pitchFamily="34" charset="0"/>
                <a:cs typeface="Arial" panose="020B0604020202020204" pitchFamily="34" charset="0"/>
              </a:rPr>
              <a:t>người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tổ</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CNTT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rủi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an </a:t>
            </a:r>
            <a:r>
              <a:rPr lang="en-US" sz="1200" err="1">
                <a:latin typeface="Arial" panose="020B0604020202020204" pitchFamily="34" charset="0"/>
                <a:cs typeface="Arial" panose="020B0604020202020204" pitchFamily="34" charset="0"/>
              </a:rPr>
              <a:t>ninh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tổ</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t>
            </a:r>
            <a:r>
              <a:rPr lang="vi-VN" sz="1200">
                <a:latin typeface="Arial" panose="020B0604020202020204" pitchFamily="34" charset="0"/>
                <a:cs typeface="Arial" panose="020B0604020202020204" pitchFamily="34" charset="0"/>
              </a:rPr>
              <a: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v.v. </a:t>
            </a:r>
            <a:r>
              <a:rPr lang="en-US" sz="1200" err="1">
                <a:latin typeface="Arial" panose="020B0604020202020204" pitchFamily="34" charset="0"/>
                <a:cs typeface="Arial" panose="020B0604020202020204" pitchFamily="34" charset="0"/>
              </a:rPr>
              <a:t>ngày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t>
            </a:r>
            <a:r>
              <a:rPr lang="vi-VN" sz="1200">
                <a:latin typeface="Arial" panose="020B0604020202020204" pitchFamily="34" charset="0"/>
                <a:cs typeface="Arial" panose="020B0604020202020204" pitchFamily="34" charset="0"/>
              </a:rPr>
              <a:t>ư</a:t>
            </a:r>
            <a:r>
              <a:rPr lang="en-US" sz="1200">
                <a:latin typeface="Arial" panose="020B0604020202020204" pitchFamily="34" charset="0"/>
                <a:cs typeface="Arial" panose="020B0604020202020204" pitchFamily="34" charset="0"/>
              </a:rPr>
              <a:t> ERP, MES, PLM, SCM, HRM,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chấm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lẻ</a:t>
            </a:r>
            <a:r>
              <a:rPr lang="en-US" sz="1200">
                <a:latin typeface="Arial" panose="020B0604020202020204" pitchFamily="34" charset="0"/>
                <a:cs typeface="Arial" panose="020B0604020202020204" pitchFamily="34" charset="0"/>
              </a:rPr>
              <a:t> POS,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kênh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phối</a:t>
            </a:r>
            <a:r>
              <a:rPr lang="en-US" sz="1200">
                <a:latin typeface="Arial" panose="020B0604020202020204" pitchFamily="34" charset="0"/>
                <a:cs typeface="Arial" panose="020B0604020202020204" pitchFamily="34" charset="0"/>
              </a:rPr>
              <a:t> DMS, v.v.</a:t>
            </a:r>
          </a:p>
        </p:txBody>
      </p:sp>
      <p:grpSp>
        <p:nvGrpSpPr>
          <p:cNvPr id="9" name="Group 8">
            <a:extLst>
              <a:ext uri="{FF2B5EF4-FFF2-40B4-BE49-F238E27FC236}">
                <a16:creationId xmlns:a16="http://schemas.microsoft.com/office/drawing/2014/main" xmlns="" id="{AA38AADA-1D30-412D-BB33-DDE45BA73B85}"/>
              </a:ext>
            </a:extLst>
          </p:cNvPr>
          <p:cNvGrpSpPr/>
          <p:nvPr/>
        </p:nvGrpSpPr>
        <p:grpSpPr>
          <a:xfrm>
            <a:off x="0" y="0"/>
            <a:ext cx="6858000" cy="570668"/>
            <a:chOff x="0" y="0"/>
            <a:chExt cx="6858000" cy="570668"/>
          </a:xfrm>
        </p:grpSpPr>
        <p:sp>
          <p:nvSpPr>
            <p:cNvPr id="40" name="object 8">
              <a:extLst>
                <a:ext uri="{FF2B5EF4-FFF2-40B4-BE49-F238E27FC236}">
                  <a16:creationId xmlns:a16="http://schemas.microsoft.com/office/drawing/2014/main" xmlns="" id="{15761EDF-2E28-41A9-82A7-1E9DB3572614}"/>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E1E4EE"/>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bject 2">
              <a:extLst>
                <a:ext uri="{FF2B5EF4-FFF2-40B4-BE49-F238E27FC236}">
                  <a16:creationId xmlns:a16="http://schemas.microsoft.com/office/drawing/2014/main" xmlns="" id="{CC118F78-0571-4E8F-A5CA-CA9B6CA0D6D4}"/>
                </a:ext>
              </a:extLst>
            </p:cNvPr>
            <p:cNvSpPr txBox="1"/>
            <p:nvPr/>
          </p:nvSpPr>
          <p:spPr>
            <a:xfrm>
              <a:off x="203869" y="217988"/>
              <a:ext cx="6449594" cy="289823"/>
            </a:xfrm>
            <a:prstGeom prst="rect">
              <a:avLst/>
            </a:prstGeom>
          </p:spPr>
          <p:txBody>
            <a:bodyPr vert="horz" wrap="square" lIns="0" tIns="12700" rIns="0" bIns="0" rtlCol="0">
              <a:spAutoFit/>
            </a:bodyPr>
            <a:lstStyle/>
            <a:p>
              <a:pPr marL="12700" lvl="0">
                <a:spcBef>
                  <a:spcPts val="100"/>
                </a:spcBef>
                <a:defRPr/>
              </a:pPr>
              <a:r>
                <a:rPr lang="en-US" b="1" err="1">
                  <a:solidFill>
                    <a:srgbClr val="003A65"/>
                  </a:solidFill>
                  <a:latin typeface="Arial" panose="020B0604020202020204" pitchFamily="34" charset="0"/>
                  <a:cs typeface="Arial" panose="020B0604020202020204" pitchFamily="34" charset="0"/>
                </a:rPr>
                <a:t>Phần</a:t>
              </a:r>
              <a:r>
                <a:rPr lang="en-US" b="1">
                  <a:solidFill>
                    <a:srgbClr val="003A65"/>
                  </a:solidFill>
                  <a:latin typeface="Arial" panose="020B0604020202020204" pitchFamily="34" charset="0"/>
                  <a:cs typeface="Arial" panose="020B0604020202020204" pitchFamily="34" charset="0"/>
                </a:rPr>
                <a:t> II. </a:t>
              </a:r>
              <a:r>
                <a:rPr lang="en-US" b="1" err="1">
                  <a:solidFill>
                    <a:srgbClr val="003A65"/>
                  </a:solidFill>
                  <a:latin typeface="Arial" panose="020B0604020202020204" pitchFamily="34" charset="0"/>
                  <a:cs typeface="Arial" panose="020B0604020202020204" pitchFamily="34" charset="0"/>
                </a:rPr>
                <a:t>Định</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nghĩa</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và</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các</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khái</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niệm</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chuyển</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đổi</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số</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cho</a:t>
              </a:r>
              <a:r>
                <a:rPr lang="en-US" b="1">
                  <a:solidFill>
                    <a:srgbClr val="003A65"/>
                  </a:solidFill>
                  <a:latin typeface="Arial" panose="020B0604020202020204" pitchFamily="34" charset="0"/>
                  <a:cs typeface="Arial" panose="020B0604020202020204" pitchFamily="34" charset="0"/>
                </a:rPr>
                <a:t> DN</a:t>
              </a:r>
            </a:p>
          </p:txBody>
        </p:sp>
        <p:sp>
          <p:nvSpPr>
            <p:cNvPr id="42" name="object 5">
              <a:extLst>
                <a:ext uri="{FF2B5EF4-FFF2-40B4-BE49-F238E27FC236}">
                  <a16:creationId xmlns:a16="http://schemas.microsoft.com/office/drawing/2014/main" xmlns="" id="{A9A8C024-1A58-484F-84C3-EDB2FFF0F24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003A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Slide Number Placeholder 3">
            <a:extLst>
              <a:ext uri="{FF2B5EF4-FFF2-40B4-BE49-F238E27FC236}">
                <a16:creationId xmlns:a16="http://schemas.microsoft.com/office/drawing/2014/main" xmlns="" id="{1304AEA6-CBF2-4D94-9DAE-AC93734DB005}"/>
              </a:ext>
            </a:extLst>
          </p:cNvPr>
          <p:cNvSpPr>
            <a:spLocks noGrp="1"/>
          </p:cNvSpPr>
          <p:nvPr>
            <p:ph type="sldNum" sz="quarter" idx="12"/>
          </p:nvPr>
        </p:nvSpPr>
        <p:spPr>
          <a:xfrm>
            <a:off x="-511200" y="9514424"/>
            <a:ext cx="1543050" cy="208664"/>
          </a:xfrm>
        </p:spPr>
        <p:txBody>
          <a:bodyPr/>
          <a:lstStyle/>
          <a:p>
            <a:r>
              <a:rPr lang="en-US"/>
              <a:t>Trang </a:t>
            </a:r>
            <a:fld id="{3E31206F-3A98-EE42-AA20-E6E703F51550}" type="slidenum">
              <a:rPr lang="en-US" smtClean="0"/>
              <a:pPr/>
              <a:t>19</a:t>
            </a:fld>
            <a:endParaRPr lang="en-US"/>
          </a:p>
        </p:txBody>
      </p:sp>
      <p:sp>
        <p:nvSpPr>
          <p:cNvPr id="4" name="Footer Placeholder 3">
            <a:extLst>
              <a:ext uri="{FF2B5EF4-FFF2-40B4-BE49-F238E27FC236}">
                <a16:creationId xmlns:a16="http://schemas.microsoft.com/office/drawing/2014/main" xmlns="" id="{02ED844A-BE18-4A12-9574-B04F496A116B}"/>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2073871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xmlns="" id="{0E3A4ABA-BFEC-4999-86B4-A1E5B84E6EF3}"/>
              </a:ext>
            </a:extLst>
          </p:cNvPr>
          <p:cNvSpPr txBox="1">
            <a:spLocks/>
          </p:cNvSpPr>
          <p:nvPr/>
        </p:nvSpPr>
        <p:spPr>
          <a:xfrm>
            <a:off x="397195" y="1078991"/>
            <a:ext cx="5989320" cy="8348489"/>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14000"/>
              </a:lnSpc>
              <a:spcBef>
                <a:spcPts val="300"/>
              </a:spcBef>
              <a:spcAft>
                <a:spcPts val="300"/>
              </a:spcAft>
              <a:buNone/>
            </a:pPr>
            <a:r>
              <a:rPr lang="vi-VN" sz="1200" i="1" dirty="0">
                <a:cs typeface="Arial" panose="020B0604020202020204" pitchFamily="34" charset="0"/>
              </a:rPr>
              <a:t>Tài liệu này được thực hiện với sự hỗ trợ của Cơ quan Phát triển Quốc tế Hoa Kỳ (USAID) thông qua Dự án Thúc đẩy cải cách và nâng cao năng lực kết nối của doanh nghiệp nhỏ và vừa (USAID LinkSME). Nội dung của tài liệu này không phản ánh quan điểm của USAID hay Chính phủ Hoa Kỳ.</a:t>
            </a:r>
          </a:p>
        </p:txBody>
      </p:sp>
      <p:grpSp>
        <p:nvGrpSpPr>
          <p:cNvPr id="13" name="Group 12">
            <a:extLst>
              <a:ext uri="{FF2B5EF4-FFF2-40B4-BE49-F238E27FC236}">
                <a16:creationId xmlns:a16="http://schemas.microsoft.com/office/drawing/2014/main" xmlns="" id="{1CEC468B-EEC7-4506-95EF-DCDE09D62715}"/>
              </a:ext>
            </a:extLst>
          </p:cNvPr>
          <p:cNvGrpSpPr/>
          <p:nvPr/>
        </p:nvGrpSpPr>
        <p:grpSpPr>
          <a:xfrm>
            <a:off x="0" y="0"/>
            <a:ext cx="6858000" cy="570668"/>
            <a:chOff x="0" y="0"/>
            <a:chExt cx="6858000" cy="570668"/>
          </a:xfrm>
        </p:grpSpPr>
        <p:sp>
          <p:nvSpPr>
            <p:cNvPr id="11" name="object 8">
              <a:extLst>
                <a:ext uri="{FF2B5EF4-FFF2-40B4-BE49-F238E27FC236}">
                  <a16:creationId xmlns:a16="http://schemas.microsoft.com/office/drawing/2014/main" xmlns="" id="{5F13AD28-14E1-4C9B-8B7D-2CF9ED9190BA}"/>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chemeClr val="accent6">
                <a:lumMod val="20000"/>
                <a:lumOff val="80000"/>
              </a:schemeClr>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bject 2">
              <a:extLst>
                <a:ext uri="{FF2B5EF4-FFF2-40B4-BE49-F238E27FC236}">
                  <a16:creationId xmlns:a16="http://schemas.microsoft.com/office/drawing/2014/main" xmlns="" id="{34CDD2CB-A7DE-40B5-B0AD-1FE63EE4747D}"/>
                </a:ext>
              </a:extLst>
            </p:cNvPr>
            <p:cNvSpPr txBox="1"/>
            <p:nvPr/>
          </p:nvSpPr>
          <p:spPr>
            <a:xfrm>
              <a:off x="203868" y="217988"/>
              <a:ext cx="2507902"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dirty="0" err="1">
                  <a:ln>
                    <a:noFill/>
                  </a:ln>
                  <a:solidFill>
                    <a:srgbClr val="006063"/>
                  </a:solidFill>
                  <a:effectLst/>
                  <a:uLnTx/>
                  <a:uFillTx/>
                  <a:latin typeface="Arial" panose="020B0604020202020204" pitchFamily="34" charset="0"/>
                  <a:cs typeface="Arial" panose="020B0604020202020204" pitchFamily="34" charset="0"/>
                </a:rPr>
                <a:t>Miễn</a:t>
              </a:r>
              <a:r>
                <a:rPr kumimoji="0" lang="en-US" sz="1800" b="1" i="0" u="none" strike="noStrike" kern="1200" cap="none" spc="0" normalizeH="0" baseline="0" noProof="0" dirty="0">
                  <a:ln>
                    <a:noFill/>
                  </a:ln>
                  <a:solidFill>
                    <a:srgbClr val="006063"/>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dirty="0" err="1">
                  <a:ln>
                    <a:noFill/>
                  </a:ln>
                  <a:solidFill>
                    <a:srgbClr val="006063"/>
                  </a:solidFill>
                  <a:effectLst/>
                  <a:uLnTx/>
                  <a:uFillTx/>
                  <a:latin typeface="Arial" panose="020B0604020202020204" pitchFamily="34" charset="0"/>
                  <a:cs typeface="Arial" panose="020B0604020202020204" pitchFamily="34" charset="0"/>
                </a:rPr>
                <a:t>trừ</a:t>
              </a:r>
              <a:r>
                <a:rPr kumimoji="0" lang="en-US" sz="1800" b="1" i="0" u="none" strike="noStrike" kern="1200" cap="none" spc="0" normalizeH="0" baseline="0" noProof="0" dirty="0">
                  <a:ln>
                    <a:noFill/>
                  </a:ln>
                  <a:solidFill>
                    <a:srgbClr val="006063"/>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dirty="0" err="1">
                  <a:ln>
                    <a:noFill/>
                  </a:ln>
                  <a:solidFill>
                    <a:srgbClr val="006063"/>
                  </a:solidFill>
                  <a:effectLst/>
                  <a:uLnTx/>
                  <a:uFillTx/>
                  <a:latin typeface="Arial" panose="020B0604020202020204" pitchFamily="34" charset="0"/>
                  <a:cs typeface="Arial" panose="020B0604020202020204" pitchFamily="34" charset="0"/>
                </a:rPr>
                <a:t>trách</a:t>
              </a:r>
              <a:r>
                <a:rPr kumimoji="0" lang="en-US" sz="1800" b="1" i="0" u="none" strike="noStrike" kern="1200" cap="none" spc="0" normalizeH="0" baseline="0" noProof="0" dirty="0">
                  <a:ln>
                    <a:noFill/>
                  </a:ln>
                  <a:solidFill>
                    <a:srgbClr val="006063"/>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dirty="0" err="1">
                  <a:ln>
                    <a:noFill/>
                  </a:ln>
                  <a:solidFill>
                    <a:srgbClr val="006063"/>
                  </a:solidFill>
                  <a:effectLst/>
                  <a:uLnTx/>
                  <a:uFillTx/>
                  <a:latin typeface="Arial" panose="020B0604020202020204" pitchFamily="34" charset="0"/>
                  <a:cs typeface="Arial" panose="020B0604020202020204" pitchFamily="34" charset="0"/>
                </a:rPr>
                <a:t>nhiệm</a:t>
              </a:r>
              <a:endParaRPr kumimoji="0" sz="1800" b="1" i="0" u="none" strike="noStrike" kern="1200" cap="none" spc="0" normalizeH="0" baseline="0" noProof="0" dirty="0">
                <a:ln>
                  <a:noFill/>
                </a:ln>
                <a:solidFill>
                  <a:srgbClr val="006063"/>
                </a:solidFill>
                <a:effectLst/>
                <a:uLnTx/>
                <a:uFillTx/>
                <a:latin typeface="Arial" panose="020B0604020202020204" pitchFamily="34" charset="0"/>
                <a:cs typeface="Arial" panose="020B0604020202020204" pitchFamily="34" charset="0"/>
              </a:endParaRPr>
            </a:p>
          </p:txBody>
        </p:sp>
        <p:sp>
          <p:nvSpPr>
            <p:cNvPr id="10" name="object 5">
              <a:extLst>
                <a:ext uri="{FF2B5EF4-FFF2-40B4-BE49-F238E27FC236}">
                  <a16:creationId xmlns:a16="http://schemas.microsoft.com/office/drawing/2014/main" xmlns="" id="{17C11D0A-FCD4-4F0F-9983-5A157A6B3169}"/>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00606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Slide Number Placeholder 3">
            <a:extLst>
              <a:ext uri="{FF2B5EF4-FFF2-40B4-BE49-F238E27FC236}">
                <a16:creationId xmlns:a16="http://schemas.microsoft.com/office/drawing/2014/main" xmlns="" id="{E3E5DB5A-ECA5-42BA-86A1-AD67867BD01A}"/>
              </a:ext>
            </a:extLst>
          </p:cNvPr>
          <p:cNvSpPr>
            <a:spLocks noGrp="1"/>
          </p:cNvSpPr>
          <p:nvPr>
            <p:ph type="sldNum" sz="quarter" idx="12"/>
          </p:nvPr>
        </p:nvSpPr>
        <p:spPr>
          <a:xfrm>
            <a:off x="-511200" y="9514424"/>
            <a:ext cx="1543050" cy="208664"/>
          </a:xfrm>
        </p:spPr>
        <p:txBody>
          <a:bodyPr/>
          <a:lstStyle/>
          <a:p>
            <a:r>
              <a:rPr lang="en-US"/>
              <a:t>Trang </a:t>
            </a:r>
            <a:fld id="{3E31206F-3A98-EE42-AA20-E6E703F51550}" type="slidenum">
              <a:rPr lang="en-US" smtClean="0"/>
              <a:pPr/>
              <a:t>2</a:t>
            </a:fld>
            <a:endParaRPr lang="en-US"/>
          </a:p>
        </p:txBody>
      </p:sp>
      <p:sp>
        <p:nvSpPr>
          <p:cNvPr id="4" name="Footer Placeholder 3">
            <a:extLst>
              <a:ext uri="{FF2B5EF4-FFF2-40B4-BE49-F238E27FC236}">
                <a16:creationId xmlns:a16="http://schemas.microsoft.com/office/drawing/2014/main" xmlns="" id="{6629C2CC-3164-44BF-8B67-443F7B1541F8}"/>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3552070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20</a:t>
            </a:fld>
            <a:endParaRPr lang="en-US"/>
          </a:p>
        </p:txBody>
      </p:sp>
      <p:sp>
        <p:nvSpPr>
          <p:cNvPr id="5" name="Content Placeholder 2">
            <a:extLst>
              <a:ext uri="{FF2B5EF4-FFF2-40B4-BE49-F238E27FC236}">
                <a16:creationId xmlns:a16="http://schemas.microsoft.com/office/drawing/2014/main" xmlns="" id="{79178CC5-BEE1-4778-8D79-7D433A8D20ED}"/>
              </a:ext>
            </a:extLst>
          </p:cNvPr>
          <p:cNvSpPr txBox="1">
            <a:spLocks/>
          </p:cNvSpPr>
          <p:nvPr/>
        </p:nvSpPr>
        <p:spPr>
          <a:xfrm>
            <a:off x="397195" y="1078992"/>
            <a:ext cx="5915025" cy="1812425"/>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Ngoài</a:t>
            </a:r>
            <a:r>
              <a:rPr lang="en-US" sz="1200">
                <a:latin typeface="Arial" panose="020B0604020202020204" pitchFamily="34" charset="0"/>
                <a:cs typeface="Arial" panose="020B0604020202020204" pitchFamily="34" charset="0"/>
              </a:rPr>
              <a:t> ra,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nhằm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tổng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tìm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kiếm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giúp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ưu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máy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minh</a:t>
            </a:r>
            <a:r>
              <a:rPr lang="en-US" sz="1200">
                <a:latin typeface="Arial" panose="020B0604020202020204" pitchFamily="34" charset="0"/>
                <a:cs typeface="Arial" panose="020B0604020202020204" pitchFamily="34" charset="0"/>
              </a:rPr>
              <a:t> (Data warehouse &amp; BI),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hồ</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hoặc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lớn</a:t>
            </a:r>
            <a:r>
              <a:rPr lang="en-US" sz="1200">
                <a:latin typeface="Arial" panose="020B0604020202020204" pitchFamily="34" charset="0"/>
                <a:cs typeface="Arial" panose="020B0604020202020204" pitchFamily="34" charset="0"/>
              </a:rPr>
              <a:t> (data lake, big data).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nhằm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ưu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đ</a:t>
            </a:r>
            <a:r>
              <a:rPr lang="vi-VN" sz="1200">
                <a:cs typeface="Arial" panose="020B0604020202020204" pitchFamily="34" charset="0"/>
              </a:rPr>
              <a:t>ư</a:t>
            </a:r>
            <a:r>
              <a:rPr lang="en-US" sz="1200" err="1">
                <a:latin typeface="Arial" panose="020B0604020202020204" pitchFamily="34" charset="0"/>
                <a:cs typeface="Arial" panose="020B0604020202020204" pitchFamily="34" charset="0"/>
              </a:rPr>
              <a:t>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coi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lớn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a:t>
            </a:r>
            <a:endParaRPr lang="en-US" sz="1200" b="1">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r>
              <a:rPr lang="en-US" sz="1200" b="1">
                <a:latin typeface="Arial" panose="020B0604020202020204" pitchFamily="34" charset="0"/>
                <a:cs typeface="Arial" panose="020B0604020202020204" pitchFamily="34" charset="0"/>
              </a:rPr>
              <a:t>3. </a:t>
            </a:r>
            <a:r>
              <a:rPr lang="en-US" sz="1200" b="1" err="1">
                <a:latin typeface="Arial" panose="020B0604020202020204" pitchFamily="34" charset="0"/>
                <a:cs typeface="Arial" panose="020B0604020202020204" pitchFamily="34" charset="0"/>
              </a:rPr>
              <a:t>Các</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giai</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đoạn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trong</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chuyển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đổi</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số</a:t>
            </a:r>
            <a:endParaRPr lang="en-US" sz="1200" b="1">
              <a:latin typeface="Arial" panose="020B0604020202020204" pitchFamily="34" charset="0"/>
              <a:ea typeface="Calibri" panose="020F0502020204030204" pitchFamily="34" charset="0"/>
              <a:cs typeface="Arial" panose="020B0604020202020204" pitchFamily="34" charset="0"/>
            </a:endParaRPr>
          </a:p>
        </p:txBody>
      </p:sp>
      <p:grpSp>
        <p:nvGrpSpPr>
          <p:cNvPr id="97" name="Group 96">
            <a:extLst>
              <a:ext uri="{FF2B5EF4-FFF2-40B4-BE49-F238E27FC236}">
                <a16:creationId xmlns:a16="http://schemas.microsoft.com/office/drawing/2014/main" xmlns="" id="{BCB057AB-DFED-49CB-8147-C61C6C8843F0}"/>
              </a:ext>
            </a:extLst>
          </p:cNvPr>
          <p:cNvGrpSpPr/>
          <p:nvPr/>
        </p:nvGrpSpPr>
        <p:grpSpPr>
          <a:xfrm>
            <a:off x="670061" y="3059829"/>
            <a:ext cx="5369291" cy="3176771"/>
            <a:chOff x="744354" y="4599216"/>
            <a:chExt cx="5369291" cy="3176771"/>
          </a:xfrm>
        </p:grpSpPr>
        <p:grpSp>
          <p:nvGrpSpPr>
            <p:cNvPr id="75" name="Group 74">
              <a:extLst>
                <a:ext uri="{FF2B5EF4-FFF2-40B4-BE49-F238E27FC236}">
                  <a16:creationId xmlns:a16="http://schemas.microsoft.com/office/drawing/2014/main" xmlns="" id="{81ABB700-B2E5-470B-8598-C1CAA552C9AB}"/>
                </a:ext>
              </a:extLst>
            </p:cNvPr>
            <p:cNvGrpSpPr/>
            <p:nvPr/>
          </p:nvGrpSpPr>
          <p:grpSpPr>
            <a:xfrm>
              <a:off x="744354" y="4599216"/>
              <a:ext cx="5369291" cy="2876391"/>
              <a:chOff x="2282720" y="1780150"/>
              <a:chExt cx="11412376" cy="5729555"/>
            </a:xfrm>
          </p:grpSpPr>
          <p:sp>
            <p:nvSpPr>
              <p:cNvPr id="76" name="Rectangle 75">
                <a:extLst>
                  <a:ext uri="{FF2B5EF4-FFF2-40B4-BE49-F238E27FC236}">
                    <a16:creationId xmlns:a16="http://schemas.microsoft.com/office/drawing/2014/main" xmlns="" id="{AA959008-E6BA-40C1-BBCA-0EAA0F7AEB78}"/>
                  </a:ext>
                </a:extLst>
              </p:cNvPr>
              <p:cNvSpPr/>
              <p:nvPr/>
            </p:nvSpPr>
            <p:spPr>
              <a:xfrm>
                <a:off x="2282720" y="1780153"/>
                <a:ext cx="3502247" cy="5276010"/>
              </a:xfrm>
              <a:prstGeom prst="rect">
                <a:avLst/>
              </a:prstGeom>
              <a:solidFill>
                <a:srgbClr val="F0F0F0">
                  <a:alpha val="34118"/>
                </a:srgbClr>
              </a:solidFill>
              <a:ln w="9525" cap="flat" cmpd="sng" algn="ctr">
                <a:noFill/>
                <a:prstDash val="solid"/>
              </a:ln>
              <a:effectLst/>
            </p:spPr>
            <p:txBody>
              <a:bodyPr rtlCol="0" anchor="t" anchorCtr="0"/>
              <a:lstStyle/>
              <a:p>
                <a:pPr algn="ctr" defTabSz="915807">
                  <a:defRPr/>
                </a:pPr>
                <a:endParaRPr lang="en-IN" sz="1089" kern="0">
                  <a:solidFill>
                    <a:srgbClr val="000000"/>
                  </a:solidFill>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xmlns="" id="{CCB9A7FA-98E9-46A6-AFB2-13DFAFA5E4F3}"/>
                  </a:ext>
                </a:extLst>
              </p:cNvPr>
              <p:cNvSpPr/>
              <p:nvPr/>
            </p:nvSpPr>
            <p:spPr>
              <a:xfrm>
                <a:off x="5815505" y="1780150"/>
                <a:ext cx="3918344" cy="5046980"/>
              </a:xfrm>
              <a:prstGeom prst="rect">
                <a:avLst/>
              </a:prstGeom>
              <a:solidFill>
                <a:srgbClr val="FFFACC">
                  <a:alpha val="47451"/>
                </a:srgbClr>
              </a:solidFill>
              <a:ln w="9525" cap="flat" cmpd="sng" algn="ctr">
                <a:noFill/>
                <a:prstDash val="solid"/>
              </a:ln>
              <a:effectLst/>
            </p:spPr>
            <p:txBody>
              <a:bodyPr rtlCol="0" anchor="t" anchorCtr="0"/>
              <a:lstStyle/>
              <a:p>
                <a:pPr algn="ctr" defTabSz="915807">
                  <a:defRPr/>
                </a:pPr>
                <a:endParaRPr lang="en-IN" sz="1089" kern="0">
                  <a:solidFill>
                    <a:srgbClr val="000000"/>
                  </a:solidFill>
                  <a:latin typeface="Arial" panose="020B0604020202020204" pitchFamily="34" charset="0"/>
                  <a:cs typeface="Arial" panose="020B0604020202020204" pitchFamily="34" charset="0"/>
                </a:endParaRPr>
              </a:p>
            </p:txBody>
          </p:sp>
          <p:sp>
            <p:nvSpPr>
              <p:cNvPr id="78" name="Rectangle 77">
                <a:extLst>
                  <a:ext uri="{FF2B5EF4-FFF2-40B4-BE49-F238E27FC236}">
                    <a16:creationId xmlns:a16="http://schemas.microsoft.com/office/drawing/2014/main" xmlns="" id="{B51BD149-972C-4D6F-AE5B-DD94060714B5}"/>
                  </a:ext>
                </a:extLst>
              </p:cNvPr>
              <p:cNvSpPr/>
              <p:nvPr/>
            </p:nvSpPr>
            <p:spPr>
              <a:xfrm>
                <a:off x="9759832" y="1780153"/>
                <a:ext cx="3099213" cy="5276010"/>
              </a:xfrm>
              <a:prstGeom prst="rect">
                <a:avLst/>
              </a:prstGeom>
              <a:solidFill>
                <a:srgbClr val="FFF567">
                  <a:alpha val="43922"/>
                </a:srgbClr>
              </a:solidFill>
              <a:ln w="9525" cap="flat" cmpd="sng" algn="ctr">
                <a:noFill/>
                <a:prstDash val="solid"/>
              </a:ln>
              <a:effectLst/>
            </p:spPr>
            <p:txBody>
              <a:bodyPr rtlCol="0" anchor="t" anchorCtr="0"/>
              <a:lstStyle/>
              <a:p>
                <a:pPr algn="ctr" defTabSz="915807">
                  <a:defRPr/>
                </a:pPr>
                <a:endParaRPr lang="en-IN" sz="1089" kern="0">
                  <a:solidFill>
                    <a:srgbClr val="000000"/>
                  </a:solidFill>
                  <a:latin typeface="Arial" panose="020B0604020202020204" pitchFamily="34" charset="0"/>
                  <a:cs typeface="Arial" panose="020B0604020202020204" pitchFamily="34" charset="0"/>
                </a:endParaRPr>
              </a:p>
            </p:txBody>
          </p:sp>
          <p:sp>
            <p:nvSpPr>
              <p:cNvPr id="79" name="Isosceles Triangle 78">
                <a:extLst>
                  <a:ext uri="{FF2B5EF4-FFF2-40B4-BE49-F238E27FC236}">
                    <a16:creationId xmlns:a16="http://schemas.microsoft.com/office/drawing/2014/main" xmlns="" id="{FBF2B5CF-ECE4-4824-8584-07099E2C83BD}"/>
                  </a:ext>
                </a:extLst>
              </p:cNvPr>
              <p:cNvSpPr/>
              <p:nvPr/>
            </p:nvSpPr>
            <p:spPr>
              <a:xfrm rot="5400000">
                <a:off x="10879476" y="4000726"/>
                <a:ext cx="4796372" cy="834869"/>
              </a:xfrm>
              <a:prstGeom prst="triangle">
                <a:avLst>
                  <a:gd name="adj" fmla="val 29675"/>
                </a:avLst>
              </a:prstGeom>
              <a:solidFill>
                <a:srgbClr val="FFF567">
                  <a:alpha val="43922"/>
                </a:srgbClr>
              </a:solidFill>
              <a:ln w="9525" cap="flat" cmpd="sng" algn="ctr">
                <a:noFill/>
                <a:prstDash val="solid"/>
              </a:ln>
              <a:effectLst/>
            </p:spPr>
            <p:txBody>
              <a:bodyPr rtlCol="0" anchor="t" anchorCtr="0"/>
              <a:lstStyle/>
              <a:p>
                <a:pPr algn="ctr" defTabSz="915807">
                  <a:defRPr/>
                </a:pPr>
                <a:endParaRPr lang="en-IN" sz="1089" kern="0">
                  <a:solidFill>
                    <a:srgbClr val="000000"/>
                  </a:solidFill>
                  <a:latin typeface="Arial" panose="020B0604020202020204" pitchFamily="34" charset="0"/>
                  <a:cs typeface="Arial" panose="020B0604020202020204" pitchFamily="34" charset="0"/>
                </a:endParaRPr>
              </a:p>
            </p:txBody>
          </p:sp>
          <p:sp>
            <p:nvSpPr>
              <p:cNvPr id="80" name="Rectangle 79">
                <a:extLst>
                  <a:ext uri="{FF2B5EF4-FFF2-40B4-BE49-F238E27FC236}">
                    <a16:creationId xmlns:a16="http://schemas.microsoft.com/office/drawing/2014/main" xmlns="" id="{6366D735-FB3A-49DA-BE23-F5A15C8FDCD6}"/>
                  </a:ext>
                </a:extLst>
              </p:cNvPr>
              <p:cNvSpPr/>
              <p:nvPr/>
            </p:nvSpPr>
            <p:spPr>
              <a:xfrm>
                <a:off x="2282720" y="6826330"/>
                <a:ext cx="3502247" cy="683375"/>
              </a:xfrm>
              <a:prstGeom prst="rect">
                <a:avLst/>
              </a:prstGeom>
              <a:solidFill>
                <a:srgbClr val="FFFFFF">
                  <a:lumMod val="85000"/>
                </a:srgbClr>
              </a:solidFill>
              <a:ln w="9525" cap="flat" cmpd="sng" algn="ctr">
                <a:noFill/>
                <a:prstDash val="solid"/>
              </a:ln>
              <a:effectLst/>
            </p:spPr>
            <p:txBody>
              <a:bodyPr rtlCol="0" anchor="ctr" anchorCtr="0"/>
              <a:lstStyle/>
              <a:p>
                <a:pPr algn="ctr" defTabSz="915807">
                  <a:defRPr/>
                </a:pPr>
                <a:r>
                  <a:rPr lang="en-US" sz="1100" b="1" kern="0">
                    <a:solidFill>
                      <a:srgbClr val="000000"/>
                    </a:solidFill>
                    <a:latin typeface="Arial" panose="020B0604020202020204" pitchFamily="34" charset="0"/>
                    <a:cs typeface="Arial" panose="020B0604020202020204" pitchFamily="34" charset="0"/>
                  </a:rPr>
                  <a:t>“Doing Digital”</a:t>
                </a:r>
              </a:p>
            </p:txBody>
          </p:sp>
          <p:sp>
            <p:nvSpPr>
              <p:cNvPr id="81" name="Rectangle 80">
                <a:extLst>
                  <a:ext uri="{FF2B5EF4-FFF2-40B4-BE49-F238E27FC236}">
                    <a16:creationId xmlns:a16="http://schemas.microsoft.com/office/drawing/2014/main" xmlns="" id="{B8B8B6F6-4E94-4B10-8AED-1A67F3C1AD1B}"/>
                  </a:ext>
                </a:extLst>
              </p:cNvPr>
              <p:cNvSpPr/>
              <p:nvPr/>
            </p:nvSpPr>
            <p:spPr>
              <a:xfrm>
                <a:off x="5797968" y="6826330"/>
                <a:ext cx="3918344" cy="683375"/>
              </a:xfrm>
              <a:prstGeom prst="rect">
                <a:avLst/>
              </a:prstGeom>
              <a:solidFill>
                <a:srgbClr val="FFFFFF">
                  <a:lumMod val="75000"/>
                </a:srgbClr>
              </a:solidFill>
              <a:ln w="9525" cap="flat" cmpd="sng" algn="ctr">
                <a:noFill/>
                <a:prstDash val="solid"/>
              </a:ln>
              <a:effectLst/>
            </p:spPr>
            <p:txBody>
              <a:bodyPr rtlCol="0" anchor="ctr" anchorCtr="0"/>
              <a:lstStyle/>
              <a:p>
                <a:pPr algn="ctr" defTabSz="915807">
                  <a:defRPr/>
                </a:pPr>
                <a:r>
                  <a:rPr lang="en-US" sz="1100" b="1" kern="0">
                    <a:solidFill>
                      <a:srgbClr val="000000"/>
                    </a:solidFill>
                    <a:latin typeface="Arial" panose="020B0604020202020204" pitchFamily="34" charset="0"/>
                    <a:cs typeface="Arial" panose="020B0604020202020204" pitchFamily="34" charset="0"/>
                  </a:rPr>
                  <a:t>“Becoming Digital”</a:t>
                </a:r>
              </a:p>
            </p:txBody>
          </p:sp>
          <p:sp>
            <p:nvSpPr>
              <p:cNvPr id="82" name="Rectangle 81">
                <a:extLst>
                  <a:ext uri="{FF2B5EF4-FFF2-40B4-BE49-F238E27FC236}">
                    <a16:creationId xmlns:a16="http://schemas.microsoft.com/office/drawing/2014/main" xmlns="" id="{979747FC-1E9D-4FFE-BF50-28E4C64EBD93}"/>
                  </a:ext>
                </a:extLst>
              </p:cNvPr>
              <p:cNvSpPr/>
              <p:nvPr/>
            </p:nvSpPr>
            <p:spPr>
              <a:xfrm>
                <a:off x="9759832" y="6826330"/>
                <a:ext cx="3099213" cy="683375"/>
              </a:xfrm>
              <a:prstGeom prst="rect">
                <a:avLst/>
              </a:prstGeom>
              <a:solidFill>
                <a:srgbClr val="FFF066"/>
              </a:solidFill>
              <a:ln w="9525" cap="flat" cmpd="sng" algn="ctr">
                <a:noFill/>
                <a:prstDash val="solid"/>
              </a:ln>
              <a:effectLst/>
            </p:spPr>
            <p:txBody>
              <a:bodyPr rtlCol="0" anchor="ctr" anchorCtr="0"/>
              <a:lstStyle/>
              <a:p>
                <a:pPr algn="ctr" defTabSz="915807">
                  <a:defRPr/>
                </a:pPr>
                <a:r>
                  <a:rPr lang="en-US" sz="1100" b="1" kern="0">
                    <a:solidFill>
                      <a:srgbClr val="000000"/>
                    </a:solidFill>
                    <a:latin typeface="Arial" panose="020B0604020202020204" pitchFamily="34" charset="0"/>
                    <a:cs typeface="Arial" panose="020B0604020202020204" pitchFamily="34" charset="0"/>
                  </a:rPr>
                  <a:t>“Being Digital”</a:t>
                </a:r>
              </a:p>
            </p:txBody>
          </p:sp>
          <p:sp>
            <p:nvSpPr>
              <p:cNvPr id="83" name="Rectangle 82">
                <a:extLst>
                  <a:ext uri="{FF2B5EF4-FFF2-40B4-BE49-F238E27FC236}">
                    <a16:creationId xmlns:a16="http://schemas.microsoft.com/office/drawing/2014/main" xmlns="" id="{40237970-194C-463F-B7F2-AEF537E38D6E}"/>
                  </a:ext>
                </a:extLst>
              </p:cNvPr>
              <p:cNvSpPr/>
              <p:nvPr/>
            </p:nvSpPr>
            <p:spPr>
              <a:xfrm>
                <a:off x="2403760" y="5560334"/>
                <a:ext cx="3127450" cy="1287443"/>
              </a:xfrm>
              <a:prstGeom prst="rect">
                <a:avLst/>
              </a:prstGeom>
            </p:spPr>
            <p:txBody>
              <a:bodyPr wrap="square" anchor="ctr">
                <a:spAutoFit/>
              </a:bodyPr>
              <a:lstStyle/>
              <a:p>
                <a:pPr marL="91440" indent="-91440" defTabSz="915807">
                  <a:buFont typeface="Arial" panose="020B0604020202020204" pitchFamily="34" charset="0"/>
                  <a:buChar char="•"/>
                </a:pPr>
                <a:r>
                  <a:rPr lang="en-US" sz="600" err="1">
                    <a:solidFill>
                      <a:srgbClr val="000000"/>
                    </a:solidFill>
                    <a:latin typeface="Arial" panose="020B0604020202020204" pitchFamily="34" charset="0"/>
                    <a:cs typeface="Arial" panose="020B0604020202020204" pitchFamily="34" charset="0"/>
                  </a:rPr>
                  <a:t>Áp</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dụng</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công</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nghệ</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số</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vào</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mô</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hình</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kinh</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doanh</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và</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mô</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hình</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quản</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trị</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của</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doanh</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nghiệp</a:t>
                </a:r>
                <a:endParaRPr lang="en-US" sz="600">
                  <a:solidFill>
                    <a:srgbClr val="000000"/>
                  </a:solidFill>
                  <a:latin typeface="Arial" panose="020B0604020202020204" pitchFamily="34" charset="0"/>
                  <a:cs typeface="Arial" panose="020B0604020202020204" pitchFamily="34" charset="0"/>
                </a:endParaRPr>
              </a:p>
              <a:p>
                <a:pPr marL="91440" indent="-91440" defTabSz="915807">
                  <a:buFont typeface="Arial" panose="020B0604020202020204" pitchFamily="34" charset="0"/>
                  <a:buChar char="•"/>
                </a:pPr>
                <a:r>
                  <a:rPr lang="en-US" sz="600" err="1">
                    <a:solidFill>
                      <a:srgbClr val="000000"/>
                    </a:solidFill>
                    <a:latin typeface="Arial" panose="020B0604020202020204" pitchFamily="34" charset="0"/>
                    <a:cs typeface="Arial" panose="020B0604020202020204" pitchFamily="34" charset="0"/>
                  </a:rPr>
                  <a:t>Thông</a:t>
                </a:r>
                <a:r>
                  <a:rPr lang="en-US" sz="600">
                    <a:solidFill>
                      <a:srgbClr val="000000"/>
                    </a:solidFill>
                    <a:latin typeface="Arial" panose="020B0604020202020204" pitchFamily="34" charset="0"/>
                    <a:cs typeface="Arial" panose="020B0604020202020204" pitchFamily="34" charset="0"/>
                  </a:rPr>
                  <a:t> qua </a:t>
                </a:r>
                <a:r>
                  <a:rPr lang="en-US" sz="600" err="1">
                    <a:solidFill>
                      <a:srgbClr val="000000"/>
                    </a:solidFill>
                    <a:latin typeface="Arial" panose="020B0604020202020204" pitchFamily="34" charset="0"/>
                    <a:cs typeface="Arial" panose="020B0604020202020204" pitchFamily="34" charset="0"/>
                  </a:rPr>
                  <a:t>các</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giải</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pháp</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công</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nghệ</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yêu</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cầu</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về</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dữ</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liệu</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cho</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các</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giai</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đoạn</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sau</a:t>
                </a:r>
                <a:r>
                  <a:rPr lang="en-US" sz="600">
                    <a:solidFill>
                      <a:srgbClr val="000000"/>
                    </a:solidFill>
                    <a:latin typeface="Arial" panose="020B0604020202020204" pitchFamily="34" charset="0"/>
                    <a:cs typeface="Arial" panose="020B0604020202020204" pitchFamily="34" charset="0"/>
                  </a:rPr>
                  <a:t> đ</a:t>
                </a:r>
                <a:r>
                  <a:rPr lang="vi-VN" sz="600">
                    <a:solidFill>
                      <a:srgbClr val="000000"/>
                    </a:solidFill>
                    <a:latin typeface="Arial" panose="020B0604020202020204" pitchFamily="34" charset="0"/>
                    <a:cs typeface="Arial" panose="020B0604020202020204" pitchFamily="34" charset="0"/>
                  </a:rPr>
                  <a:t>ư</a:t>
                </a:r>
                <a:r>
                  <a:rPr lang="en-US" sz="600" err="1">
                    <a:solidFill>
                      <a:srgbClr val="000000"/>
                    </a:solidFill>
                    <a:latin typeface="Arial" panose="020B0604020202020204" pitchFamily="34" charset="0"/>
                    <a:cs typeface="Arial" panose="020B0604020202020204" pitchFamily="34" charset="0"/>
                  </a:rPr>
                  <a:t>ợc</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đảm</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bảo</a:t>
                </a:r>
                <a:endParaRPr lang="en-US" sz="600">
                  <a:solidFill>
                    <a:srgbClr val="000000"/>
                  </a:solidFill>
                  <a:latin typeface="Arial" panose="020B0604020202020204" pitchFamily="34" charset="0"/>
                  <a:cs typeface="Arial" panose="020B0604020202020204" pitchFamily="34" charset="0"/>
                </a:endParaRPr>
              </a:p>
            </p:txBody>
          </p:sp>
          <p:sp>
            <p:nvSpPr>
              <p:cNvPr id="84" name="Rectangle 83">
                <a:extLst>
                  <a:ext uri="{FF2B5EF4-FFF2-40B4-BE49-F238E27FC236}">
                    <a16:creationId xmlns:a16="http://schemas.microsoft.com/office/drawing/2014/main" xmlns="" id="{218FA06A-78BA-4867-B6E6-FBF59C787C49}"/>
                  </a:ext>
                </a:extLst>
              </p:cNvPr>
              <p:cNvSpPr/>
              <p:nvPr/>
            </p:nvSpPr>
            <p:spPr>
              <a:xfrm>
                <a:off x="6056340" y="5744569"/>
                <a:ext cx="3434981" cy="1103522"/>
              </a:xfrm>
              <a:prstGeom prst="rect">
                <a:avLst/>
              </a:prstGeom>
            </p:spPr>
            <p:txBody>
              <a:bodyPr wrap="square" anchor="ctr">
                <a:spAutoFit/>
              </a:bodyPr>
              <a:lstStyle/>
              <a:p>
                <a:pPr marL="91440" indent="-91440" defTabSz="915807">
                  <a:buFont typeface="Arial" panose="020B0604020202020204" pitchFamily="34" charset="0"/>
                  <a:buChar char="•"/>
                </a:pPr>
                <a:r>
                  <a:rPr lang="en-US" sz="600" err="1">
                    <a:solidFill>
                      <a:srgbClr val="000000"/>
                    </a:solidFill>
                    <a:latin typeface="Arial" panose="020B0604020202020204" pitchFamily="34" charset="0"/>
                    <a:cs typeface="Arial" panose="020B0604020202020204" pitchFamily="34" charset="0"/>
                  </a:rPr>
                  <a:t>Xây</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dựng</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hệ</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thống</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báo</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cáo</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quản</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trị</a:t>
                </a:r>
                <a:r>
                  <a:rPr lang="en-US" sz="600">
                    <a:solidFill>
                      <a:srgbClr val="000000"/>
                    </a:solidFill>
                    <a:latin typeface="Arial" panose="020B0604020202020204" pitchFamily="34" charset="0"/>
                    <a:cs typeface="Arial" panose="020B0604020202020204" pitchFamily="34" charset="0"/>
                  </a:rPr>
                  <a:t> (bao </a:t>
                </a:r>
                <a:r>
                  <a:rPr lang="en-US" sz="600" err="1">
                    <a:solidFill>
                      <a:srgbClr val="000000"/>
                    </a:solidFill>
                    <a:latin typeface="Arial" panose="020B0604020202020204" pitchFamily="34" charset="0"/>
                    <a:cs typeface="Arial" panose="020B0604020202020204" pitchFamily="34" charset="0"/>
                  </a:rPr>
                  <a:t>gồm</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các</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chỉ</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số</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báo</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cáo</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quản</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trị</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từ</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các</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dữ</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liệu</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đã</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thu</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thập</a:t>
                </a:r>
                <a:r>
                  <a:rPr lang="en-US" sz="600">
                    <a:solidFill>
                      <a:srgbClr val="000000"/>
                    </a:solidFill>
                    <a:latin typeface="Arial" panose="020B0604020202020204" pitchFamily="34" charset="0"/>
                    <a:cs typeface="Arial" panose="020B0604020202020204" pitchFamily="34" charset="0"/>
                  </a:rPr>
                  <a:t> đ</a:t>
                </a:r>
                <a:r>
                  <a:rPr lang="vi-VN" sz="600">
                    <a:solidFill>
                      <a:srgbClr val="000000"/>
                    </a:solidFill>
                    <a:latin typeface="Arial" panose="020B0604020202020204" pitchFamily="34" charset="0"/>
                    <a:cs typeface="Arial" panose="020B0604020202020204" pitchFamily="34" charset="0"/>
                  </a:rPr>
                  <a:t>ư</a:t>
                </a:r>
                <a:r>
                  <a:rPr lang="en-US" sz="600" err="1">
                    <a:solidFill>
                      <a:srgbClr val="000000"/>
                    </a:solidFill>
                    <a:latin typeface="Arial" panose="020B0604020202020204" pitchFamily="34" charset="0"/>
                    <a:cs typeface="Arial" panose="020B0604020202020204" pitchFamily="34" charset="0"/>
                  </a:rPr>
                  <a:t>ợc</a:t>
                </a:r>
                <a:r>
                  <a:rPr lang="en-US" sz="600">
                    <a:solidFill>
                      <a:srgbClr val="000000"/>
                    </a:solidFill>
                    <a:latin typeface="Arial" panose="020B0604020202020204" pitchFamily="34" charset="0"/>
                    <a:cs typeface="Arial" panose="020B0604020202020204" pitchFamily="34" charset="0"/>
                  </a:rPr>
                  <a:t>)</a:t>
                </a:r>
              </a:p>
              <a:p>
                <a:pPr marL="91440" indent="-91440" defTabSz="915807">
                  <a:buFont typeface="Arial" panose="020B0604020202020204" pitchFamily="34" charset="0"/>
                  <a:buChar char="•"/>
                </a:pPr>
                <a:r>
                  <a:rPr lang="en-US" sz="600" err="1">
                    <a:solidFill>
                      <a:srgbClr val="000000"/>
                    </a:solidFill>
                    <a:latin typeface="Arial" panose="020B0604020202020204" pitchFamily="34" charset="0"/>
                    <a:cs typeface="Arial" panose="020B0604020202020204" pitchFamily="34" charset="0"/>
                  </a:rPr>
                  <a:t>Tính</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liên</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kết</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giữa</a:t>
                </a:r>
                <a:r>
                  <a:rPr lang="en-US" sz="600">
                    <a:solidFill>
                      <a:srgbClr val="000000"/>
                    </a:solidFill>
                    <a:latin typeface="Arial" panose="020B0604020202020204" pitchFamily="34" charset="0"/>
                    <a:cs typeface="Arial" panose="020B0604020202020204" pitchFamily="34" charset="0"/>
                  </a:rPr>
                  <a:t> cơ </a:t>
                </a:r>
                <a:r>
                  <a:rPr lang="en-US" sz="600" err="1">
                    <a:solidFill>
                      <a:srgbClr val="000000"/>
                    </a:solidFill>
                    <a:latin typeface="Arial" panose="020B0604020202020204" pitchFamily="34" charset="0"/>
                    <a:cs typeface="Arial" panose="020B0604020202020204" pitchFamily="34" charset="0"/>
                  </a:rPr>
                  <a:t>sở</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dữ</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liệu</a:t>
                </a:r>
                <a:r>
                  <a:rPr lang="en-US" sz="600">
                    <a:solidFill>
                      <a:srgbClr val="000000"/>
                    </a:solidFill>
                    <a:latin typeface="Arial" panose="020B0604020202020204" pitchFamily="34" charset="0"/>
                    <a:cs typeface="Arial" panose="020B0604020202020204" pitchFamily="34" charset="0"/>
                  </a:rPr>
                  <a:t> đ</a:t>
                </a:r>
                <a:r>
                  <a:rPr lang="vi-VN" sz="600">
                    <a:solidFill>
                      <a:srgbClr val="000000"/>
                    </a:solidFill>
                    <a:latin typeface="Arial" panose="020B0604020202020204" pitchFamily="34" charset="0"/>
                    <a:cs typeface="Arial" panose="020B0604020202020204" pitchFamily="34" charset="0"/>
                  </a:rPr>
                  <a:t>ư</a:t>
                </a:r>
                <a:r>
                  <a:rPr lang="en-US" sz="600" err="1">
                    <a:solidFill>
                      <a:srgbClr val="000000"/>
                    </a:solidFill>
                    <a:latin typeface="Arial" panose="020B0604020202020204" pitchFamily="34" charset="0"/>
                    <a:cs typeface="Arial" panose="020B0604020202020204" pitchFamily="34" charset="0"/>
                  </a:rPr>
                  <a:t>ợc</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coi</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là</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thiết</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yếu</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trong</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giai</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đoạn</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này</a:t>
                </a:r>
                <a:endParaRPr lang="en-US" sz="600">
                  <a:solidFill>
                    <a:srgbClr val="000000"/>
                  </a:solidFill>
                  <a:latin typeface="Arial" panose="020B0604020202020204" pitchFamily="34" charset="0"/>
                  <a:cs typeface="Arial" panose="020B0604020202020204" pitchFamily="34" charset="0"/>
                </a:endParaRPr>
              </a:p>
            </p:txBody>
          </p:sp>
          <p:grpSp>
            <p:nvGrpSpPr>
              <p:cNvPr id="85" name="Group 84">
                <a:extLst>
                  <a:ext uri="{FF2B5EF4-FFF2-40B4-BE49-F238E27FC236}">
                    <a16:creationId xmlns:a16="http://schemas.microsoft.com/office/drawing/2014/main" xmlns="" id="{48219FD9-CD0B-4A09-9058-8DE4F2D85352}"/>
                  </a:ext>
                </a:extLst>
              </p:cNvPr>
              <p:cNvGrpSpPr/>
              <p:nvPr/>
            </p:nvGrpSpPr>
            <p:grpSpPr>
              <a:xfrm>
                <a:off x="5782637" y="1780151"/>
                <a:ext cx="3896140" cy="5729553"/>
                <a:chOff x="4099455" y="304800"/>
                <a:chExt cx="3896140" cy="6374296"/>
              </a:xfrm>
            </p:grpSpPr>
            <p:cxnSp>
              <p:nvCxnSpPr>
                <p:cNvPr id="94" name="Straight Connector 93">
                  <a:extLst>
                    <a:ext uri="{FF2B5EF4-FFF2-40B4-BE49-F238E27FC236}">
                      <a16:creationId xmlns:a16="http://schemas.microsoft.com/office/drawing/2014/main" xmlns="" id="{54489788-F434-4B7D-BD76-1EF5795AFF9E}"/>
                    </a:ext>
                  </a:extLst>
                </p:cNvPr>
                <p:cNvCxnSpPr/>
                <p:nvPr/>
              </p:nvCxnSpPr>
              <p:spPr>
                <a:xfrm>
                  <a:off x="4099455" y="304800"/>
                  <a:ext cx="1" cy="6374296"/>
                </a:xfrm>
                <a:prstGeom prst="line">
                  <a:avLst/>
                </a:prstGeom>
                <a:noFill/>
                <a:ln w="3175" cap="flat" cmpd="sng" algn="ctr">
                  <a:solidFill>
                    <a:srgbClr val="808080"/>
                  </a:solidFill>
                  <a:prstDash val="dash"/>
                  <a:tailEnd type="none"/>
                </a:ln>
                <a:effectLst/>
              </p:spPr>
            </p:cxnSp>
            <p:cxnSp>
              <p:nvCxnSpPr>
                <p:cNvPr id="95" name="Straight Connector 94">
                  <a:extLst>
                    <a:ext uri="{FF2B5EF4-FFF2-40B4-BE49-F238E27FC236}">
                      <a16:creationId xmlns:a16="http://schemas.microsoft.com/office/drawing/2014/main" xmlns="" id="{2B8BE454-9F9E-4896-9E93-66F4B55842C0}"/>
                    </a:ext>
                  </a:extLst>
                </p:cNvPr>
                <p:cNvCxnSpPr/>
                <p:nvPr/>
              </p:nvCxnSpPr>
              <p:spPr>
                <a:xfrm>
                  <a:off x="7995594" y="304800"/>
                  <a:ext cx="1" cy="6374296"/>
                </a:xfrm>
                <a:prstGeom prst="line">
                  <a:avLst/>
                </a:prstGeom>
                <a:noFill/>
                <a:ln w="3175" cap="flat" cmpd="sng" algn="ctr">
                  <a:solidFill>
                    <a:srgbClr val="808080"/>
                  </a:solidFill>
                  <a:prstDash val="dash"/>
                  <a:tailEnd type="none"/>
                </a:ln>
                <a:effectLst/>
              </p:spPr>
            </p:cxnSp>
          </p:grpSp>
          <p:grpSp>
            <p:nvGrpSpPr>
              <p:cNvPr id="86" name="Group 85">
                <a:extLst>
                  <a:ext uri="{FF2B5EF4-FFF2-40B4-BE49-F238E27FC236}">
                    <a16:creationId xmlns:a16="http://schemas.microsoft.com/office/drawing/2014/main" xmlns="" id="{BD8AD8D5-A15C-4202-8F98-335DCC9578FB}"/>
                  </a:ext>
                </a:extLst>
              </p:cNvPr>
              <p:cNvGrpSpPr/>
              <p:nvPr/>
            </p:nvGrpSpPr>
            <p:grpSpPr>
              <a:xfrm>
                <a:off x="2648913" y="2312139"/>
                <a:ext cx="10881815" cy="3013657"/>
                <a:chOff x="1065077" y="1255776"/>
                <a:chExt cx="9037020" cy="3139206"/>
              </a:xfrm>
            </p:grpSpPr>
            <p:sp>
              <p:nvSpPr>
                <p:cNvPr id="91" name="Oval 90">
                  <a:extLst>
                    <a:ext uri="{FF2B5EF4-FFF2-40B4-BE49-F238E27FC236}">
                      <a16:creationId xmlns:a16="http://schemas.microsoft.com/office/drawing/2014/main" xmlns="" id="{BCF0D92E-58D4-4913-97F6-9C0FC6189382}"/>
                    </a:ext>
                  </a:extLst>
                </p:cNvPr>
                <p:cNvSpPr/>
                <p:nvPr/>
              </p:nvSpPr>
              <p:spPr bwMode="auto">
                <a:xfrm rot="20858230">
                  <a:off x="1065077" y="1255776"/>
                  <a:ext cx="9037020" cy="3107602"/>
                </a:xfrm>
                <a:prstGeom prst="ellipse">
                  <a:avLst/>
                </a:prstGeom>
                <a:solidFill>
                  <a:srgbClr val="FFE600"/>
                </a:solidFill>
                <a:ln w="9525" cap="flat" cmpd="sng" algn="ctr">
                  <a:noFill/>
                  <a:prstDash val="solid"/>
                  <a:round/>
                  <a:headEnd type="none" w="med" len="med"/>
                  <a:tailEnd type="none" w="med" len="med"/>
                </a:ln>
                <a:effectLst/>
              </p:spPr>
              <p:txBody>
                <a:bodyPr vert="horz" wrap="none" lIns="54083" tIns="54083" rIns="54083" bIns="54083" numCol="1" rtlCol="0" anchor="ctr" anchorCtr="0" compatLnSpc="1">
                  <a:prstTxWarp prst="textNoShape">
                    <a:avLst/>
                  </a:prstTxWarp>
                </a:bodyPr>
                <a:lstStyle/>
                <a:p>
                  <a:pPr algn="ctr" defTabSz="996894" fontAlgn="base">
                    <a:spcBef>
                      <a:spcPct val="0"/>
                    </a:spcBef>
                    <a:spcAft>
                      <a:spcPct val="0"/>
                    </a:spcAft>
                    <a:defRPr/>
                  </a:pPr>
                  <a:endParaRPr lang="en-US" sz="998" kern="0">
                    <a:solidFill>
                      <a:srgbClr val="808080"/>
                    </a:solidFill>
                    <a:latin typeface="Arial" panose="020B0604020202020204" pitchFamily="34" charset="0"/>
                    <a:cs typeface="Arial" panose="020B0604020202020204" pitchFamily="34" charset="0"/>
                  </a:endParaRPr>
                </a:p>
              </p:txBody>
            </p:sp>
            <p:sp>
              <p:nvSpPr>
                <p:cNvPr id="92" name="Oval 91">
                  <a:extLst>
                    <a:ext uri="{FF2B5EF4-FFF2-40B4-BE49-F238E27FC236}">
                      <a16:creationId xmlns:a16="http://schemas.microsoft.com/office/drawing/2014/main" xmlns="" id="{C73003F8-249D-4DB9-AF44-DEFC70A5D2B6}"/>
                    </a:ext>
                  </a:extLst>
                </p:cNvPr>
                <p:cNvSpPr/>
                <p:nvPr/>
              </p:nvSpPr>
              <p:spPr bwMode="auto">
                <a:xfrm rot="20858230">
                  <a:off x="1084257" y="2204945"/>
                  <a:ext cx="6076845" cy="2106746"/>
                </a:xfrm>
                <a:prstGeom prst="ellipse">
                  <a:avLst/>
                </a:prstGeom>
                <a:solidFill>
                  <a:srgbClr val="FFFFFF">
                    <a:lumMod val="95000"/>
                  </a:srgbClr>
                </a:solidFill>
                <a:ln w="9525" cap="flat" cmpd="sng" algn="ctr">
                  <a:noFill/>
                  <a:prstDash val="solid"/>
                  <a:round/>
                  <a:headEnd type="none" w="med" len="med"/>
                  <a:tailEnd type="none" w="med" len="med"/>
                </a:ln>
                <a:effectLst/>
              </p:spPr>
              <p:txBody>
                <a:bodyPr vert="horz" wrap="none" lIns="54083" tIns="54083" rIns="54083" bIns="54083" numCol="1" rtlCol="0" anchor="ctr" anchorCtr="0" compatLnSpc="1">
                  <a:prstTxWarp prst="textNoShape">
                    <a:avLst/>
                  </a:prstTxWarp>
                </a:bodyPr>
                <a:lstStyle/>
                <a:p>
                  <a:pPr algn="ctr" defTabSz="996894" fontAlgn="base">
                    <a:spcBef>
                      <a:spcPct val="0"/>
                    </a:spcBef>
                    <a:spcAft>
                      <a:spcPct val="0"/>
                    </a:spcAft>
                    <a:defRPr/>
                  </a:pPr>
                  <a:endParaRPr lang="en-US" sz="998" kern="0">
                    <a:solidFill>
                      <a:srgbClr val="808080"/>
                    </a:solidFill>
                    <a:latin typeface="Arial" panose="020B0604020202020204" pitchFamily="34" charset="0"/>
                    <a:cs typeface="Arial" panose="020B0604020202020204" pitchFamily="34" charset="0"/>
                  </a:endParaRPr>
                </a:p>
              </p:txBody>
            </p:sp>
            <p:sp>
              <p:nvSpPr>
                <p:cNvPr id="93" name="Oval 92">
                  <a:extLst>
                    <a:ext uri="{FF2B5EF4-FFF2-40B4-BE49-F238E27FC236}">
                      <a16:creationId xmlns:a16="http://schemas.microsoft.com/office/drawing/2014/main" xmlns="" id="{0CCDD762-A826-4D5E-A673-276F0F7618E7}"/>
                    </a:ext>
                  </a:extLst>
                </p:cNvPr>
                <p:cNvSpPr/>
                <p:nvPr/>
              </p:nvSpPr>
              <p:spPr bwMode="auto">
                <a:xfrm rot="20703637">
                  <a:off x="1154442" y="3224379"/>
                  <a:ext cx="2160240" cy="1170603"/>
                </a:xfrm>
                <a:prstGeom prst="ellipse">
                  <a:avLst/>
                </a:prstGeom>
                <a:solidFill>
                  <a:srgbClr val="B3B3B3"/>
                </a:solidFill>
                <a:ln w="9525" cap="flat" cmpd="sng" algn="ctr">
                  <a:noFill/>
                  <a:prstDash val="solid"/>
                  <a:round/>
                  <a:headEnd type="none" w="med" len="med"/>
                  <a:tailEnd type="none" w="med" len="med"/>
                </a:ln>
                <a:effectLst/>
              </p:spPr>
              <p:txBody>
                <a:bodyPr vert="horz" wrap="none" lIns="54083" tIns="54083" rIns="54083" bIns="54083" numCol="1" rtlCol="0" anchor="ctr" anchorCtr="0" compatLnSpc="1">
                  <a:prstTxWarp prst="textNoShape">
                    <a:avLst/>
                  </a:prstTxWarp>
                </a:bodyPr>
                <a:lstStyle/>
                <a:p>
                  <a:pPr algn="ctr" defTabSz="996894" fontAlgn="base">
                    <a:spcBef>
                      <a:spcPct val="0"/>
                    </a:spcBef>
                    <a:spcAft>
                      <a:spcPct val="0"/>
                    </a:spcAft>
                    <a:defRPr/>
                  </a:pPr>
                  <a:endParaRPr lang="en-US" sz="998" kern="0">
                    <a:solidFill>
                      <a:srgbClr val="808080"/>
                    </a:solidFill>
                    <a:latin typeface="Arial" panose="020B0604020202020204" pitchFamily="34" charset="0"/>
                    <a:cs typeface="Arial" panose="020B0604020202020204" pitchFamily="34" charset="0"/>
                  </a:endParaRPr>
                </a:p>
              </p:txBody>
            </p:sp>
          </p:grpSp>
          <p:sp>
            <p:nvSpPr>
              <p:cNvPr id="87" name="Rectangle 86">
                <a:extLst>
                  <a:ext uri="{FF2B5EF4-FFF2-40B4-BE49-F238E27FC236}">
                    <a16:creationId xmlns:a16="http://schemas.microsoft.com/office/drawing/2014/main" xmlns="" id="{2C05CECE-6CC5-4E53-AB37-3AD9CB9D9CB0}"/>
                  </a:ext>
                </a:extLst>
              </p:cNvPr>
              <p:cNvSpPr/>
              <p:nvPr/>
            </p:nvSpPr>
            <p:spPr>
              <a:xfrm>
                <a:off x="3129369" y="4453781"/>
                <a:ext cx="2269855" cy="735682"/>
              </a:xfrm>
              <a:prstGeom prst="rect">
                <a:avLst/>
              </a:prstGeom>
            </p:spPr>
            <p:txBody>
              <a:bodyPr wrap="none">
                <a:spAutoFit/>
              </a:bodyPr>
              <a:lstStyle/>
              <a:p>
                <a:pPr defTabSz="915807"/>
                <a:r>
                  <a:rPr lang="en-US" sz="600" b="1" err="1">
                    <a:solidFill>
                      <a:srgbClr val="000000">
                        <a:lumMod val="85000"/>
                        <a:lumOff val="15000"/>
                      </a:srgbClr>
                    </a:solidFill>
                    <a:latin typeface="Arial" panose="020B0604020202020204" pitchFamily="34" charset="0"/>
                    <a:cs typeface="Arial" panose="020B0604020202020204" pitchFamily="34" charset="0"/>
                  </a:rPr>
                  <a:t>Các</a:t>
                </a:r>
                <a:r>
                  <a:rPr lang="en-US" sz="600" b="1">
                    <a:solidFill>
                      <a:srgbClr val="000000">
                        <a:lumMod val="85000"/>
                        <a:lumOff val="15000"/>
                      </a:srgbClr>
                    </a:solidFill>
                    <a:latin typeface="Arial" panose="020B0604020202020204" pitchFamily="34" charset="0"/>
                    <a:cs typeface="Arial" panose="020B0604020202020204" pitchFamily="34" charset="0"/>
                  </a:rPr>
                  <a:t> </a:t>
                </a:r>
                <a:r>
                  <a:rPr lang="en-US" sz="600" b="1" err="1">
                    <a:solidFill>
                      <a:srgbClr val="000000">
                        <a:lumMod val="85000"/>
                        <a:lumOff val="15000"/>
                      </a:srgbClr>
                    </a:solidFill>
                    <a:latin typeface="Arial" panose="020B0604020202020204" pitchFamily="34" charset="0"/>
                    <a:cs typeface="Arial" panose="020B0604020202020204" pitchFamily="34" charset="0"/>
                  </a:rPr>
                  <a:t>dự</a:t>
                </a:r>
                <a:r>
                  <a:rPr lang="en-US" sz="600" b="1">
                    <a:solidFill>
                      <a:srgbClr val="000000">
                        <a:lumMod val="85000"/>
                        <a:lumOff val="15000"/>
                      </a:srgbClr>
                    </a:solidFill>
                    <a:latin typeface="Arial" panose="020B0604020202020204" pitchFamily="34" charset="0"/>
                    <a:cs typeface="Arial" panose="020B0604020202020204" pitchFamily="34" charset="0"/>
                  </a:rPr>
                  <a:t> </a:t>
                </a:r>
                <a:r>
                  <a:rPr lang="en-US" sz="600" b="1" err="1">
                    <a:solidFill>
                      <a:srgbClr val="000000">
                        <a:lumMod val="85000"/>
                        <a:lumOff val="15000"/>
                      </a:srgbClr>
                    </a:solidFill>
                    <a:latin typeface="Arial" panose="020B0604020202020204" pitchFamily="34" charset="0"/>
                    <a:cs typeface="Arial" panose="020B0604020202020204" pitchFamily="34" charset="0"/>
                  </a:rPr>
                  <a:t>án</a:t>
                </a:r>
                <a:r>
                  <a:rPr lang="en-US" sz="600" b="1">
                    <a:solidFill>
                      <a:srgbClr val="000000">
                        <a:lumMod val="85000"/>
                        <a:lumOff val="15000"/>
                      </a:srgbClr>
                    </a:solidFill>
                    <a:latin typeface="Arial" panose="020B0604020202020204" pitchFamily="34" charset="0"/>
                    <a:cs typeface="Arial" panose="020B0604020202020204" pitchFamily="34" charset="0"/>
                  </a:rPr>
                  <a:t> </a:t>
                </a:r>
                <a:r>
                  <a:rPr lang="en-US" sz="600" b="1" err="1">
                    <a:solidFill>
                      <a:srgbClr val="000000">
                        <a:lumMod val="85000"/>
                        <a:lumOff val="15000"/>
                      </a:srgbClr>
                    </a:solidFill>
                    <a:latin typeface="Arial" panose="020B0604020202020204" pitchFamily="34" charset="0"/>
                    <a:cs typeface="Arial" panose="020B0604020202020204" pitchFamily="34" charset="0"/>
                  </a:rPr>
                  <a:t>tập</a:t>
                </a:r>
                <a:r>
                  <a:rPr lang="en-US" sz="600" b="1">
                    <a:solidFill>
                      <a:srgbClr val="000000">
                        <a:lumMod val="85000"/>
                        <a:lumOff val="15000"/>
                      </a:srgbClr>
                    </a:solidFill>
                    <a:latin typeface="Arial" panose="020B0604020202020204" pitchFamily="34" charset="0"/>
                    <a:cs typeface="Arial" panose="020B0604020202020204" pitchFamily="34" charset="0"/>
                  </a:rPr>
                  <a:t> </a:t>
                </a:r>
                <a:r>
                  <a:rPr lang="en-US" sz="600" b="1" err="1">
                    <a:solidFill>
                      <a:srgbClr val="000000">
                        <a:lumMod val="85000"/>
                        <a:lumOff val="15000"/>
                      </a:srgbClr>
                    </a:solidFill>
                    <a:latin typeface="Arial" panose="020B0604020202020204" pitchFamily="34" charset="0"/>
                    <a:cs typeface="Arial" panose="020B0604020202020204" pitchFamily="34" charset="0"/>
                  </a:rPr>
                  <a:t>trung</a:t>
                </a:r>
                <a:r>
                  <a:rPr lang="en-US" sz="600" b="1">
                    <a:solidFill>
                      <a:srgbClr val="000000">
                        <a:lumMod val="85000"/>
                        <a:lumOff val="15000"/>
                      </a:srgbClr>
                    </a:solidFill>
                    <a:latin typeface="Arial" panose="020B0604020202020204" pitchFamily="34" charset="0"/>
                    <a:cs typeface="Arial" panose="020B0604020202020204" pitchFamily="34" charset="0"/>
                  </a:rPr>
                  <a:t> </a:t>
                </a:r>
                <a:r>
                  <a:rPr lang="en-US" sz="600" b="1" err="1">
                    <a:solidFill>
                      <a:srgbClr val="000000">
                        <a:lumMod val="85000"/>
                        <a:lumOff val="15000"/>
                      </a:srgbClr>
                    </a:solidFill>
                    <a:latin typeface="Arial" panose="020B0604020202020204" pitchFamily="34" charset="0"/>
                    <a:cs typeface="Arial" panose="020B0604020202020204" pitchFamily="34" charset="0"/>
                  </a:rPr>
                  <a:t>vào</a:t>
                </a:r>
                <a:endParaRPr lang="en-US" sz="600" b="1">
                  <a:solidFill>
                    <a:srgbClr val="000000">
                      <a:lumMod val="85000"/>
                      <a:lumOff val="15000"/>
                    </a:srgbClr>
                  </a:solidFill>
                  <a:latin typeface="Arial" panose="020B0604020202020204" pitchFamily="34" charset="0"/>
                  <a:cs typeface="Arial" panose="020B0604020202020204" pitchFamily="34" charset="0"/>
                </a:endParaRPr>
              </a:p>
              <a:p>
                <a:pPr defTabSz="915807"/>
                <a:r>
                  <a:rPr lang="en-US" sz="600" b="1">
                    <a:solidFill>
                      <a:srgbClr val="000000">
                        <a:lumMod val="85000"/>
                        <a:lumOff val="15000"/>
                      </a:srgbClr>
                    </a:solidFill>
                    <a:latin typeface="Arial" panose="020B0604020202020204" pitchFamily="34" charset="0"/>
                    <a:cs typeface="Arial" panose="020B0604020202020204" pitchFamily="34" charset="0"/>
                  </a:rPr>
                  <a:t>“</a:t>
                </a:r>
                <a:r>
                  <a:rPr lang="en-US" sz="600" b="1" err="1">
                    <a:solidFill>
                      <a:srgbClr val="000000">
                        <a:lumMod val="85000"/>
                        <a:lumOff val="15000"/>
                      </a:srgbClr>
                    </a:solidFill>
                    <a:latin typeface="Arial" panose="020B0604020202020204" pitchFamily="34" charset="0"/>
                    <a:cs typeface="Arial" panose="020B0604020202020204" pitchFamily="34" charset="0"/>
                  </a:rPr>
                  <a:t>số</a:t>
                </a:r>
                <a:r>
                  <a:rPr lang="en-US" sz="600" b="1">
                    <a:solidFill>
                      <a:srgbClr val="000000">
                        <a:lumMod val="85000"/>
                        <a:lumOff val="15000"/>
                      </a:srgbClr>
                    </a:solidFill>
                    <a:latin typeface="Arial" panose="020B0604020202020204" pitchFamily="34" charset="0"/>
                    <a:cs typeface="Arial" panose="020B0604020202020204" pitchFamily="34" charset="0"/>
                  </a:rPr>
                  <a:t> </a:t>
                </a:r>
                <a:r>
                  <a:rPr lang="en-US" sz="600" b="1" err="1">
                    <a:solidFill>
                      <a:srgbClr val="000000">
                        <a:lumMod val="85000"/>
                        <a:lumOff val="15000"/>
                      </a:srgbClr>
                    </a:solidFill>
                    <a:latin typeface="Arial" panose="020B0604020202020204" pitchFamily="34" charset="0"/>
                    <a:cs typeface="Arial" panose="020B0604020202020204" pitchFamily="34" charset="0"/>
                  </a:rPr>
                  <a:t>hóa</a:t>
                </a:r>
                <a:r>
                  <a:rPr lang="en-US" sz="600" b="1">
                    <a:solidFill>
                      <a:srgbClr val="000000">
                        <a:lumMod val="85000"/>
                        <a:lumOff val="15000"/>
                      </a:srgbClr>
                    </a:solidFill>
                    <a:latin typeface="Arial" panose="020B0604020202020204" pitchFamily="34" charset="0"/>
                    <a:cs typeface="Arial" panose="020B0604020202020204" pitchFamily="34" charset="0"/>
                  </a:rPr>
                  <a:t>” </a:t>
                </a:r>
                <a:r>
                  <a:rPr lang="en-US" sz="600" b="1" err="1">
                    <a:solidFill>
                      <a:srgbClr val="000000">
                        <a:lumMod val="85000"/>
                        <a:lumOff val="15000"/>
                      </a:srgbClr>
                    </a:solidFill>
                    <a:latin typeface="Arial" panose="020B0604020202020204" pitchFamily="34" charset="0"/>
                    <a:cs typeface="Arial" panose="020B0604020202020204" pitchFamily="34" charset="0"/>
                  </a:rPr>
                  <a:t>cho</a:t>
                </a:r>
                <a:r>
                  <a:rPr lang="en-US" sz="600" b="1">
                    <a:solidFill>
                      <a:srgbClr val="000000">
                        <a:lumMod val="85000"/>
                        <a:lumOff val="15000"/>
                      </a:srgbClr>
                    </a:solidFill>
                    <a:latin typeface="Arial" panose="020B0604020202020204" pitchFamily="34" charset="0"/>
                    <a:cs typeface="Arial" panose="020B0604020202020204" pitchFamily="34" charset="0"/>
                  </a:rPr>
                  <a:t> </a:t>
                </a:r>
                <a:r>
                  <a:rPr lang="en-US" sz="600" b="1" err="1">
                    <a:solidFill>
                      <a:srgbClr val="000000">
                        <a:lumMod val="85000"/>
                        <a:lumOff val="15000"/>
                      </a:srgbClr>
                    </a:solidFill>
                    <a:latin typeface="Arial" panose="020B0604020202020204" pitchFamily="34" charset="0"/>
                    <a:cs typeface="Arial" panose="020B0604020202020204" pitchFamily="34" charset="0"/>
                  </a:rPr>
                  <a:t>từng</a:t>
                </a:r>
                <a:r>
                  <a:rPr lang="en-US" sz="600" b="1">
                    <a:solidFill>
                      <a:srgbClr val="000000">
                        <a:lumMod val="85000"/>
                        <a:lumOff val="15000"/>
                      </a:srgbClr>
                    </a:solidFill>
                    <a:latin typeface="Arial" panose="020B0604020202020204" pitchFamily="34" charset="0"/>
                    <a:cs typeface="Arial" panose="020B0604020202020204" pitchFamily="34" charset="0"/>
                  </a:rPr>
                  <a:t> </a:t>
                </a:r>
                <a:r>
                  <a:rPr lang="en-US" sz="600" b="1" err="1">
                    <a:solidFill>
                      <a:srgbClr val="000000">
                        <a:lumMod val="85000"/>
                        <a:lumOff val="15000"/>
                      </a:srgbClr>
                    </a:solidFill>
                    <a:latin typeface="Arial" panose="020B0604020202020204" pitchFamily="34" charset="0"/>
                    <a:cs typeface="Arial" panose="020B0604020202020204" pitchFamily="34" charset="0"/>
                  </a:rPr>
                  <a:t>bộ</a:t>
                </a:r>
                <a:endParaRPr lang="en-US" sz="600" b="1">
                  <a:solidFill>
                    <a:srgbClr val="000000">
                      <a:lumMod val="85000"/>
                      <a:lumOff val="15000"/>
                    </a:srgbClr>
                  </a:solidFill>
                  <a:latin typeface="Arial" panose="020B0604020202020204" pitchFamily="34" charset="0"/>
                  <a:cs typeface="Arial" panose="020B0604020202020204" pitchFamily="34" charset="0"/>
                </a:endParaRPr>
              </a:p>
              <a:p>
                <a:pPr defTabSz="915807"/>
                <a:r>
                  <a:rPr lang="en-US" sz="600" b="1" err="1">
                    <a:solidFill>
                      <a:srgbClr val="000000">
                        <a:lumMod val="85000"/>
                        <a:lumOff val="15000"/>
                      </a:srgbClr>
                    </a:solidFill>
                    <a:latin typeface="Arial" panose="020B0604020202020204" pitchFamily="34" charset="0"/>
                    <a:cs typeface="Arial" panose="020B0604020202020204" pitchFamily="34" charset="0"/>
                  </a:rPr>
                  <a:t>phận</a:t>
                </a:r>
                <a:r>
                  <a:rPr lang="en-US" sz="600" b="1">
                    <a:solidFill>
                      <a:srgbClr val="000000">
                        <a:lumMod val="85000"/>
                        <a:lumOff val="15000"/>
                      </a:srgbClr>
                    </a:solidFill>
                    <a:latin typeface="Arial" panose="020B0604020202020204" pitchFamily="34" charset="0"/>
                    <a:cs typeface="Arial" panose="020B0604020202020204" pitchFamily="34" charset="0"/>
                  </a:rPr>
                  <a:t> (digital focus)</a:t>
                </a:r>
              </a:p>
            </p:txBody>
          </p:sp>
          <p:sp>
            <p:nvSpPr>
              <p:cNvPr id="88" name="Rectangle 87">
                <a:extLst>
                  <a:ext uri="{FF2B5EF4-FFF2-40B4-BE49-F238E27FC236}">
                    <a16:creationId xmlns:a16="http://schemas.microsoft.com/office/drawing/2014/main" xmlns="" id="{80386EA3-725E-45AF-810C-4E3FFBABBF1E}"/>
                  </a:ext>
                </a:extLst>
              </p:cNvPr>
              <p:cNvSpPr/>
              <p:nvPr/>
            </p:nvSpPr>
            <p:spPr>
              <a:xfrm>
                <a:off x="6693547" y="3315629"/>
                <a:ext cx="2733229" cy="1042215"/>
              </a:xfrm>
              <a:prstGeom prst="rect">
                <a:avLst/>
              </a:prstGeom>
            </p:spPr>
            <p:txBody>
              <a:bodyPr wrap="none">
                <a:spAutoFit/>
              </a:bodyPr>
              <a:lstStyle/>
              <a:p>
                <a:pPr defTabSz="915807"/>
                <a:r>
                  <a:rPr lang="en-US" sz="700" b="1">
                    <a:solidFill>
                      <a:srgbClr val="000000">
                        <a:lumMod val="85000"/>
                        <a:lumOff val="15000"/>
                      </a:srgbClr>
                    </a:solidFill>
                    <a:latin typeface="Arial" panose="020B0604020202020204" pitchFamily="34" charset="0"/>
                    <a:cs typeface="Arial" panose="020B0604020202020204" pitchFamily="34" charset="0"/>
                  </a:rPr>
                  <a:t>Ch</a:t>
                </a:r>
                <a:r>
                  <a:rPr lang="vi-VN" sz="700" b="1">
                    <a:solidFill>
                      <a:srgbClr val="000000">
                        <a:lumMod val="85000"/>
                        <a:lumOff val="15000"/>
                      </a:srgbClr>
                    </a:solidFill>
                    <a:latin typeface="Arial" panose="020B0604020202020204" pitchFamily="34" charset="0"/>
                    <a:cs typeface="Arial" panose="020B0604020202020204" pitchFamily="34" charset="0"/>
                  </a:rPr>
                  <a:t>ư</a:t>
                </a:r>
                <a:r>
                  <a:rPr lang="en-US" sz="700" b="1" err="1">
                    <a:solidFill>
                      <a:srgbClr val="000000">
                        <a:lumMod val="85000"/>
                        <a:lumOff val="15000"/>
                      </a:srgbClr>
                    </a:solidFill>
                    <a:latin typeface="Arial" panose="020B0604020202020204" pitchFamily="34" charset="0"/>
                    <a:cs typeface="Arial" panose="020B0604020202020204" pitchFamily="34" charset="0"/>
                  </a:rPr>
                  <a:t>ơng</a:t>
                </a:r>
                <a:r>
                  <a:rPr lang="en-US" sz="700" b="1">
                    <a:solidFill>
                      <a:srgbClr val="000000">
                        <a:lumMod val="85000"/>
                        <a:lumOff val="15000"/>
                      </a:srgbClr>
                    </a:solidFill>
                    <a:latin typeface="Arial" panose="020B0604020202020204" pitchFamily="34" charset="0"/>
                    <a:cs typeface="Arial" panose="020B0604020202020204" pitchFamily="34" charset="0"/>
                  </a:rPr>
                  <a:t> </a:t>
                </a:r>
                <a:r>
                  <a:rPr lang="en-US" sz="700" b="1" err="1">
                    <a:solidFill>
                      <a:srgbClr val="000000">
                        <a:lumMod val="85000"/>
                        <a:lumOff val="15000"/>
                      </a:srgbClr>
                    </a:solidFill>
                    <a:latin typeface="Arial" panose="020B0604020202020204" pitchFamily="34" charset="0"/>
                    <a:cs typeface="Arial" panose="020B0604020202020204" pitchFamily="34" charset="0"/>
                  </a:rPr>
                  <a:t>trình</a:t>
                </a:r>
                <a:r>
                  <a:rPr lang="en-US" sz="700" b="1">
                    <a:solidFill>
                      <a:srgbClr val="000000">
                        <a:lumMod val="85000"/>
                        <a:lumOff val="15000"/>
                      </a:srgbClr>
                    </a:solidFill>
                    <a:latin typeface="Arial" panose="020B0604020202020204" pitchFamily="34" charset="0"/>
                    <a:cs typeface="Arial" panose="020B0604020202020204" pitchFamily="34" charset="0"/>
                  </a:rPr>
                  <a:t> “</a:t>
                </a:r>
                <a:r>
                  <a:rPr lang="en-US" sz="700" b="1" err="1">
                    <a:solidFill>
                      <a:srgbClr val="000000">
                        <a:lumMod val="85000"/>
                        <a:lumOff val="15000"/>
                      </a:srgbClr>
                    </a:solidFill>
                    <a:latin typeface="Arial" panose="020B0604020202020204" pitchFamily="34" charset="0"/>
                    <a:cs typeface="Arial" panose="020B0604020202020204" pitchFamily="34" charset="0"/>
                  </a:rPr>
                  <a:t>áp</a:t>
                </a:r>
                <a:r>
                  <a:rPr lang="en-US" sz="700" b="1">
                    <a:solidFill>
                      <a:srgbClr val="000000">
                        <a:lumMod val="85000"/>
                        <a:lumOff val="15000"/>
                      </a:srgbClr>
                    </a:solidFill>
                    <a:latin typeface="Arial" panose="020B0604020202020204" pitchFamily="34" charset="0"/>
                    <a:cs typeface="Arial" panose="020B0604020202020204" pitchFamily="34" charset="0"/>
                  </a:rPr>
                  <a:t> </a:t>
                </a:r>
                <a:r>
                  <a:rPr lang="en-US" sz="700" b="1" err="1">
                    <a:solidFill>
                      <a:srgbClr val="000000">
                        <a:lumMod val="85000"/>
                        <a:lumOff val="15000"/>
                      </a:srgbClr>
                    </a:solidFill>
                    <a:latin typeface="Arial" panose="020B0604020202020204" pitchFamily="34" charset="0"/>
                    <a:cs typeface="Arial" panose="020B0604020202020204" pitchFamily="34" charset="0"/>
                  </a:rPr>
                  <a:t>dụng</a:t>
                </a:r>
                <a:endParaRPr lang="en-US" sz="700" b="1">
                  <a:solidFill>
                    <a:srgbClr val="000000">
                      <a:lumMod val="85000"/>
                      <a:lumOff val="15000"/>
                    </a:srgbClr>
                  </a:solidFill>
                  <a:latin typeface="Arial" panose="020B0604020202020204" pitchFamily="34" charset="0"/>
                  <a:cs typeface="Arial" panose="020B0604020202020204" pitchFamily="34" charset="0"/>
                </a:endParaRPr>
              </a:p>
              <a:p>
                <a:pPr defTabSz="915807"/>
                <a:r>
                  <a:rPr lang="en-US" sz="700" b="1" err="1">
                    <a:solidFill>
                      <a:srgbClr val="000000">
                        <a:lumMod val="85000"/>
                        <a:lumOff val="15000"/>
                      </a:srgbClr>
                    </a:solidFill>
                    <a:latin typeface="Arial" panose="020B0604020202020204" pitchFamily="34" charset="0"/>
                    <a:cs typeface="Arial" panose="020B0604020202020204" pitchFamily="34" charset="0"/>
                  </a:rPr>
                  <a:t>công</a:t>
                </a:r>
                <a:r>
                  <a:rPr lang="en-US" sz="700" b="1">
                    <a:solidFill>
                      <a:srgbClr val="000000">
                        <a:lumMod val="85000"/>
                        <a:lumOff val="15000"/>
                      </a:srgbClr>
                    </a:solidFill>
                    <a:latin typeface="Arial" panose="020B0604020202020204" pitchFamily="34" charset="0"/>
                    <a:cs typeface="Arial" panose="020B0604020202020204" pitchFamily="34" charset="0"/>
                  </a:rPr>
                  <a:t> </a:t>
                </a:r>
                <a:r>
                  <a:rPr lang="en-US" sz="700" b="1" err="1">
                    <a:solidFill>
                      <a:srgbClr val="000000">
                        <a:lumMod val="85000"/>
                        <a:lumOff val="15000"/>
                      </a:srgbClr>
                    </a:solidFill>
                    <a:latin typeface="Arial" panose="020B0604020202020204" pitchFamily="34" charset="0"/>
                    <a:cs typeface="Arial" panose="020B0604020202020204" pitchFamily="34" charset="0"/>
                  </a:rPr>
                  <a:t>nghệ</a:t>
                </a:r>
                <a:r>
                  <a:rPr lang="en-US" sz="700" b="1">
                    <a:solidFill>
                      <a:srgbClr val="000000">
                        <a:lumMod val="85000"/>
                        <a:lumOff val="15000"/>
                      </a:srgbClr>
                    </a:solidFill>
                    <a:latin typeface="Arial" panose="020B0604020202020204" pitchFamily="34" charset="0"/>
                    <a:cs typeface="Arial" panose="020B0604020202020204" pitchFamily="34" charset="0"/>
                  </a:rPr>
                  <a:t> </a:t>
                </a:r>
                <a:r>
                  <a:rPr lang="en-US" sz="700" b="1" err="1">
                    <a:solidFill>
                      <a:srgbClr val="000000">
                        <a:lumMod val="85000"/>
                        <a:lumOff val="15000"/>
                      </a:srgbClr>
                    </a:solidFill>
                    <a:latin typeface="Arial" panose="020B0604020202020204" pitchFamily="34" charset="0"/>
                    <a:cs typeface="Arial" panose="020B0604020202020204" pitchFamily="34" charset="0"/>
                  </a:rPr>
                  <a:t>số</a:t>
                </a:r>
                <a:r>
                  <a:rPr lang="en-US" sz="700" b="1">
                    <a:solidFill>
                      <a:srgbClr val="000000">
                        <a:lumMod val="85000"/>
                        <a:lumOff val="15000"/>
                      </a:srgbClr>
                    </a:solidFill>
                    <a:latin typeface="Arial" panose="020B0604020202020204" pitchFamily="34" charset="0"/>
                    <a:cs typeface="Arial" panose="020B0604020202020204" pitchFamily="34" charset="0"/>
                  </a:rPr>
                  <a:t>” </a:t>
                </a:r>
                <a:r>
                  <a:rPr lang="en-US" sz="700" b="1" err="1">
                    <a:solidFill>
                      <a:srgbClr val="000000">
                        <a:lumMod val="85000"/>
                        <a:lumOff val="15000"/>
                      </a:srgbClr>
                    </a:solidFill>
                    <a:latin typeface="Arial" panose="020B0604020202020204" pitchFamily="34" charset="0"/>
                    <a:cs typeface="Arial" panose="020B0604020202020204" pitchFamily="34" charset="0"/>
                  </a:rPr>
                  <a:t>cho</a:t>
                </a:r>
                <a:r>
                  <a:rPr lang="en-US" sz="700" b="1">
                    <a:solidFill>
                      <a:srgbClr val="000000">
                        <a:lumMod val="85000"/>
                        <a:lumOff val="15000"/>
                      </a:srgbClr>
                    </a:solidFill>
                    <a:latin typeface="Arial" panose="020B0604020202020204" pitchFamily="34" charset="0"/>
                    <a:cs typeface="Arial" panose="020B0604020202020204" pitchFamily="34" charset="0"/>
                  </a:rPr>
                  <a:t> </a:t>
                </a:r>
                <a:r>
                  <a:rPr lang="en-US" sz="700" b="1" err="1">
                    <a:solidFill>
                      <a:srgbClr val="000000">
                        <a:lumMod val="85000"/>
                        <a:lumOff val="15000"/>
                      </a:srgbClr>
                    </a:solidFill>
                    <a:latin typeface="Arial" panose="020B0604020202020204" pitchFamily="34" charset="0"/>
                    <a:cs typeface="Arial" panose="020B0604020202020204" pitchFamily="34" charset="0"/>
                  </a:rPr>
                  <a:t>nhiều</a:t>
                </a:r>
                <a:r>
                  <a:rPr lang="en-US" sz="700" b="1">
                    <a:solidFill>
                      <a:srgbClr val="000000">
                        <a:lumMod val="85000"/>
                        <a:lumOff val="15000"/>
                      </a:srgbClr>
                    </a:solidFill>
                    <a:latin typeface="Arial" panose="020B0604020202020204" pitchFamily="34" charset="0"/>
                    <a:cs typeface="Arial" panose="020B0604020202020204" pitchFamily="34" charset="0"/>
                  </a:rPr>
                  <a:t> </a:t>
                </a:r>
              </a:p>
              <a:p>
                <a:pPr defTabSz="915807"/>
                <a:r>
                  <a:rPr lang="en-US" sz="700" b="1" err="1">
                    <a:solidFill>
                      <a:srgbClr val="000000">
                        <a:lumMod val="85000"/>
                        <a:lumOff val="15000"/>
                      </a:srgbClr>
                    </a:solidFill>
                    <a:latin typeface="Arial" panose="020B0604020202020204" pitchFamily="34" charset="0"/>
                    <a:cs typeface="Arial" panose="020B0604020202020204" pitchFamily="34" charset="0"/>
                  </a:rPr>
                  <a:t>lĩnh</a:t>
                </a:r>
                <a:r>
                  <a:rPr lang="en-US" sz="700" b="1">
                    <a:solidFill>
                      <a:srgbClr val="000000">
                        <a:lumMod val="85000"/>
                        <a:lumOff val="15000"/>
                      </a:srgbClr>
                    </a:solidFill>
                    <a:latin typeface="Arial" panose="020B0604020202020204" pitchFamily="34" charset="0"/>
                    <a:cs typeface="Arial" panose="020B0604020202020204" pitchFamily="34" charset="0"/>
                  </a:rPr>
                  <a:t> </a:t>
                </a:r>
                <a:r>
                  <a:rPr lang="en-US" sz="700" b="1" err="1">
                    <a:solidFill>
                      <a:srgbClr val="000000">
                        <a:lumMod val="85000"/>
                        <a:lumOff val="15000"/>
                      </a:srgbClr>
                    </a:solidFill>
                    <a:latin typeface="Arial" panose="020B0604020202020204" pitchFamily="34" charset="0"/>
                    <a:cs typeface="Arial" panose="020B0604020202020204" pitchFamily="34" charset="0"/>
                  </a:rPr>
                  <a:t>vực</a:t>
                </a:r>
                <a:r>
                  <a:rPr lang="en-US" sz="700" b="1">
                    <a:solidFill>
                      <a:srgbClr val="000000">
                        <a:lumMod val="85000"/>
                        <a:lumOff val="15000"/>
                      </a:srgbClr>
                    </a:solidFill>
                    <a:latin typeface="Arial" panose="020B0604020202020204" pitchFamily="34" charset="0"/>
                    <a:cs typeface="Arial" panose="020B0604020202020204" pitchFamily="34" charset="0"/>
                  </a:rPr>
                  <a:t> </a:t>
                </a:r>
                <a:r>
                  <a:rPr lang="en-US" sz="700" b="1" err="1">
                    <a:solidFill>
                      <a:srgbClr val="000000">
                        <a:lumMod val="85000"/>
                        <a:lumOff val="15000"/>
                      </a:srgbClr>
                    </a:solidFill>
                    <a:latin typeface="Arial" panose="020B0604020202020204" pitchFamily="34" charset="0"/>
                    <a:cs typeface="Arial" panose="020B0604020202020204" pitchFamily="34" charset="0"/>
                  </a:rPr>
                  <a:t>khác</a:t>
                </a:r>
                <a:r>
                  <a:rPr lang="en-US" sz="700" b="1">
                    <a:solidFill>
                      <a:srgbClr val="000000">
                        <a:lumMod val="85000"/>
                        <a:lumOff val="15000"/>
                      </a:srgbClr>
                    </a:solidFill>
                    <a:latin typeface="Arial" panose="020B0604020202020204" pitchFamily="34" charset="0"/>
                    <a:cs typeface="Arial" panose="020B0604020202020204" pitchFamily="34" charset="0"/>
                  </a:rPr>
                  <a:t> </a:t>
                </a:r>
                <a:r>
                  <a:rPr lang="en-US" sz="700" b="1" err="1">
                    <a:solidFill>
                      <a:srgbClr val="000000">
                        <a:lumMod val="85000"/>
                        <a:lumOff val="15000"/>
                      </a:srgbClr>
                    </a:solidFill>
                    <a:latin typeface="Arial" panose="020B0604020202020204" pitchFamily="34" charset="0"/>
                    <a:cs typeface="Arial" panose="020B0604020202020204" pitchFamily="34" charset="0"/>
                  </a:rPr>
                  <a:t>nhau</a:t>
                </a:r>
                <a:r>
                  <a:rPr lang="en-US" sz="700" b="1">
                    <a:solidFill>
                      <a:srgbClr val="000000">
                        <a:lumMod val="85000"/>
                        <a:lumOff val="15000"/>
                      </a:srgbClr>
                    </a:solidFill>
                    <a:latin typeface="Arial" panose="020B0604020202020204" pitchFamily="34" charset="0"/>
                    <a:cs typeface="Arial" panose="020B0604020202020204" pitchFamily="34" charset="0"/>
                  </a:rPr>
                  <a:t> </a:t>
                </a:r>
                <a:r>
                  <a:rPr lang="en-US" sz="700" b="1" err="1">
                    <a:solidFill>
                      <a:srgbClr val="000000">
                        <a:lumMod val="85000"/>
                        <a:lumOff val="15000"/>
                      </a:srgbClr>
                    </a:solidFill>
                    <a:latin typeface="Arial" panose="020B0604020202020204" pitchFamily="34" charset="0"/>
                    <a:cs typeface="Arial" panose="020B0604020202020204" pitchFamily="34" charset="0"/>
                  </a:rPr>
                  <a:t>trong</a:t>
                </a:r>
                <a:endParaRPr lang="en-US" sz="700" b="1">
                  <a:solidFill>
                    <a:srgbClr val="000000">
                      <a:lumMod val="85000"/>
                      <a:lumOff val="15000"/>
                    </a:srgbClr>
                  </a:solidFill>
                  <a:latin typeface="Arial" panose="020B0604020202020204" pitchFamily="34" charset="0"/>
                  <a:cs typeface="Arial" panose="020B0604020202020204" pitchFamily="34" charset="0"/>
                </a:endParaRPr>
              </a:p>
              <a:p>
                <a:pPr defTabSz="915807"/>
                <a:r>
                  <a:rPr lang="en-US" sz="700" b="1" err="1">
                    <a:solidFill>
                      <a:srgbClr val="000000">
                        <a:lumMod val="85000"/>
                        <a:lumOff val="15000"/>
                      </a:srgbClr>
                    </a:solidFill>
                    <a:latin typeface="Arial" panose="020B0604020202020204" pitchFamily="34" charset="0"/>
                    <a:cs typeface="Arial" panose="020B0604020202020204" pitchFamily="34" charset="0"/>
                  </a:rPr>
                  <a:t>doanh</a:t>
                </a:r>
                <a:r>
                  <a:rPr lang="en-US" sz="700" b="1">
                    <a:solidFill>
                      <a:srgbClr val="000000">
                        <a:lumMod val="85000"/>
                        <a:lumOff val="15000"/>
                      </a:srgbClr>
                    </a:solidFill>
                    <a:latin typeface="Arial" panose="020B0604020202020204" pitchFamily="34" charset="0"/>
                    <a:cs typeface="Arial" panose="020B0604020202020204" pitchFamily="34" charset="0"/>
                  </a:rPr>
                  <a:t> </a:t>
                </a:r>
                <a:r>
                  <a:rPr lang="en-US" sz="700" b="1" err="1">
                    <a:solidFill>
                      <a:srgbClr val="000000">
                        <a:lumMod val="85000"/>
                        <a:lumOff val="15000"/>
                      </a:srgbClr>
                    </a:solidFill>
                    <a:latin typeface="Arial" panose="020B0604020202020204" pitchFamily="34" charset="0"/>
                    <a:cs typeface="Arial" panose="020B0604020202020204" pitchFamily="34" charset="0"/>
                  </a:rPr>
                  <a:t>nghiệp</a:t>
                </a:r>
                <a:endParaRPr lang="en-US" sz="700" b="1">
                  <a:solidFill>
                    <a:srgbClr val="000000">
                      <a:lumMod val="85000"/>
                      <a:lumOff val="15000"/>
                    </a:srgbClr>
                  </a:solidFill>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xmlns="" id="{01216671-63F7-4C7E-82B5-B70954C552A6}"/>
                  </a:ext>
                </a:extLst>
              </p:cNvPr>
              <p:cNvSpPr/>
              <p:nvPr/>
            </p:nvSpPr>
            <p:spPr>
              <a:xfrm>
                <a:off x="10353896" y="2681872"/>
                <a:ext cx="2188345" cy="1042215"/>
              </a:xfrm>
              <a:prstGeom prst="rect">
                <a:avLst/>
              </a:prstGeom>
            </p:spPr>
            <p:txBody>
              <a:bodyPr wrap="square">
                <a:spAutoFit/>
              </a:bodyPr>
              <a:lstStyle/>
              <a:p>
                <a:pPr defTabSz="915807"/>
                <a:r>
                  <a:rPr lang="en-US" sz="700" b="1">
                    <a:latin typeface="Arial" panose="020B0604020202020204" pitchFamily="34" charset="0"/>
                    <a:cs typeface="Arial" panose="020B0604020202020204" pitchFamily="34" charset="0"/>
                  </a:rPr>
                  <a:t>“</a:t>
                </a:r>
                <a:r>
                  <a:rPr lang="en-US" sz="700" b="1" err="1">
                    <a:latin typeface="Arial" panose="020B0604020202020204" pitchFamily="34" charset="0"/>
                    <a:cs typeface="Arial" panose="020B0604020202020204" pitchFamily="34" charset="0"/>
                  </a:rPr>
                  <a:t>Chuyển</a:t>
                </a:r>
                <a:r>
                  <a:rPr lang="en-US" sz="700" b="1">
                    <a:latin typeface="Arial" panose="020B0604020202020204" pitchFamily="34" charset="0"/>
                    <a:cs typeface="Arial" panose="020B0604020202020204" pitchFamily="34" charset="0"/>
                  </a:rPr>
                  <a:t> </a:t>
                </a:r>
                <a:r>
                  <a:rPr lang="en-US" sz="700" b="1" err="1">
                    <a:latin typeface="Arial" panose="020B0604020202020204" pitchFamily="34" charset="0"/>
                    <a:cs typeface="Arial" panose="020B0604020202020204" pitchFamily="34" charset="0"/>
                  </a:rPr>
                  <a:t>đổi</a:t>
                </a:r>
                <a:r>
                  <a:rPr lang="en-US" sz="700" b="1">
                    <a:latin typeface="Arial" panose="020B0604020202020204" pitchFamily="34" charset="0"/>
                    <a:cs typeface="Arial" panose="020B0604020202020204" pitchFamily="34" charset="0"/>
                  </a:rPr>
                  <a:t> </a:t>
                </a:r>
                <a:r>
                  <a:rPr lang="en-US" sz="700" b="1" err="1">
                    <a:latin typeface="Arial" panose="020B0604020202020204" pitchFamily="34" charset="0"/>
                    <a:cs typeface="Arial" panose="020B0604020202020204" pitchFamily="34" charset="0"/>
                  </a:rPr>
                  <a:t>số</a:t>
                </a:r>
                <a:r>
                  <a:rPr lang="en-US" sz="700" b="1">
                    <a:latin typeface="Arial" panose="020B0604020202020204" pitchFamily="34" charset="0"/>
                    <a:cs typeface="Arial" panose="020B0604020202020204" pitchFamily="34" charset="0"/>
                  </a:rPr>
                  <a:t>” </a:t>
                </a:r>
                <a:r>
                  <a:rPr lang="en-US" sz="700" b="1" err="1">
                    <a:latin typeface="Arial" panose="020B0604020202020204" pitchFamily="34" charset="0"/>
                    <a:cs typeface="Arial" panose="020B0604020202020204" pitchFamily="34" charset="0"/>
                  </a:rPr>
                  <a:t>hoàn</a:t>
                </a:r>
                <a:r>
                  <a:rPr lang="en-US" sz="700" b="1">
                    <a:latin typeface="Arial" panose="020B0604020202020204" pitchFamily="34" charset="0"/>
                    <a:cs typeface="Arial" panose="020B0604020202020204" pitchFamily="34" charset="0"/>
                  </a:rPr>
                  <a:t> </a:t>
                </a:r>
                <a:r>
                  <a:rPr lang="en-US" sz="700" b="1" err="1">
                    <a:latin typeface="Arial" panose="020B0604020202020204" pitchFamily="34" charset="0"/>
                    <a:cs typeface="Arial" panose="020B0604020202020204" pitchFamily="34" charset="0"/>
                  </a:rPr>
                  <a:t>toàn</a:t>
                </a:r>
                <a:r>
                  <a:rPr lang="en-US" sz="700" b="1">
                    <a:latin typeface="Arial" panose="020B0604020202020204" pitchFamily="34" charset="0"/>
                    <a:cs typeface="Arial" panose="020B0604020202020204" pitchFamily="34" charset="0"/>
                  </a:rPr>
                  <a:t> </a:t>
                </a:r>
                <a:r>
                  <a:rPr lang="en-US" sz="700" b="1" err="1">
                    <a:latin typeface="Arial" panose="020B0604020202020204" pitchFamily="34" charset="0"/>
                    <a:cs typeface="Arial" panose="020B0604020202020204" pitchFamily="34" charset="0"/>
                  </a:rPr>
                  <a:t>mô</a:t>
                </a:r>
                <a:r>
                  <a:rPr lang="en-US" sz="700" b="1">
                    <a:latin typeface="Arial" panose="020B0604020202020204" pitchFamily="34" charset="0"/>
                    <a:cs typeface="Arial" panose="020B0604020202020204" pitchFamily="34" charset="0"/>
                  </a:rPr>
                  <a:t> </a:t>
                </a:r>
                <a:r>
                  <a:rPr lang="en-US" sz="700" b="1" err="1">
                    <a:latin typeface="Arial" panose="020B0604020202020204" pitchFamily="34" charset="0"/>
                    <a:cs typeface="Arial" panose="020B0604020202020204" pitchFamily="34" charset="0"/>
                  </a:rPr>
                  <a:t>hình</a:t>
                </a:r>
                <a:r>
                  <a:rPr lang="en-US" sz="700" b="1">
                    <a:latin typeface="Arial" panose="020B0604020202020204" pitchFamily="34" charset="0"/>
                    <a:cs typeface="Arial" panose="020B0604020202020204" pitchFamily="34" charset="0"/>
                  </a:rPr>
                  <a:t> </a:t>
                </a:r>
                <a:r>
                  <a:rPr lang="en-US" sz="700" b="1" err="1">
                    <a:latin typeface="Arial" panose="020B0604020202020204" pitchFamily="34" charset="0"/>
                    <a:cs typeface="Arial" panose="020B0604020202020204" pitchFamily="34" charset="0"/>
                  </a:rPr>
                  <a:t>kinh</a:t>
                </a:r>
                <a:r>
                  <a:rPr lang="en-US" sz="700" b="1">
                    <a:latin typeface="Arial" panose="020B0604020202020204" pitchFamily="34" charset="0"/>
                    <a:cs typeface="Arial" panose="020B0604020202020204" pitchFamily="34" charset="0"/>
                  </a:rPr>
                  <a:t> </a:t>
                </a:r>
                <a:r>
                  <a:rPr lang="en-US" sz="700" b="1" err="1">
                    <a:latin typeface="Arial" panose="020B0604020202020204" pitchFamily="34" charset="0"/>
                    <a:cs typeface="Arial" panose="020B0604020202020204" pitchFamily="34" charset="0"/>
                  </a:rPr>
                  <a:t>doanh</a:t>
                </a:r>
                <a:r>
                  <a:rPr lang="en-US" sz="700" b="1">
                    <a:latin typeface="Arial" panose="020B0604020202020204" pitchFamily="34" charset="0"/>
                    <a:cs typeface="Arial" panose="020B0604020202020204" pitchFamily="34" charset="0"/>
                  </a:rPr>
                  <a:t> </a:t>
                </a:r>
                <a:r>
                  <a:rPr lang="en-US" sz="700" b="1" err="1">
                    <a:latin typeface="Arial" panose="020B0604020202020204" pitchFamily="34" charset="0"/>
                    <a:cs typeface="Arial" panose="020B0604020202020204" pitchFamily="34" charset="0"/>
                  </a:rPr>
                  <a:t>và</a:t>
                </a:r>
                <a:r>
                  <a:rPr lang="en-US" sz="700" b="1">
                    <a:latin typeface="Arial" panose="020B0604020202020204" pitchFamily="34" charset="0"/>
                    <a:cs typeface="Arial" panose="020B0604020202020204" pitchFamily="34" charset="0"/>
                  </a:rPr>
                  <a:t> </a:t>
                </a:r>
                <a:r>
                  <a:rPr lang="en-US" sz="700" b="1" err="1">
                    <a:latin typeface="Arial" panose="020B0604020202020204" pitchFamily="34" charset="0"/>
                    <a:cs typeface="Arial" panose="020B0604020202020204" pitchFamily="34" charset="0"/>
                  </a:rPr>
                  <a:t>mô</a:t>
                </a:r>
                <a:r>
                  <a:rPr lang="en-US" sz="700" b="1">
                    <a:latin typeface="Arial" panose="020B0604020202020204" pitchFamily="34" charset="0"/>
                    <a:cs typeface="Arial" panose="020B0604020202020204" pitchFamily="34" charset="0"/>
                  </a:rPr>
                  <a:t> </a:t>
                </a:r>
                <a:r>
                  <a:rPr lang="en-US" sz="700" b="1" err="1">
                    <a:latin typeface="Arial" panose="020B0604020202020204" pitchFamily="34" charset="0"/>
                    <a:cs typeface="Arial" panose="020B0604020202020204" pitchFamily="34" charset="0"/>
                  </a:rPr>
                  <a:t>hình</a:t>
                </a:r>
                <a:r>
                  <a:rPr lang="en-US" sz="700" b="1">
                    <a:latin typeface="Arial" panose="020B0604020202020204" pitchFamily="34" charset="0"/>
                    <a:cs typeface="Arial" panose="020B0604020202020204" pitchFamily="34" charset="0"/>
                  </a:rPr>
                  <a:t> </a:t>
                </a:r>
                <a:r>
                  <a:rPr lang="en-US" sz="700" b="1" err="1">
                    <a:latin typeface="Arial" panose="020B0604020202020204" pitchFamily="34" charset="0"/>
                    <a:cs typeface="Arial" panose="020B0604020202020204" pitchFamily="34" charset="0"/>
                  </a:rPr>
                  <a:t>quản</a:t>
                </a:r>
                <a:r>
                  <a:rPr lang="en-US" sz="700" b="1">
                    <a:latin typeface="Arial" panose="020B0604020202020204" pitchFamily="34" charset="0"/>
                    <a:cs typeface="Arial" panose="020B0604020202020204" pitchFamily="34" charset="0"/>
                  </a:rPr>
                  <a:t> </a:t>
                </a:r>
                <a:r>
                  <a:rPr lang="en-US" sz="700" b="1" err="1">
                    <a:latin typeface="Arial" panose="020B0604020202020204" pitchFamily="34" charset="0"/>
                    <a:cs typeface="Arial" panose="020B0604020202020204" pitchFamily="34" charset="0"/>
                  </a:rPr>
                  <a:t>trị</a:t>
                </a:r>
                <a:endParaRPr lang="en-US" sz="700" b="1">
                  <a:latin typeface="Arial" panose="020B0604020202020204" pitchFamily="34" charset="0"/>
                  <a:cs typeface="Arial" panose="020B0604020202020204" pitchFamily="34" charset="0"/>
                </a:endParaRPr>
              </a:p>
            </p:txBody>
          </p:sp>
          <p:sp>
            <p:nvSpPr>
              <p:cNvPr id="90" name="Rectangle 89">
                <a:extLst>
                  <a:ext uri="{FF2B5EF4-FFF2-40B4-BE49-F238E27FC236}">
                    <a16:creationId xmlns:a16="http://schemas.microsoft.com/office/drawing/2014/main" xmlns="" id="{53377EC6-0B7F-4C9A-B5DF-C7C48B62C461}"/>
                  </a:ext>
                </a:extLst>
              </p:cNvPr>
              <p:cNvSpPr/>
              <p:nvPr/>
            </p:nvSpPr>
            <p:spPr>
              <a:xfrm>
                <a:off x="9814209" y="4639148"/>
                <a:ext cx="3261843" cy="2207045"/>
              </a:xfrm>
              <a:prstGeom prst="rect">
                <a:avLst/>
              </a:prstGeom>
            </p:spPr>
            <p:txBody>
              <a:bodyPr wrap="square" anchor="ctr">
                <a:spAutoFit/>
              </a:bodyPr>
              <a:lstStyle/>
              <a:p>
                <a:pPr marL="91440" indent="-91440" defTabSz="915807">
                  <a:buFont typeface="Arial" panose="020B0604020202020204" pitchFamily="34" charset="0"/>
                  <a:buChar char="•"/>
                </a:pPr>
                <a:r>
                  <a:rPr lang="en-US" sz="600" err="1">
                    <a:solidFill>
                      <a:srgbClr val="000000"/>
                    </a:solidFill>
                    <a:latin typeface="Arial" panose="020B0604020202020204" pitchFamily="34" charset="0"/>
                    <a:cs typeface="Arial" panose="020B0604020202020204" pitchFamily="34" charset="0"/>
                  </a:rPr>
                  <a:t>Hoàn</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thiện</a:t>
                </a:r>
                <a:r>
                  <a:rPr lang="en-US" sz="600">
                    <a:solidFill>
                      <a:srgbClr val="000000"/>
                    </a:solidFill>
                    <a:latin typeface="Arial" panose="020B0604020202020204" pitchFamily="34" charset="0"/>
                    <a:cs typeface="Arial" panose="020B0604020202020204" pitchFamily="34" charset="0"/>
                  </a:rPr>
                  <a:t> c</a:t>
                </a:r>
                <a:r>
                  <a:rPr lang="vi-VN" sz="600">
                    <a:solidFill>
                      <a:srgbClr val="000000"/>
                    </a:solidFill>
                    <a:latin typeface="Arial" panose="020B0604020202020204" pitchFamily="34" charset="0"/>
                    <a:cs typeface="Arial" panose="020B0604020202020204" pitchFamily="34" charset="0"/>
                  </a:rPr>
                  <a:t>ơ</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sở</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dữ</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liệu</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và</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nền</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tảng</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số</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cho</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doanh</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nghiệp</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bằng</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cách</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tích</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hợp</a:t>
                </a:r>
                <a:r>
                  <a:rPr lang="en-US" sz="600">
                    <a:solidFill>
                      <a:srgbClr val="000000"/>
                    </a:solidFill>
                    <a:latin typeface="Arial" panose="020B0604020202020204" pitchFamily="34" charset="0"/>
                    <a:cs typeface="Arial" panose="020B0604020202020204" pitchFamily="34" charset="0"/>
                  </a:rPr>
                  <a:t> c</a:t>
                </a:r>
                <a:r>
                  <a:rPr lang="vi-VN" sz="600">
                    <a:solidFill>
                      <a:srgbClr val="000000"/>
                    </a:solidFill>
                    <a:latin typeface="Arial" panose="020B0604020202020204" pitchFamily="34" charset="0"/>
                    <a:cs typeface="Arial" panose="020B0604020202020204" pitchFamily="34" charset="0"/>
                  </a:rPr>
                  <a:t>ơ</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sở</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dữ</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liệu</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của</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các</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chức</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năng</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bộ</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phận</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thành</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một</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hệ</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thống</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dữ</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liệu</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tập</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trung</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và</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xuyên</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suốt</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áp</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dụng</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hệ</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thống</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hoạch</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định</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nguồn</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lực</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doanh</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nghiệp</a:t>
                </a:r>
                <a:r>
                  <a:rPr lang="en-US" sz="600">
                    <a:solidFill>
                      <a:srgbClr val="000000"/>
                    </a:solidFill>
                    <a:latin typeface="Arial" panose="020B0604020202020204" pitchFamily="34" charset="0"/>
                    <a:cs typeface="Arial" panose="020B0604020202020204" pitchFamily="34" charset="0"/>
                  </a:rPr>
                  <a:t> (ERP) </a:t>
                </a:r>
                <a:r>
                  <a:rPr lang="en-US" sz="600" err="1">
                    <a:solidFill>
                      <a:srgbClr val="000000"/>
                    </a:solidFill>
                    <a:latin typeface="Arial" panose="020B0604020202020204" pitchFamily="34" charset="0"/>
                    <a:cs typeface="Arial" panose="020B0604020202020204" pitchFamily="34" charset="0"/>
                  </a:rPr>
                  <a:t>nhằm</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xây</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dựng</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kế</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hoạch</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ngân</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sách</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dự</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báo</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dòng</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tiền</a:t>
                </a:r>
                <a:r>
                  <a:rPr lang="en-US" sz="600">
                    <a:solidFill>
                      <a:srgbClr val="000000"/>
                    </a:solidFill>
                    <a:latin typeface="Arial" panose="020B0604020202020204" pitchFamily="34" charset="0"/>
                    <a:cs typeface="Arial" panose="020B0604020202020204" pitchFamily="34" charset="0"/>
                  </a:rPr>
                  <a:t>, v.v. </a:t>
                </a:r>
                <a:r>
                  <a:rPr lang="en-US" sz="600" err="1">
                    <a:solidFill>
                      <a:srgbClr val="000000"/>
                    </a:solidFill>
                    <a:latin typeface="Arial" panose="020B0604020202020204" pitchFamily="34" charset="0"/>
                    <a:cs typeface="Arial" panose="020B0604020202020204" pitchFamily="34" charset="0"/>
                  </a:rPr>
                  <a:t>từ</a:t>
                </a:r>
                <a:r>
                  <a:rPr lang="en-US" sz="600">
                    <a:solidFill>
                      <a:srgbClr val="000000"/>
                    </a:solidFill>
                    <a:latin typeface="Arial" panose="020B0604020202020204" pitchFamily="34" charset="0"/>
                    <a:cs typeface="Arial" panose="020B0604020202020204" pitchFamily="34" charset="0"/>
                  </a:rPr>
                  <a:t> cơ </a:t>
                </a:r>
                <a:r>
                  <a:rPr lang="en-US" sz="600" err="1">
                    <a:solidFill>
                      <a:srgbClr val="000000"/>
                    </a:solidFill>
                    <a:latin typeface="Arial" panose="020B0604020202020204" pitchFamily="34" charset="0"/>
                    <a:cs typeface="Arial" panose="020B0604020202020204" pitchFamily="34" charset="0"/>
                  </a:rPr>
                  <a:t>sở</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dữ</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liệu</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tích</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hợp</a:t>
                </a:r>
                <a:endParaRPr lang="en-US" sz="600">
                  <a:solidFill>
                    <a:srgbClr val="000000"/>
                  </a:solidFill>
                  <a:latin typeface="Arial" panose="020B0604020202020204" pitchFamily="34" charset="0"/>
                  <a:cs typeface="Arial" panose="020B0604020202020204" pitchFamily="34" charset="0"/>
                </a:endParaRPr>
              </a:p>
              <a:p>
                <a:pPr marL="91440" indent="-91440" defTabSz="915807">
                  <a:buFont typeface="Arial" panose="020B0604020202020204" pitchFamily="34" charset="0"/>
                  <a:buChar char="•"/>
                </a:pPr>
                <a:r>
                  <a:rPr lang="en-US" sz="600" err="1">
                    <a:solidFill>
                      <a:srgbClr val="000000"/>
                    </a:solidFill>
                    <a:latin typeface="Arial" panose="020B0604020202020204" pitchFamily="34" charset="0"/>
                    <a:cs typeface="Arial" panose="020B0604020202020204" pitchFamily="34" charset="0"/>
                  </a:rPr>
                  <a:t>Áp</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dụng</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công</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nghệ</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số</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để</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tạo</a:t>
                </a:r>
                <a:r>
                  <a:rPr lang="en-US" sz="600">
                    <a:solidFill>
                      <a:srgbClr val="000000"/>
                    </a:solidFill>
                    <a:latin typeface="Arial" panose="020B0604020202020204" pitchFamily="34" charset="0"/>
                    <a:cs typeface="Arial" panose="020B0604020202020204" pitchFamily="34" charset="0"/>
                  </a:rPr>
                  <a:t> ra </a:t>
                </a:r>
                <a:r>
                  <a:rPr lang="en-US" sz="600" err="1">
                    <a:solidFill>
                      <a:srgbClr val="000000"/>
                    </a:solidFill>
                    <a:latin typeface="Arial" panose="020B0604020202020204" pitchFamily="34" charset="0"/>
                    <a:cs typeface="Arial" panose="020B0604020202020204" pitchFamily="34" charset="0"/>
                  </a:rPr>
                  <a:t>các</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sản</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phẩm</a:t>
                </a:r>
                <a:r>
                  <a:rPr lang="en-US" sz="600">
                    <a:solidFill>
                      <a:srgbClr val="000000"/>
                    </a:solidFill>
                    <a:latin typeface="Arial" panose="020B0604020202020204" pitchFamily="34" charset="0"/>
                    <a:cs typeface="Arial" panose="020B0604020202020204" pitchFamily="34" charset="0"/>
                  </a:rPr>
                  <a:t> </a:t>
                </a:r>
                <a:r>
                  <a:rPr lang="en-US" sz="600" err="1">
                    <a:solidFill>
                      <a:srgbClr val="000000"/>
                    </a:solidFill>
                    <a:latin typeface="Arial" panose="020B0604020202020204" pitchFamily="34" charset="0"/>
                    <a:cs typeface="Arial" panose="020B0604020202020204" pitchFamily="34" charset="0"/>
                  </a:rPr>
                  <a:t>mới</a:t>
                </a:r>
                <a:r>
                  <a:rPr lang="en-US" sz="600">
                    <a:solidFill>
                      <a:srgbClr val="000000"/>
                    </a:solidFill>
                    <a:latin typeface="Arial" panose="020B0604020202020204" pitchFamily="34" charset="0"/>
                    <a:cs typeface="Arial" panose="020B0604020202020204" pitchFamily="34" charset="0"/>
                  </a:rPr>
                  <a:t> (R&amp;D)</a:t>
                </a:r>
              </a:p>
            </p:txBody>
          </p:sp>
        </p:grpSp>
        <p:sp>
          <p:nvSpPr>
            <p:cNvPr id="96" name="Content Placeholder 2">
              <a:extLst>
                <a:ext uri="{FF2B5EF4-FFF2-40B4-BE49-F238E27FC236}">
                  <a16:creationId xmlns:a16="http://schemas.microsoft.com/office/drawing/2014/main" xmlns="" id="{836237D5-630F-4C00-B897-A3E7516D4FCA}"/>
                </a:ext>
              </a:extLst>
            </p:cNvPr>
            <p:cNvSpPr txBox="1">
              <a:spLocks/>
            </p:cNvSpPr>
            <p:nvPr/>
          </p:nvSpPr>
          <p:spPr>
            <a:xfrm>
              <a:off x="944810" y="7491333"/>
              <a:ext cx="4766000" cy="284654"/>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30000"/>
                </a:lnSpc>
                <a:spcBef>
                  <a:spcPts val="300"/>
                </a:spcBef>
                <a:spcAft>
                  <a:spcPts val="300"/>
                </a:spcAft>
                <a:buClr>
                  <a:srgbClr val="FFE600"/>
                </a:buClr>
                <a:buNone/>
              </a:pPr>
              <a:r>
                <a:rPr lang="en-US" sz="1200" i="1" err="1">
                  <a:latin typeface="Arial" panose="020B0604020202020204" pitchFamily="34" charset="0"/>
                  <a:ea typeface="Calibri" panose="020F0502020204030204" pitchFamily="34" charset="0"/>
                  <a:cs typeface="Arial" panose="020B0604020202020204" pitchFamily="34" charset="0"/>
                </a:rPr>
                <a:t>Mô</a:t>
              </a:r>
              <a:r>
                <a:rPr lang="en-US" sz="1200" i="1">
                  <a:latin typeface="Arial" panose="020B0604020202020204" pitchFamily="34" charset="0"/>
                  <a:ea typeface="Calibri" panose="020F0502020204030204" pitchFamily="34" charset="0"/>
                  <a:cs typeface="Arial" panose="020B0604020202020204" pitchFamily="34" charset="0"/>
                </a:rPr>
                <a:t> </a:t>
              </a:r>
              <a:r>
                <a:rPr lang="en-US" sz="1200" i="1" err="1">
                  <a:latin typeface="Arial" panose="020B0604020202020204" pitchFamily="34" charset="0"/>
                  <a:ea typeface="Calibri" panose="020F0502020204030204" pitchFamily="34" charset="0"/>
                  <a:cs typeface="Arial" panose="020B0604020202020204" pitchFamily="34" charset="0"/>
                </a:rPr>
                <a:t>hình</a:t>
              </a:r>
              <a:r>
                <a:rPr lang="en-US" sz="1200" i="1">
                  <a:latin typeface="Arial" panose="020B0604020202020204" pitchFamily="34" charset="0"/>
                  <a:ea typeface="Calibri" panose="020F0502020204030204" pitchFamily="34" charset="0"/>
                  <a:cs typeface="Arial" panose="020B0604020202020204" pitchFamily="34" charset="0"/>
                </a:rPr>
                <a:t> </a:t>
              </a:r>
              <a:r>
                <a:rPr lang="en-US" sz="1200" i="1" err="1">
                  <a:latin typeface="Arial" panose="020B0604020202020204" pitchFamily="34" charset="0"/>
                  <a:ea typeface="Calibri" panose="020F0502020204030204" pitchFamily="34" charset="0"/>
                  <a:cs typeface="Arial" panose="020B0604020202020204" pitchFamily="34" charset="0"/>
                </a:rPr>
                <a:t>các</a:t>
              </a:r>
              <a:r>
                <a:rPr lang="en-US" sz="1200" i="1">
                  <a:latin typeface="Arial" panose="020B0604020202020204" pitchFamily="34" charset="0"/>
                  <a:ea typeface="Calibri" panose="020F0502020204030204" pitchFamily="34" charset="0"/>
                  <a:cs typeface="Arial" panose="020B0604020202020204" pitchFamily="34" charset="0"/>
                </a:rPr>
                <a:t> </a:t>
              </a:r>
              <a:r>
                <a:rPr lang="en-US" sz="1200" i="1" err="1">
                  <a:latin typeface="Arial" panose="020B0604020202020204" pitchFamily="34" charset="0"/>
                  <a:ea typeface="Calibri" panose="020F0502020204030204" pitchFamily="34" charset="0"/>
                  <a:cs typeface="Arial" panose="020B0604020202020204" pitchFamily="34" charset="0"/>
                </a:rPr>
                <a:t>giai</a:t>
              </a:r>
              <a:r>
                <a:rPr lang="en-US" sz="1200" i="1">
                  <a:latin typeface="Arial" panose="020B0604020202020204" pitchFamily="34" charset="0"/>
                  <a:ea typeface="Calibri" panose="020F0502020204030204" pitchFamily="34" charset="0"/>
                  <a:cs typeface="Arial" panose="020B0604020202020204" pitchFamily="34" charset="0"/>
                </a:rPr>
                <a:t> </a:t>
              </a:r>
              <a:r>
                <a:rPr lang="en-US" sz="1200" i="1" err="1">
                  <a:latin typeface="Arial" panose="020B0604020202020204" pitchFamily="34" charset="0"/>
                  <a:ea typeface="Calibri" panose="020F0502020204030204" pitchFamily="34" charset="0"/>
                  <a:cs typeface="Arial" panose="020B0604020202020204" pitchFamily="34" charset="0"/>
                </a:rPr>
                <a:t>đoạn</a:t>
              </a:r>
              <a:r>
                <a:rPr lang="en-US" sz="1200" i="1">
                  <a:latin typeface="Arial" panose="020B0604020202020204" pitchFamily="34" charset="0"/>
                  <a:ea typeface="Calibri" panose="020F0502020204030204" pitchFamily="34" charset="0"/>
                  <a:cs typeface="Arial" panose="020B0604020202020204" pitchFamily="34" charset="0"/>
                </a:rPr>
                <a:t> </a:t>
              </a:r>
              <a:r>
                <a:rPr lang="en-US" sz="1200" i="1" err="1">
                  <a:latin typeface="Arial" panose="020B0604020202020204" pitchFamily="34" charset="0"/>
                  <a:ea typeface="Calibri" panose="020F0502020204030204" pitchFamily="34" charset="0"/>
                  <a:cs typeface="Arial" panose="020B0604020202020204" pitchFamily="34" charset="0"/>
                </a:rPr>
                <a:t>trong</a:t>
              </a:r>
              <a:r>
                <a:rPr lang="en-US" sz="1200" i="1">
                  <a:latin typeface="Arial" panose="020B0604020202020204" pitchFamily="34" charset="0"/>
                  <a:ea typeface="Calibri" panose="020F0502020204030204" pitchFamily="34" charset="0"/>
                  <a:cs typeface="Arial" panose="020B0604020202020204" pitchFamily="34" charset="0"/>
                </a:rPr>
                <a:t> </a:t>
              </a:r>
              <a:r>
                <a:rPr lang="en-US" sz="1200" i="1" err="1">
                  <a:latin typeface="Arial" panose="020B0604020202020204" pitchFamily="34" charset="0"/>
                  <a:ea typeface="Calibri" panose="020F0502020204030204" pitchFamily="34" charset="0"/>
                  <a:cs typeface="Arial" panose="020B0604020202020204" pitchFamily="34" charset="0"/>
                </a:rPr>
                <a:t>chuyển</a:t>
              </a:r>
              <a:r>
                <a:rPr lang="en-US" sz="1200" i="1">
                  <a:latin typeface="Arial" panose="020B0604020202020204" pitchFamily="34" charset="0"/>
                  <a:ea typeface="Calibri" panose="020F0502020204030204" pitchFamily="34" charset="0"/>
                  <a:cs typeface="Arial" panose="020B0604020202020204" pitchFamily="34" charset="0"/>
                </a:rPr>
                <a:t> </a:t>
              </a:r>
              <a:r>
                <a:rPr lang="en-US" sz="1200" i="1" err="1">
                  <a:latin typeface="Arial" panose="020B0604020202020204" pitchFamily="34" charset="0"/>
                  <a:ea typeface="Calibri" panose="020F0502020204030204" pitchFamily="34" charset="0"/>
                  <a:cs typeface="Arial" panose="020B0604020202020204" pitchFamily="34" charset="0"/>
                </a:rPr>
                <a:t>đổi</a:t>
              </a:r>
              <a:r>
                <a:rPr lang="en-US" sz="1200" i="1">
                  <a:latin typeface="Arial" panose="020B0604020202020204" pitchFamily="34" charset="0"/>
                  <a:ea typeface="Calibri" panose="020F0502020204030204" pitchFamily="34" charset="0"/>
                  <a:cs typeface="Arial" panose="020B0604020202020204" pitchFamily="34" charset="0"/>
                </a:rPr>
                <a:t> </a:t>
              </a:r>
              <a:r>
                <a:rPr lang="en-US" sz="1200" i="1" err="1">
                  <a:latin typeface="Arial" panose="020B0604020202020204" pitchFamily="34" charset="0"/>
                  <a:ea typeface="Calibri" panose="020F0502020204030204" pitchFamily="34" charset="0"/>
                  <a:cs typeface="Arial" panose="020B0604020202020204" pitchFamily="34" charset="0"/>
                </a:rPr>
                <a:t>số</a:t>
              </a:r>
              <a:r>
                <a:rPr lang="en-US" sz="1200" i="1">
                  <a:latin typeface="Arial" panose="020B0604020202020204" pitchFamily="34" charset="0"/>
                  <a:ea typeface="Calibri" panose="020F0502020204030204" pitchFamily="34" charset="0"/>
                  <a:cs typeface="Arial" panose="020B0604020202020204" pitchFamily="34" charset="0"/>
                </a:rPr>
                <a:t> (</a:t>
              </a:r>
              <a:r>
                <a:rPr lang="en-US" sz="1200" i="1" err="1">
                  <a:latin typeface="Arial" panose="020B0604020202020204" pitchFamily="34" charset="0"/>
                  <a:ea typeface="Calibri" panose="020F0502020204030204" pitchFamily="34" charset="0"/>
                  <a:cs typeface="Arial" panose="020B0604020202020204" pitchFamily="34" charset="0"/>
                </a:rPr>
                <a:t>nguồn</a:t>
              </a:r>
              <a:r>
                <a:rPr lang="en-US" sz="1200" i="1">
                  <a:latin typeface="Arial" panose="020B0604020202020204" pitchFamily="34" charset="0"/>
                  <a:ea typeface="Calibri" panose="020F0502020204030204" pitchFamily="34" charset="0"/>
                  <a:cs typeface="Arial" panose="020B0604020202020204" pitchFamily="34" charset="0"/>
                </a:rPr>
                <a:t> Ernst &amp; Young)</a:t>
              </a:r>
            </a:p>
          </p:txBody>
        </p:sp>
      </p:grpSp>
      <p:sp>
        <p:nvSpPr>
          <p:cNvPr id="99" name="Content Placeholder 2">
            <a:extLst>
              <a:ext uri="{FF2B5EF4-FFF2-40B4-BE49-F238E27FC236}">
                <a16:creationId xmlns:a16="http://schemas.microsoft.com/office/drawing/2014/main" xmlns="" id="{5BC3FE68-FAB1-4A4C-95F1-6396D9E39201}"/>
              </a:ext>
            </a:extLst>
          </p:cNvPr>
          <p:cNvSpPr txBox="1">
            <a:spLocks/>
          </p:cNvSpPr>
          <p:nvPr/>
        </p:nvSpPr>
        <p:spPr>
          <a:xfrm>
            <a:off x="397195" y="6309983"/>
            <a:ext cx="5916168" cy="2518379"/>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30000"/>
              </a:lnSpc>
              <a:spcBef>
                <a:spcPts val="300"/>
              </a:spcBef>
              <a:spcAft>
                <a:spcPts val="300"/>
              </a:spcAft>
              <a:buClr>
                <a:srgbClr val="FFE600"/>
              </a:buClr>
              <a:buNone/>
            </a:pPr>
            <a:r>
              <a:rPr lang="en-US" sz="1200" b="1" u="sng" err="1">
                <a:latin typeface="Arial" panose="020B0604020202020204" pitchFamily="34" charset="0"/>
                <a:ea typeface="Calibri" panose="020F0502020204030204" pitchFamily="34" charset="0"/>
                <a:cs typeface="Arial" panose="020B0604020202020204" pitchFamily="34" charset="0"/>
              </a:rPr>
              <a:t>Giai</a:t>
            </a:r>
            <a:r>
              <a:rPr lang="en-US" sz="1200" b="1" u="sng">
                <a:latin typeface="Arial" panose="020B0604020202020204" pitchFamily="34" charset="0"/>
                <a:ea typeface="Calibri" panose="020F0502020204030204" pitchFamily="34" charset="0"/>
                <a:cs typeface="Arial" panose="020B0604020202020204" pitchFamily="34" charset="0"/>
              </a:rPr>
              <a:t> </a:t>
            </a:r>
            <a:r>
              <a:rPr lang="en-US" sz="1200" b="1" u="sng" err="1">
                <a:latin typeface="Arial" panose="020B0604020202020204" pitchFamily="34" charset="0"/>
                <a:ea typeface="Calibri" panose="020F0502020204030204" pitchFamily="34" charset="0"/>
                <a:cs typeface="Arial" panose="020B0604020202020204" pitchFamily="34" charset="0"/>
              </a:rPr>
              <a:t>đoạn</a:t>
            </a:r>
            <a:r>
              <a:rPr lang="en-US" sz="1200" b="1" u="sng">
                <a:latin typeface="Arial" panose="020B0604020202020204" pitchFamily="34" charset="0"/>
                <a:ea typeface="Calibri" panose="020F0502020204030204" pitchFamily="34" charset="0"/>
                <a:cs typeface="Arial" panose="020B0604020202020204" pitchFamily="34" charset="0"/>
              </a:rPr>
              <a:t> “Doing Digital”</a:t>
            </a:r>
          </a:p>
          <a:p>
            <a:pPr marL="0" indent="0" algn="just">
              <a:lnSpc>
                <a:spcPct val="130000"/>
              </a:lnSpc>
              <a:spcBef>
                <a:spcPts val="300"/>
              </a:spcBef>
              <a:spcAft>
                <a:spcPts val="300"/>
              </a:spcAft>
              <a:buClr>
                <a:srgbClr val="FFE600"/>
              </a:buClr>
              <a:buNone/>
            </a:pPr>
            <a:r>
              <a:rPr lang="en-US" sz="1200">
                <a:latin typeface="Arial" panose="020B0604020202020204" pitchFamily="34" charset="0"/>
                <a:cs typeface="Arial" panose="020B0604020202020204" pitchFamily="34" charset="0"/>
              </a:rPr>
              <a:t>Ở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riêng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lẻ</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chủ</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spc="-10" err="1">
                <a:latin typeface="Arial" panose="020B0604020202020204" pitchFamily="34" charset="0"/>
                <a:cs typeface="Arial" panose="020B0604020202020204" pitchFamily="34" charset="0"/>
              </a:rPr>
              <a:t>mô</a:t>
            </a:r>
            <a:r>
              <a:rPr lang="en-US" sz="1200" spc="-10">
                <a:latin typeface="Arial" panose="020B0604020202020204" pitchFamily="34" charset="0"/>
                <a:cs typeface="Arial" panose="020B0604020202020204" pitchFamily="34" charset="0"/>
              </a:rPr>
              <a:t> </a:t>
            </a:r>
            <a:r>
              <a:rPr lang="en-US" sz="1200" spc="-10" err="1">
                <a:latin typeface="Arial" panose="020B0604020202020204" pitchFamily="34" charset="0"/>
                <a:cs typeface="Arial" panose="020B0604020202020204" pitchFamily="34" charset="0"/>
              </a:rPr>
              <a:t>hình</a:t>
            </a:r>
            <a:r>
              <a:rPr lang="en-US" sz="1200" spc="-10">
                <a:latin typeface="Arial" panose="020B0604020202020204" pitchFamily="34" charset="0"/>
                <a:cs typeface="Arial" panose="020B0604020202020204" pitchFamily="34" charset="0"/>
              </a:rPr>
              <a:t> </a:t>
            </a:r>
            <a:r>
              <a:rPr lang="en-US" sz="1200" spc="-10" err="1">
                <a:latin typeface="Arial" panose="020B0604020202020204" pitchFamily="34" charset="0"/>
                <a:cs typeface="Arial" panose="020B0604020202020204" pitchFamily="34" charset="0"/>
              </a:rPr>
              <a:t>kinh</a:t>
            </a:r>
            <a:r>
              <a:rPr lang="en-US" sz="1200" spc="-10">
                <a:latin typeface="Arial" panose="020B0604020202020204" pitchFamily="34" charset="0"/>
                <a:cs typeface="Arial" panose="020B0604020202020204" pitchFamily="34" charset="0"/>
              </a:rPr>
              <a:t> </a:t>
            </a:r>
            <a:r>
              <a:rPr lang="en-US" sz="1200" spc="-10" err="1">
                <a:latin typeface="Arial" panose="020B0604020202020204" pitchFamily="34" charset="0"/>
                <a:cs typeface="Arial" panose="020B0604020202020204" pitchFamily="34" charset="0"/>
              </a:rPr>
              <a:t>doanh</a:t>
            </a:r>
            <a:r>
              <a:rPr lang="en-US" sz="1200" spc="-1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nhằm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nâng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ổn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chuỗi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hướng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chóng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ra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b="1">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kênh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chọn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nói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hỗ</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kênh</a:t>
            </a:r>
            <a:r>
              <a:rPr lang="en-US" sz="1200">
                <a:latin typeface="Arial" panose="020B0604020202020204" pitchFamily="34" charset="0"/>
                <a:cs typeface="Arial" panose="020B0604020202020204" pitchFamily="34" charset="0"/>
              </a:rPr>
              <a:t> (omni-channel), </a:t>
            </a:r>
            <a:r>
              <a:rPr lang="en-US" sz="1200" err="1">
                <a:latin typeface="Arial" panose="020B0604020202020204" pitchFamily="34" charset="0"/>
                <a:cs typeface="Arial" panose="020B0604020202020204" pitchFamily="34" charset="0"/>
              </a:rPr>
              <a:t>truyền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marketing online, </a:t>
            </a:r>
            <a:r>
              <a:rPr lang="en-US" sz="1200" err="1">
                <a:latin typeface="Arial" panose="020B0604020202020204" pitchFamily="34" charset="0"/>
                <a:cs typeface="Arial" panose="020B0604020202020204" pitchFamily="34" charset="0"/>
              </a:rPr>
              <a:t>thanh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tuyến</a:t>
            </a:r>
            <a:r>
              <a:rPr lang="en-US" sz="1200">
                <a:latin typeface="Arial" panose="020B0604020202020204" pitchFamily="34" charset="0"/>
                <a:cs typeface="Arial" panose="020B0604020202020204" pitchFamily="34" charset="0"/>
              </a:rPr>
              <a:t>, v.v.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ngừng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hướng</a:t>
            </a:r>
            <a:r>
              <a:rPr lang="en-US" sz="1200">
                <a:latin typeface="Arial" panose="020B0604020202020204" pitchFamily="34" charset="0"/>
                <a:cs typeface="Arial" panose="020B0604020202020204" pitchFamily="34" charset="0"/>
              </a:rPr>
              <a:t> 4.0,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vừa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nhỏ</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nguồn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sẵn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dễ</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chi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endParaRPr lang="en-US" sz="1200" b="1">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xmlns="" id="{AA38AADA-1D30-412D-BB33-DDE45BA73B85}"/>
              </a:ext>
            </a:extLst>
          </p:cNvPr>
          <p:cNvGrpSpPr/>
          <p:nvPr/>
        </p:nvGrpSpPr>
        <p:grpSpPr>
          <a:xfrm>
            <a:off x="0" y="0"/>
            <a:ext cx="6858000" cy="570668"/>
            <a:chOff x="0" y="0"/>
            <a:chExt cx="6858000" cy="570668"/>
          </a:xfrm>
        </p:grpSpPr>
        <p:sp>
          <p:nvSpPr>
            <p:cNvPr id="40" name="object 8">
              <a:extLst>
                <a:ext uri="{FF2B5EF4-FFF2-40B4-BE49-F238E27FC236}">
                  <a16:creationId xmlns:a16="http://schemas.microsoft.com/office/drawing/2014/main" xmlns="" id="{15761EDF-2E28-41A9-82A7-1E9DB3572614}"/>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E1E4EE"/>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bject 2">
              <a:extLst>
                <a:ext uri="{FF2B5EF4-FFF2-40B4-BE49-F238E27FC236}">
                  <a16:creationId xmlns:a16="http://schemas.microsoft.com/office/drawing/2014/main" xmlns="" id="{CC118F78-0571-4E8F-A5CA-CA9B6CA0D6D4}"/>
                </a:ext>
              </a:extLst>
            </p:cNvPr>
            <p:cNvSpPr txBox="1"/>
            <p:nvPr/>
          </p:nvSpPr>
          <p:spPr>
            <a:xfrm>
              <a:off x="203869" y="217988"/>
              <a:ext cx="6449594" cy="289823"/>
            </a:xfrm>
            <a:prstGeom prst="rect">
              <a:avLst/>
            </a:prstGeom>
          </p:spPr>
          <p:txBody>
            <a:bodyPr vert="horz" wrap="square" lIns="0" tIns="12700" rIns="0" bIns="0" rtlCol="0">
              <a:spAutoFit/>
            </a:bodyPr>
            <a:lstStyle/>
            <a:p>
              <a:pPr marL="12700" lvl="0">
                <a:spcBef>
                  <a:spcPts val="100"/>
                </a:spcBef>
                <a:defRPr/>
              </a:pPr>
              <a:r>
                <a:rPr lang="en-US" b="1" err="1">
                  <a:solidFill>
                    <a:srgbClr val="003A65"/>
                  </a:solidFill>
                  <a:latin typeface="Arial" panose="020B0604020202020204" pitchFamily="34" charset="0"/>
                  <a:cs typeface="Arial" panose="020B0604020202020204" pitchFamily="34" charset="0"/>
                </a:rPr>
                <a:t>Phần</a:t>
              </a:r>
              <a:r>
                <a:rPr lang="en-US" b="1">
                  <a:solidFill>
                    <a:srgbClr val="003A65"/>
                  </a:solidFill>
                  <a:latin typeface="Arial" panose="020B0604020202020204" pitchFamily="34" charset="0"/>
                  <a:cs typeface="Arial" panose="020B0604020202020204" pitchFamily="34" charset="0"/>
                </a:rPr>
                <a:t> II. </a:t>
              </a:r>
              <a:r>
                <a:rPr lang="en-US" b="1" err="1">
                  <a:solidFill>
                    <a:srgbClr val="003A65"/>
                  </a:solidFill>
                  <a:latin typeface="Arial" panose="020B0604020202020204" pitchFamily="34" charset="0"/>
                  <a:cs typeface="Arial" panose="020B0604020202020204" pitchFamily="34" charset="0"/>
                </a:rPr>
                <a:t>Định</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nghĩa</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và</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các</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khái</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niệm</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chuyển</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đổi</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số</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cho</a:t>
              </a:r>
              <a:r>
                <a:rPr lang="en-US" b="1">
                  <a:solidFill>
                    <a:srgbClr val="003A65"/>
                  </a:solidFill>
                  <a:latin typeface="Arial" panose="020B0604020202020204" pitchFamily="34" charset="0"/>
                  <a:cs typeface="Arial" panose="020B0604020202020204" pitchFamily="34" charset="0"/>
                </a:rPr>
                <a:t> DN</a:t>
              </a:r>
            </a:p>
          </p:txBody>
        </p:sp>
        <p:sp>
          <p:nvSpPr>
            <p:cNvPr id="42" name="object 5">
              <a:extLst>
                <a:ext uri="{FF2B5EF4-FFF2-40B4-BE49-F238E27FC236}">
                  <a16:creationId xmlns:a16="http://schemas.microsoft.com/office/drawing/2014/main" xmlns="" id="{A9A8C024-1A58-484F-84C3-EDB2FFF0F24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003A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Footer Placeholder 5">
            <a:extLst>
              <a:ext uri="{FF2B5EF4-FFF2-40B4-BE49-F238E27FC236}">
                <a16:creationId xmlns:a16="http://schemas.microsoft.com/office/drawing/2014/main" xmlns="" id="{463E2A38-766B-4966-B3F3-7115F28F2C1C}"/>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1968597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21</a:t>
            </a:fld>
            <a:endParaRPr lang="en-US"/>
          </a:p>
        </p:txBody>
      </p:sp>
      <p:sp>
        <p:nvSpPr>
          <p:cNvPr id="5" name="Content Placeholder 2">
            <a:extLst>
              <a:ext uri="{FF2B5EF4-FFF2-40B4-BE49-F238E27FC236}">
                <a16:creationId xmlns:a16="http://schemas.microsoft.com/office/drawing/2014/main" xmlns="" id="{79178CC5-BEE1-4778-8D79-7D433A8D20ED}"/>
              </a:ext>
            </a:extLst>
          </p:cNvPr>
          <p:cNvSpPr txBox="1">
            <a:spLocks/>
          </p:cNvSpPr>
          <p:nvPr/>
        </p:nvSpPr>
        <p:spPr>
          <a:xfrm>
            <a:off x="397195" y="1078992"/>
            <a:ext cx="5915025" cy="8232883"/>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300"/>
              </a:spcBef>
              <a:spcAft>
                <a:spcPts val="300"/>
              </a:spcAft>
              <a:buClr>
                <a:srgbClr val="FFE600"/>
              </a:buClr>
              <a:buNone/>
            </a:pPr>
            <a:r>
              <a:rPr lang="en-US" sz="1200" err="1">
                <a:latin typeface="Arial" panose="020B0604020202020204" pitchFamily="34" charset="0"/>
                <a:cs typeface="Arial" panose="020B0604020202020204" pitchFamily="34" charset="0"/>
              </a:rPr>
              <a:t>Bên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đó</a:t>
            </a:r>
            <a:r>
              <a:rPr lang="en-US" sz="1200">
                <a:latin typeface="Arial" panose="020B0604020202020204" pitchFamily="34" charset="0"/>
                <a:cs typeface="Arial" panose="020B0604020202020204" pitchFamily="34" charset="0"/>
              </a:rPr>
              <a:t> do </a:t>
            </a:r>
            <a:r>
              <a:rPr lang="en-US" sz="1200" err="1">
                <a:latin typeface="Arial" panose="020B0604020202020204" pitchFamily="34" charset="0"/>
                <a:cs typeface="Arial" panose="020B0604020202020204" pitchFamily="34" charset="0"/>
              </a:rPr>
              <a:t>mục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luôn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gắn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mỗi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qua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chuỗi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đảm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vững</a:t>
            </a:r>
            <a:r>
              <a:rPr lang="en-US" sz="1200">
                <a:latin typeface="Arial" panose="020B0604020202020204" pitchFamily="34" charset="0"/>
                <a:cs typeface="Arial" panose="020B0604020202020204" pitchFamily="34" charset="0"/>
              </a:rPr>
              <a:t>. </a:t>
            </a:r>
          </a:p>
          <a:p>
            <a:pPr marL="0" indent="0" algn="just">
              <a:lnSpc>
                <a:spcPct val="130000"/>
              </a:lnSpc>
              <a:spcBef>
                <a:spcPts val="300"/>
              </a:spcBef>
              <a:spcAft>
                <a:spcPts val="300"/>
              </a:spcAft>
              <a:buClr>
                <a:srgbClr val="FFE600"/>
              </a:buClr>
              <a:buNone/>
            </a:pPr>
            <a:r>
              <a:rPr lang="en-US" sz="1200" b="1" u="sng" err="1">
                <a:latin typeface="Arial" panose="020B0604020202020204" pitchFamily="34" charset="0"/>
                <a:cs typeface="Arial" panose="020B0604020202020204" pitchFamily="34" charset="0"/>
              </a:rPr>
              <a:t>Giai</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đoạn</a:t>
            </a:r>
            <a:r>
              <a:rPr lang="en-US" sz="1200" b="1" u="sng">
                <a:latin typeface="Arial" panose="020B0604020202020204" pitchFamily="34" charset="0"/>
                <a:cs typeface="Arial" panose="020B0604020202020204" pitchFamily="34" charset="0"/>
              </a:rPr>
              <a:t> “Becoming Digital”</a:t>
            </a:r>
          </a:p>
          <a:p>
            <a:pPr marL="0" indent="0" algn="just">
              <a:lnSpc>
                <a:spcPct val="120000"/>
              </a:lnSpc>
              <a:spcBef>
                <a:spcPts val="300"/>
              </a:spcBef>
              <a:spcAft>
                <a:spcPts val="300"/>
              </a:spcAft>
              <a:buNone/>
            </a:pP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chú</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trọng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ở </a:t>
            </a:r>
            <a:r>
              <a:rPr lang="en-US" sz="1200" err="1">
                <a:latin typeface="Arial" panose="020B0604020202020204" pitchFamily="34" charset="0"/>
                <a:cs typeface="Arial" panose="020B0604020202020204" pitchFamily="34" charset="0"/>
              </a:rPr>
              <a:t>phạm</a:t>
            </a:r>
            <a:r>
              <a:rPr lang="en-US" sz="1200">
                <a:latin typeface="Arial" panose="020B0604020202020204" pitchFamily="34" charset="0"/>
                <a:cs typeface="Arial" panose="020B0604020202020204" pitchFamily="34" charset="0"/>
              </a:rPr>
              <a:t> vi </a:t>
            </a:r>
            <a:r>
              <a:rPr lang="en-US" sz="1200" err="1">
                <a:latin typeface="Arial" panose="020B0604020202020204" pitchFamily="34" charset="0"/>
                <a:cs typeface="Arial" panose="020B0604020202020204" pitchFamily="34" charset="0"/>
              </a:rPr>
              <a:t>rộng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giữa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ra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ban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nhằm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ưu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trưởng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bắt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chỉnh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sẵn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Ngoài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cáo</a:t>
            </a:r>
            <a:r>
              <a:rPr lang="en-US" sz="1200">
                <a:latin typeface="Arial" panose="020B0604020202020204" pitchFamily="34" charset="0"/>
                <a:cs typeface="Arial" panose="020B0604020202020204" pitchFamily="34" charset="0"/>
              </a:rPr>
              <a:t>, ở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báo</a:t>
            </a:r>
            <a:r>
              <a:rPr lang="en-US" sz="1200">
                <a:latin typeface="Arial" panose="020B0604020202020204" pitchFamily="34" charset="0"/>
                <a:cs typeface="Arial" panose="020B0604020202020204" pitchFamily="34" charset="0"/>
              </a:rPr>
              <a:t> (PBF)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nguồn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lực</a:t>
            </a:r>
            <a:r>
              <a:rPr lang="en-US" sz="1200">
                <a:latin typeface="Arial" panose="020B0604020202020204" pitchFamily="34" charset="0"/>
                <a:cs typeface="Arial" panose="020B0604020202020204" pitchFamily="34" charset="0"/>
              </a:rPr>
              <a:t> (HRM)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nâng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chi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a:t>
            </a:r>
          </a:p>
          <a:p>
            <a:pPr marL="0" indent="0" algn="just">
              <a:lnSpc>
                <a:spcPct val="120000"/>
              </a:lnSpc>
              <a:spcBef>
                <a:spcPts val="300"/>
              </a:spcBef>
              <a:spcAft>
                <a:spcPts val="300"/>
              </a:spcAft>
              <a:buNone/>
            </a:pP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ở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xuyên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suốt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Do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lãnh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đưa</a:t>
            </a:r>
            <a:r>
              <a:rPr lang="en-US" sz="1200">
                <a:latin typeface="Arial" panose="020B0604020202020204" pitchFamily="34" charset="0"/>
                <a:cs typeface="Arial" panose="020B0604020202020204" pitchFamily="34" charset="0"/>
              </a:rPr>
              <a:t> ra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đảm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an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an </a:t>
            </a:r>
            <a:r>
              <a:rPr lang="en-US" sz="1200" err="1">
                <a:latin typeface="Arial" panose="020B0604020202020204" pitchFamily="34" charset="0"/>
                <a:cs typeface="Arial" panose="020B0604020202020204" pitchFamily="34" charset="0"/>
              </a:rPr>
              <a:t>ninh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phép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dòng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nguồn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lực</a:t>
            </a:r>
            <a:r>
              <a:rPr lang="en-US" sz="1200">
                <a:latin typeface="Arial" panose="020B0604020202020204" pitchFamily="34" charset="0"/>
                <a:cs typeface="Arial" panose="020B0604020202020204" pitchFamily="34" charset="0"/>
              </a:rPr>
              <a:t>, v.v.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theo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mình</a:t>
            </a:r>
            <a:r>
              <a:rPr lang="en-US" sz="1200">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Clr>
                <a:srgbClr val="FFE600"/>
              </a:buClr>
              <a:buNone/>
            </a:pPr>
            <a:r>
              <a:rPr lang="en-US" sz="1200" b="1" u="sng" err="1">
                <a:latin typeface="Arial" panose="020B0604020202020204" pitchFamily="34" charset="0"/>
                <a:cs typeface="Arial" panose="020B0604020202020204" pitchFamily="34" charset="0"/>
              </a:rPr>
              <a:t>Giai</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đoạn</a:t>
            </a:r>
            <a:r>
              <a:rPr lang="en-US" sz="1200" b="1" u="sng">
                <a:latin typeface="Arial" panose="020B0604020202020204" pitchFamily="34" charset="0"/>
                <a:cs typeface="Arial" panose="020B0604020202020204" pitchFamily="34" charset="0"/>
              </a:rPr>
              <a:t> “Being Digital”</a:t>
            </a:r>
          </a:p>
          <a:p>
            <a:pPr marL="0" indent="0" algn="just">
              <a:lnSpc>
                <a:spcPct val="120000"/>
              </a:lnSpc>
              <a:spcBef>
                <a:spcPts val="300"/>
              </a:spcBef>
              <a:spcAft>
                <a:spcPts val="300"/>
              </a:spcAft>
              <a:buClr>
                <a:srgbClr val="FFE600"/>
              </a:buClr>
              <a:buNone/>
            </a:pPr>
            <a:r>
              <a:rPr lang="en-US" sz="1200" spc="30" err="1">
                <a:latin typeface="Arial" panose="020B0604020202020204" pitchFamily="34" charset="0"/>
                <a:cs typeface="Arial" panose="020B0604020202020204" pitchFamily="34" charset="0"/>
              </a:rPr>
              <a:t>Đây</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có</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thể</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được</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gọi</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là</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giai</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đoạn</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chuyển</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đổi</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số</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hoàn</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toàn</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khi</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các</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hệ</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thống</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kinh</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doanh</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và</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quản</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trị</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của</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doanh</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nghiệp</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được</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kết</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nối</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và</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tích</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hợp</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đồng</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bộ</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với</a:t>
            </a:r>
            <a:r>
              <a:rPr lang="en-US" sz="1200" spc="30">
                <a:latin typeface="Arial" panose="020B0604020202020204" pitchFamily="34" charset="0"/>
                <a:cs typeface="Arial" panose="020B0604020202020204" pitchFamily="34" charset="0"/>
              </a:rPr>
              <a:t> </a:t>
            </a:r>
            <a:r>
              <a:rPr lang="en-US" sz="1200" spc="30" err="1">
                <a:latin typeface="Arial" panose="020B0604020202020204" pitchFamily="34" charset="0"/>
                <a:cs typeface="Arial" panose="020B0604020202020204" pitchFamily="34" charset="0"/>
              </a:rPr>
              <a:t>nhau</a:t>
            </a:r>
            <a:r>
              <a:rPr lang="en-US" sz="1200" spc="3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chia </a:t>
            </a:r>
            <a:r>
              <a:rPr lang="en-US" sz="1200" err="1">
                <a:latin typeface="Arial" panose="020B0604020202020204" pitchFamily="34" charset="0"/>
                <a:cs typeface="Arial" panose="020B0604020202020204" pitchFamily="34" charset="0"/>
              </a:rPr>
              <a:t>sẻ</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xuyên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suốt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phòng</a:t>
            </a:r>
            <a:r>
              <a:rPr lang="en-US" sz="1200">
                <a:latin typeface="Arial" panose="020B0604020202020204" pitchFamily="34" charset="0"/>
                <a:cs typeface="Arial" panose="020B0604020202020204" pitchFamily="34" charset="0"/>
              </a:rPr>
              <a:t> ban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theo</a:t>
            </a:r>
            <a:r>
              <a:rPr lang="en-US" sz="1200">
                <a:latin typeface="Arial" panose="020B0604020202020204" pitchFamily="34" charset="0"/>
                <a:cs typeface="Arial" panose="020B0604020202020204" pitchFamily="34" charset="0"/>
              </a:rPr>
              <a:t> </a:t>
            </a:r>
            <a:r>
              <a:rPr lang="en-US" sz="1200" spc="-10" err="1">
                <a:latin typeface="Arial" panose="020B0604020202020204" pitchFamily="34" charset="0"/>
                <a:cs typeface="Arial" panose="020B0604020202020204" pitchFamily="34" charset="0"/>
              </a:rPr>
              <a:t>thời</a:t>
            </a:r>
            <a:r>
              <a:rPr lang="en-US" sz="1200" spc="-10">
                <a:latin typeface="Arial" panose="020B0604020202020204" pitchFamily="34" charset="0"/>
                <a:cs typeface="Arial" panose="020B0604020202020204" pitchFamily="34" charset="0"/>
              </a:rPr>
              <a:t> </a:t>
            </a:r>
            <a:r>
              <a:rPr lang="en-US" sz="1200" spc="-10" err="1">
                <a:latin typeface="Arial" panose="020B0604020202020204" pitchFamily="34" charset="0"/>
                <a:cs typeface="Arial" panose="020B0604020202020204" pitchFamily="34" charset="0"/>
              </a:rPr>
              <a:t>gian</a:t>
            </a:r>
            <a:r>
              <a:rPr lang="en-US" sz="1200" spc="-10">
                <a:latin typeface="Arial" panose="020B0604020202020204" pitchFamily="34" charset="0"/>
                <a:cs typeface="Arial" panose="020B0604020202020204" pitchFamily="34" charset="0"/>
              </a:rPr>
              <a:t> </a:t>
            </a:r>
            <a:r>
              <a:rPr lang="en-US" sz="1200" spc="-1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ở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cơ </a:t>
            </a:r>
            <a:r>
              <a:rPr lang="en-US" sz="1200" err="1">
                <a:latin typeface="Arial" panose="020B0604020202020204" pitchFamily="34" charset="0"/>
                <a:cs typeface="Arial" panose="020B0604020202020204" pitchFamily="34" charset="0"/>
              </a:rPr>
              <a:t>sở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xem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xét</a:t>
            </a:r>
            <a:r>
              <a:rPr lang="en-US" sz="1200">
                <a:latin typeface="Arial" panose="020B0604020202020204" pitchFamily="34" charset="0"/>
                <a:cs typeface="Arial" panose="020B0604020202020204" pitchFamily="34" charset="0"/>
              </a:rPr>
              <a:t> </a:t>
            </a:r>
            <a:r>
              <a:rPr lang="en-US" sz="1200" spc="-10" err="1">
                <a:latin typeface="Arial" panose="020B0604020202020204" pitchFamily="34" charset="0"/>
                <a:cs typeface="Arial" panose="020B0604020202020204" pitchFamily="34" charset="0"/>
              </a:rPr>
              <a:t>cấu</a:t>
            </a:r>
            <a:r>
              <a:rPr lang="en-US" sz="1200" spc="-10">
                <a:latin typeface="Arial" panose="020B0604020202020204" pitchFamily="34" charset="0"/>
                <a:cs typeface="Arial" panose="020B0604020202020204" pitchFamily="34" charset="0"/>
              </a:rPr>
              <a:t> </a:t>
            </a:r>
            <a:r>
              <a:rPr lang="en-US" sz="1200" spc="-10" err="1">
                <a:latin typeface="Arial" panose="020B0604020202020204" pitchFamily="34" charset="0"/>
                <a:cs typeface="Arial" panose="020B0604020202020204" pitchFamily="34" charset="0"/>
              </a:rPr>
              <a:t>trúc</a:t>
            </a:r>
            <a:r>
              <a:rPr lang="en-US" sz="1200" spc="-10">
                <a:latin typeface="Arial" panose="020B0604020202020204" pitchFamily="34" charset="0"/>
                <a:cs typeface="Arial" panose="020B0604020202020204" pitchFamily="34" charset="0"/>
              </a:rPr>
              <a:t> </a:t>
            </a:r>
            <a:r>
              <a:rPr lang="en-US" sz="1200" spc="-10" err="1">
                <a:latin typeface="Arial" panose="020B0604020202020204" pitchFamily="34" charset="0"/>
                <a:cs typeface="Arial" panose="020B0604020202020204" pitchFamily="34" charset="0"/>
              </a:rPr>
              <a:t>doanh</a:t>
            </a:r>
            <a:r>
              <a:rPr lang="en-US" sz="1200" spc="-10">
                <a:latin typeface="Arial" panose="020B0604020202020204" pitchFamily="34" charset="0"/>
                <a:cs typeface="Arial" panose="020B0604020202020204" pitchFamily="34" charset="0"/>
              </a:rPr>
              <a:t> </a:t>
            </a:r>
            <a:r>
              <a:rPr lang="en-US" sz="1200" spc="-10" err="1">
                <a:latin typeface="Arial" panose="020B0604020202020204" pitchFamily="34" charset="0"/>
                <a:cs typeface="Arial" panose="020B0604020202020204" pitchFamily="34" charset="0"/>
              </a:rPr>
              <a:t>nghiệp</a:t>
            </a:r>
            <a:r>
              <a:rPr lang="en-US" sz="1200" spc="-1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a:t>
            </a:r>
            <a:r>
              <a:rPr lang="en-US" sz="1200" b="1" u="sng">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Ở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bắt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ra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nhằm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ra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bứt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đuổi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kịp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lớn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đòi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hỏi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sâu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sắc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trò</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lãnh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thậm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Chính </a:t>
            </a:r>
            <a:r>
              <a:rPr lang="en-US" sz="1200" err="1">
                <a:latin typeface="Arial" panose="020B0604020202020204" pitchFamily="34" charset="0"/>
                <a:cs typeface="Arial" panose="020B0604020202020204" pitchFamily="34" charset="0"/>
              </a:rPr>
              <a:t>vì</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vậy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ở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a:t>
            </a:r>
            <a:r>
              <a:rPr lang="en-US" sz="1200">
                <a:latin typeface="Arial" panose="020B0604020202020204" pitchFamily="34" charset="0"/>
                <a:cs typeface="Arial" panose="020B0604020202020204" pitchFamily="34" charset="0"/>
              </a:rPr>
              <a:t> con </a:t>
            </a:r>
            <a:r>
              <a:rPr lang="en-US" sz="1200" err="1">
                <a:latin typeface="Arial" panose="020B0604020202020204" pitchFamily="34" charset="0"/>
                <a:cs typeface="Arial" panose="020B0604020202020204" pitchFamily="34" charset="0"/>
              </a:rPr>
              <a:t>người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luôn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coi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trọng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đồng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a:t>
            </a:r>
            <a:endParaRPr lang="en-US" sz="1200" b="1" u="sng" spc="3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xmlns="" id="{D7771BF6-D859-47BF-A8BB-0B27D3E7639B}"/>
              </a:ext>
            </a:extLst>
          </p:cNvPr>
          <p:cNvGrpSpPr/>
          <p:nvPr/>
        </p:nvGrpSpPr>
        <p:grpSpPr>
          <a:xfrm>
            <a:off x="0" y="0"/>
            <a:ext cx="6858000" cy="570668"/>
            <a:chOff x="0" y="0"/>
            <a:chExt cx="6858000" cy="570668"/>
          </a:xfrm>
        </p:grpSpPr>
        <p:sp>
          <p:nvSpPr>
            <p:cNvPr id="9" name="object 8">
              <a:extLst>
                <a:ext uri="{FF2B5EF4-FFF2-40B4-BE49-F238E27FC236}">
                  <a16:creationId xmlns:a16="http://schemas.microsoft.com/office/drawing/2014/main" xmlns="" id="{88AFD7FA-EBBF-4E8C-B893-AE7DD9A06B95}"/>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E1E4EE"/>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2">
              <a:extLst>
                <a:ext uri="{FF2B5EF4-FFF2-40B4-BE49-F238E27FC236}">
                  <a16:creationId xmlns:a16="http://schemas.microsoft.com/office/drawing/2014/main" xmlns="" id="{A387A03D-6BEB-4DF3-A880-DFD563FBFDD0}"/>
                </a:ext>
              </a:extLst>
            </p:cNvPr>
            <p:cNvSpPr txBox="1"/>
            <p:nvPr/>
          </p:nvSpPr>
          <p:spPr>
            <a:xfrm>
              <a:off x="203869" y="217988"/>
              <a:ext cx="6449594" cy="289823"/>
            </a:xfrm>
            <a:prstGeom prst="rect">
              <a:avLst/>
            </a:prstGeom>
          </p:spPr>
          <p:txBody>
            <a:bodyPr vert="horz" wrap="square" lIns="0" tIns="12700" rIns="0" bIns="0" rtlCol="0">
              <a:spAutoFit/>
            </a:bodyPr>
            <a:lstStyle/>
            <a:p>
              <a:pPr marL="12700" lvl="0">
                <a:spcBef>
                  <a:spcPts val="100"/>
                </a:spcBef>
                <a:defRPr/>
              </a:pPr>
              <a:r>
                <a:rPr lang="en-US" b="1" err="1">
                  <a:solidFill>
                    <a:srgbClr val="003A65"/>
                  </a:solidFill>
                  <a:latin typeface="Arial" panose="020B0604020202020204" pitchFamily="34" charset="0"/>
                  <a:cs typeface="Arial" panose="020B0604020202020204" pitchFamily="34" charset="0"/>
                </a:rPr>
                <a:t>Phần</a:t>
              </a:r>
              <a:r>
                <a:rPr lang="en-US" b="1">
                  <a:solidFill>
                    <a:srgbClr val="003A65"/>
                  </a:solidFill>
                  <a:latin typeface="Arial" panose="020B0604020202020204" pitchFamily="34" charset="0"/>
                  <a:cs typeface="Arial" panose="020B0604020202020204" pitchFamily="34" charset="0"/>
                </a:rPr>
                <a:t> II. </a:t>
              </a:r>
              <a:r>
                <a:rPr lang="en-US" b="1" err="1">
                  <a:solidFill>
                    <a:srgbClr val="003A65"/>
                  </a:solidFill>
                  <a:latin typeface="Arial" panose="020B0604020202020204" pitchFamily="34" charset="0"/>
                  <a:cs typeface="Arial" panose="020B0604020202020204" pitchFamily="34" charset="0"/>
                </a:rPr>
                <a:t>Định</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nghĩa</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và</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các</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khái</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niệm</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chuyển</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đổi</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số</a:t>
              </a:r>
              <a:r>
                <a:rPr lang="en-US" b="1">
                  <a:solidFill>
                    <a:srgbClr val="003A65"/>
                  </a:solidFill>
                  <a:latin typeface="Arial" panose="020B0604020202020204" pitchFamily="34" charset="0"/>
                  <a:cs typeface="Arial" panose="020B0604020202020204" pitchFamily="34" charset="0"/>
                </a:rPr>
                <a:t> </a:t>
              </a:r>
              <a:r>
                <a:rPr lang="en-US" b="1" err="1">
                  <a:solidFill>
                    <a:srgbClr val="003A65"/>
                  </a:solidFill>
                  <a:latin typeface="Arial" panose="020B0604020202020204" pitchFamily="34" charset="0"/>
                  <a:cs typeface="Arial" panose="020B0604020202020204" pitchFamily="34" charset="0"/>
                </a:rPr>
                <a:t>cho</a:t>
              </a:r>
              <a:r>
                <a:rPr lang="en-US" b="1">
                  <a:solidFill>
                    <a:srgbClr val="003A65"/>
                  </a:solidFill>
                  <a:latin typeface="Arial" panose="020B0604020202020204" pitchFamily="34" charset="0"/>
                  <a:cs typeface="Arial" panose="020B0604020202020204" pitchFamily="34" charset="0"/>
                </a:rPr>
                <a:t> DN</a:t>
              </a:r>
            </a:p>
          </p:txBody>
        </p:sp>
        <p:sp>
          <p:nvSpPr>
            <p:cNvPr id="11" name="object 5">
              <a:extLst>
                <a:ext uri="{FF2B5EF4-FFF2-40B4-BE49-F238E27FC236}">
                  <a16:creationId xmlns:a16="http://schemas.microsoft.com/office/drawing/2014/main" xmlns="" id="{3B8F49B0-CE21-41AA-B7A9-2BA3AC11775E}"/>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003A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Footer Placeholder 5">
            <a:extLst>
              <a:ext uri="{FF2B5EF4-FFF2-40B4-BE49-F238E27FC236}">
                <a16:creationId xmlns:a16="http://schemas.microsoft.com/office/drawing/2014/main" xmlns="" id="{2C8315A5-7C59-4E15-9B0F-6FBB2553462D}"/>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696932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2FAEB1D-3A75-4F7F-B2D5-36A9A332059A}"/>
              </a:ext>
            </a:extLst>
          </p:cNvPr>
          <p:cNvPicPr>
            <a:picLocks noChangeAspect="1"/>
          </p:cNvPicPr>
          <p:nvPr/>
        </p:nvPicPr>
        <p:blipFill>
          <a:blip r:embed="rId3"/>
          <a:stretch>
            <a:fillRect/>
          </a:stretch>
        </p:blipFill>
        <p:spPr>
          <a:xfrm>
            <a:off x="0" y="0"/>
            <a:ext cx="6858000" cy="9906000"/>
          </a:xfrm>
          <a:prstGeom prst="rect">
            <a:avLst/>
          </a:prstGeom>
        </p:spPr>
      </p:pic>
      <p:grpSp>
        <p:nvGrpSpPr>
          <p:cNvPr id="5" name="Group 4">
            <a:extLst>
              <a:ext uri="{FF2B5EF4-FFF2-40B4-BE49-F238E27FC236}">
                <a16:creationId xmlns:a16="http://schemas.microsoft.com/office/drawing/2014/main" xmlns="" id="{BCBB5DAC-4775-4D14-9311-6EA7BF7D18EE}"/>
              </a:ext>
            </a:extLst>
          </p:cNvPr>
          <p:cNvGrpSpPr/>
          <p:nvPr/>
        </p:nvGrpSpPr>
        <p:grpSpPr>
          <a:xfrm>
            <a:off x="-1428" y="7893934"/>
            <a:ext cx="6858000" cy="1887949"/>
            <a:chOff x="1" y="5968197"/>
            <a:chExt cx="6858000" cy="1708160"/>
          </a:xfrm>
        </p:grpSpPr>
        <p:sp>
          <p:nvSpPr>
            <p:cNvPr id="6" name="object 5">
              <a:extLst>
                <a:ext uri="{FF2B5EF4-FFF2-40B4-BE49-F238E27FC236}">
                  <a16:creationId xmlns:a16="http://schemas.microsoft.com/office/drawing/2014/main" xmlns="" id="{9FC9BB77-C7C3-462A-9BE4-000D098ABFC9}"/>
                </a:ext>
              </a:extLst>
            </p:cNvPr>
            <p:cNvSpPr/>
            <p:nvPr/>
          </p:nvSpPr>
          <p:spPr>
            <a:xfrm>
              <a:off x="1" y="5968197"/>
              <a:ext cx="6858000" cy="170816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6597C5">
                <a:alpha val="7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xmlns="" id="{62F0093A-4701-4BEC-9E7E-6ECCD0972892}"/>
                </a:ext>
              </a:extLst>
            </p:cNvPr>
            <p:cNvSpPr txBox="1">
              <a:spLocks/>
            </p:cNvSpPr>
            <p:nvPr/>
          </p:nvSpPr>
          <p:spPr bwMode="gray">
            <a:xfrm>
              <a:off x="336981" y="6022197"/>
              <a:ext cx="6249235" cy="1397043"/>
            </a:xfrm>
            <a:prstGeom prst="rect">
              <a:avLst/>
            </a:prstGeom>
          </p:spPr>
          <p:txBody>
            <a:bodyPr vert="horz" lIns="91440" tIns="45720" rIns="91440" bIns="45720" rtlCol="0" anchor="ctr">
              <a:noAutofit/>
            </a:bodyPr>
            <a:lstStyle>
              <a:lvl1pPr algn="ctr" defTabSz="567065" rtl="0" eaLnBrk="1" latinLnBrk="0" hangingPunct="1">
                <a:lnSpc>
                  <a:spcPct val="90000"/>
                </a:lnSpc>
                <a:spcBef>
                  <a:spcPct val="0"/>
                </a:spcBef>
                <a:buNone/>
                <a:defRPr sz="3721" kern="1200">
                  <a:solidFill>
                    <a:schemeClr val="tx1"/>
                  </a:solidFill>
                  <a:latin typeface="+mj-lt"/>
                  <a:ea typeface="+mj-ea"/>
                  <a:cs typeface="+mj-cs"/>
                </a:defRPr>
              </a:lvl1pPr>
            </a:lstStyle>
            <a:p>
              <a:pPr marL="0" marR="0" lvl="0" indent="0" algn="l" defTabSz="567065" rtl="0" eaLnBrk="1" fontAlgn="auto" latinLnBrk="0" hangingPunct="1">
                <a:lnSpc>
                  <a:spcPct val="100000"/>
                </a:lnSpc>
                <a:spcBef>
                  <a:spcPct val="0"/>
                </a:spcBef>
                <a:spcAft>
                  <a:spcPts val="0"/>
                </a:spcAft>
                <a:buClrTx/>
                <a:buSzTx/>
                <a:buFontTx/>
                <a:buNone/>
                <a:tabLst/>
                <a:defRPr/>
              </a:pPr>
              <a:r>
                <a:rPr kumimoji="0" lang="en-IN" sz="3200"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Phần</a:t>
              </a:r>
              <a:r>
                <a:rPr kumimoji="0" lang="en-IN" sz="320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III</a:t>
              </a:r>
              <a:r>
                <a:rPr kumimoji="0" lang="en-IN"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t>
              </a:r>
            </a:p>
            <a:p>
              <a:pPr marL="0" marR="0" lvl="0" indent="0" algn="l" defTabSz="567065" rtl="0" eaLnBrk="1" fontAlgn="auto" latinLnBrk="0" hangingPunct="1">
                <a:lnSpc>
                  <a:spcPct val="100000"/>
                </a:lnSpc>
                <a:spcBef>
                  <a:spcPct val="0"/>
                </a:spcBef>
                <a:spcAft>
                  <a:spcPts val="0"/>
                </a:spcAft>
                <a:buClrTx/>
                <a:buSzTx/>
                <a:buFontTx/>
                <a:buNone/>
                <a:tabLst/>
                <a:defRPr/>
              </a:pPr>
              <a:r>
                <a:rPr kumimoji="0" lang="en-IN"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Lộ</a:t>
              </a:r>
              <a:r>
                <a:rPr kumimoji="0" lang="en-IN"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IN"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trình</a:t>
              </a:r>
              <a:r>
                <a:rPr kumimoji="0" lang="en-IN"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IN"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chuyển</a:t>
              </a:r>
              <a:r>
                <a:rPr kumimoji="0" lang="en-IN"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IN"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đổi</a:t>
              </a:r>
              <a:r>
                <a:rPr kumimoji="0" lang="en-IN"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IN"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số</a:t>
              </a:r>
              <a:r>
                <a:rPr kumimoji="0" lang="en-IN"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IN"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phổ</a:t>
              </a:r>
              <a:r>
                <a:rPr kumimoji="0" lang="en-IN"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IN"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biến</a:t>
              </a:r>
              <a:r>
                <a:rPr kumimoji="0" lang="en-IN"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IN"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cho</a:t>
              </a:r>
              <a:r>
                <a:rPr kumimoji="0" lang="en-IN"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DNNVV</a:t>
              </a:r>
              <a:endParaRPr kumimoji="0" lang="en-IN"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pSp>
      <p:sp>
        <p:nvSpPr>
          <p:cNvPr id="9" name="object 8">
            <a:extLst>
              <a:ext uri="{FF2B5EF4-FFF2-40B4-BE49-F238E27FC236}">
                <a16:creationId xmlns:a16="http://schemas.microsoft.com/office/drawing/2014/main" xmlns="" id="{7F1D972C-EC2A-4F9D-A575-EBDAFC14C2C2}"/>
              </a:ext>
            </a:extLst>
          </p:cNvPr>
          <p:cNvSpPr/>
          <p:nvPr/>
        </p:nvSpPr>
        <p:spPr>
          <a:xfrm>
            <a:off x="0" y="9599195"/>
            <a:ext cx="6858000" cy="5968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E8E3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715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23</a:t>
            </a:fld>
            <a:endParaRPr lang="en-US"/>
          </a:p>
        </p:txBody>
      </p:sp>
      <p:sp>
        <p:nvSpPr>
          <p:cNvPr id="10" name="Content Placeholder 2">
            <a:extLst>
              <a:ext uri="{FF2B5EF4-FFF2-40B4-BE49-F238E27FC236}">
                <a16:creationId xmlns:a16="http://schemas.microsoft.com/office/drawing/2014/main" xmlns="" id="{62373FE6-CFA7-43EE-9D5C-762FB77AECA2}"/>
              </a:ext>
            </a:extLst>
          </p:cNvPr>
          <p:cNvSpPr txBox="1">
            <a:spLocks/>
          </p:cNvSpPr>
          <p:nvPr/>
        </p:nvSpPr>
        <p:spPr>
          <a:xfrm>
            <a:off x="471490" y="1078992"/>
            <a:ext cx="5915025" cy="1505904"/>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Lộ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CĐS </a:t>
            </a:r>
            <a:r>
              <a:rPr lang="en-US" sz="1200" err="1">
                <a:latin typeface="Arial" panose="020B0604020202020204" pitchFamily="34" charset="0"/>
                <a:cs typeface="Arial" panose="020B0604020202020204" pitchFamily="34" charset="0"/>
              </a:rPr>
              <a:t>phổ</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DNNVV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Việt Nam bao </a:t>
            </a:r>
            <a:r>
              <a:rPr lang="en-US" sz="1200" err="1">
                <a:latin typeface="Arial" panose="020B0604020202020204" pitchFamily="34" charset="0"/>
                <a:cs typeface="Arial" panose="020B0604020202020204" pitchFamily="34" charset="0"/>
              </a:rPr>
              <a:t>gồm</a:t>
            </a:r>
            <a:r>
              <a:rPr lang="en-US" sz="1200">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giai</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đoạn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chuẩn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bị</a:t>
            </a:r>
            <a:r>
              <a:rPr lang="en-US" sz="1200" b="1">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b="1">
                <a:latin typeface="Arial" panose="020B0604020202020204" pitchFamily="34" charset="0"/>
                <a:cs typeface="Arial" panose="020B0604020202020204" pitchFamily="34" charset="0"/>
              </a:rPr>
              <a:t>03 </a:t>
            </a:r>
            <a:r>
              <a:rPr lang="en-US" sz="1200" b="1" err="1">
                <a:latin typeface="Arial" panose="020B0604020202020204" pitchFamily="34" charset="0"/>
                <a:cs typeface="Arial" panose="020B0604020202020204" pitchFamily="34" charset="0"/>
              </a:rPr>
              <a:t>giai</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đoạn</a:t>
            </a:r>
            <a:r>
              <a:rPr lang="en-US" sz="1200" b="1">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“doing digital” sang “being digital”.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đ</a:t>
            </a:r>
            <a:r>
              <a:rPr lang="vi-VN" sz="1200">
                <a:latin typeface="Arial" panose="020B0604020202020204" pitchFamily="34" charset="0"/>
                <a:cs typeface="Arial" panose="020B0604020202020204" pitchFamily="34" charset="0"/>
              </a:rPr>
              <a:t>ư</a:t>
            </a:r>
            <a:r>
              <a:rPr lang="en-US" sz="1200" err="1">
                <a:latin typeface="Arial" panose="020B0604020202020204" pitchFamily="34" charset="0"/>
                <a:cs typeface="Arial" panose="020B0604020202020204" pitchFamily="34" charset="0"/>
              </a:rPr>
              <a:t>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song </a:t>
            </a:r>
            <a:r>
              <a:rPr lang="en-US" sz="1200" err="1">
                <a:latin typeface="Arial" panose="020B0604020202020204" pitchFamily="34" charset="0"/>
                <a:cs typeface="Arial" panose="020B0604020202020204" pitchFamily="34" charset="0"/>
              </a:rPr>
              <a:t>song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hoặc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tùy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thuộc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phổ</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DNNVV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đ</a:t>
            </a:r>
            <a:r>
              <a:rPr lang="vi-VN" sz="1200">
                <a:latin typeface="Arial" panose="020B0604020202020204" pitchFamily="34" charset="0"/>
                <a:cs typeface="Arial" panose="020B0604020202020204" pitchFamily="34" charset="0"/>
              </a:rPr>
              <a:t>ư</a:t>
            </a:r>
            <a:r>
              <a:rPr lang="en-US" sz="1200" err="1">
                <a:latin typeface="Arial" panose="020B0604020202020204" pitchFamily="34" charset="0"/>
                <a:cs typeface="Arial" panose="020B0604020202020204" pitchFamily="34" charset="0"/>
              </a:rPr>
              <a:t>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tùy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chỉnh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smtClean="0">
                <a:latin typeface="Arial" panose="020B0604020202020204" pitchFamily="34" charset="0"/>
                <a:cs typeface="Arial" panose="020B0604020202020204" pitchFamily="34" charset="0"/>
              </a:rPr>
              <a:t>. Tóm tắt lộ trình chỉ dẫn ở trang bên.</a:t>
            </a:r>
            <a:endParaRPr lang="en-US" sz="1200">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xmlns="" id="{7C8D531D-09DB-460F-8233-D067F0EBCC3E}"/>
              </a:ext>
            </a:extLst>
          </p:cNvPr>
          <p:cNvGrpSpPr/>
          <p:nvPr/>
        </p:nvGrpSpPr>
        <p:grpSpPr>
          <a:xfrm>
            <a:off x="0" y="0"/>
            <a:ext cx="6858000" cy="570668"/>
            <a:chOff x="0" y="0"/>
            <a:chExt cx="6858000" cy="570668"/>
          </a:xfrm>
        </p:grpSpPr>
        <p:sp>
          <p:nvSpPr>
            <p:cNvPr id="30" name="object 8">
              <a:extLst>
                <a:ext uri="{FF2B5EF4-FFF2-40B4-BE49-F238E27FC236}">
                  <a16:creationId xmlns:a16="http://schemas.microsoft.com/office/drawing/2014/main" xmlns="" id="{8C40EBB9-C321-4895-BEC2-CE5A673041A6}"/>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E1E4EE"/>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object 2">
              <a:extLst>
                <a:ext uri="{FF2B5EF4-FFF2-40B4-BE49-F238E27FC236}">
                  <a16:creationId xmlns:a16="http://schemas.microsoft.com/office/drawing/2014/main" xmlns="" id="{DFBE6F3F-F125-45C4-A995-ABF38959B96A}"/>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III. </a:t>
              </a: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Lộ</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trình</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CĐS </a:t>
              </a: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phổ</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biến</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cho</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DNNVV</a:t>
              </a:r>
              <a:endParaRPr kumimoji="0"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endParaRPr>
            </a:p>
          </p:txBody>
        </p:sp>
        <p:sp>
          <p:nvSpPr>
            <p:cNvPr id="35" name="object 5">
              <a:extLst>
                <a:ext uri="{FF2B5EF4-FFF2-40B4-BE49-F238E27FC236}">
                  <a16:creationId xmlns:a16="http://schemas.microsoft.com/office/drawing/2014/main" xmlns="" id="{39DACDD4-AA61-48F6-B94F-B9EE52EC8973}"/>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2E75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Footer Placeholder 5">
            <a:extLst>
              <a:ext uri="{FF2B5EF4-FFF2-40B4-BE49-F238E27FC236}">
                <a16:creationId xmlns:a16="http://schemas.microsoft.com/office/drawing/2014/main" xmlns="" id="{9C38F056-A184-4E15-90F9-AEE092954F23}"/>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34912776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BC7ADE5E-95F8-41D9-9552-276B07F1CC20}"/>
              </a:ext>
            </a:extLst>
          </p:cNvPr>
          <p:cNvSpPr txBox="1">
            <a:spLocks/>
          </p:cNvSpPr>
          <p:nvPr/>
        </p:nvSpPr>
        <p:spPr>
          <a:xfrm rot="5400000">
            <a:off x="-418079" y="107001"/>
            <a:ext cx="1543050" cy="208664"/>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Trang 24</a:t>
            </a:r>
            <a:endParaRPr lang="en-US"/>
          </a:p>
        </p:txBody>
      </p:sp>
      <p:sp>
        <p:nvSpPr>
          <p:cNvPr id="12" name="Content Placeholder 2">
            <a:extLst>
              <a:ext uri="{FF2B5EF4-FFF2-40B4-BE49-F238E27FC236}">
                <a16:creationId xmlns:a16="http://schemas.microsoft.com/office/drawing/2014/main" xmlns="" id="{3105A570-5388-416C-9F2F-186FCBF218DF}"/>
              </a:ext>
            </a:extLst>
          </p:cNvPr>
          <p:cNvSpPr txBox="1">
            <a:spLocks/>
          </p:cNvSpPr>
          <p:nvPr/>
        </p:nvSpPr>
        <p:spPr>
          <a:xfrm rot="5400000">
            <a:off x="2423355" y="4142784"/>
            <a:ext cx="7740305" cy="456093"/>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just" defTabSz="913765">
              <a:lnSpc>
                <a:spcPct val="100000"/>
              </a:lnSpc>
              <a:spcBef>
                <a:spcPts val="0"/>
              </a:spcBef>
              <a:spcAft>
                <a:spcPts val="600"/>
              </a:spcAft>
              <a:buClr>
                <a:srgbClr val="FFE600"/>
              </a:buClr>
              <a:buSzPct val="70000"/>
              <a:buNone/>
              <a:defRPr/>
            </a:pPr>
            <a:r>
              <a:rPr lang="en-US" sz="1200" b="1" err="1">
                <a:solidFill>
                  <a:srgbClr val="000000"/>
                </a:solidFill>
                <a:latin typeface="Arial" panose="020B0604020202020204"/>
              </a:rPr>
              <a:t>Các</a:t>
            </a:r>
            <a:r>
              <a:rPr lang="en-US" sz="1200" b="1">
                <a:solidFill>
                  <a:srgbClr val="000000"/>
                </a:solidFill>
                <a:latin typeface="Arial" panose="020B0604020202020204"/>
              </a:rPr>
              <a:t> </a:t>
            </a:r>
            <a:r>
              <a:rPr lang="en-US" sz="1200" b="1" err="1">
                <a:solidFill>
                  <a:srgbClr val="000000"/>
                </a:solidFill>
                <a:latin typeface="Arial" panose="020B0604020202020204"/>
              </a:rPr>
              <a:t>giải</a:t>
            </a:r>
            <a:r>
              <a:rPr lang="en-US" sz="1200" b="1">
                <a:solidFill>
                  <a:srgbClr val="000000"/>
                </a:solidFill>
                <a:latin typeface="Arial" panose="020B0604020202020204"/>
              </a:rPr>
              <a:t> </a:t>
            </a:r>
            <a:r>
              <a:rPr lang="en-US" sz="1200" b="1" err="1">
                <a:solidFill>
                  <a:srgbClr val="000000"/>
                </a:solidFill>
                <a:latin typeface="Arial" panose="020B0604020202020204"/>
              </a:rPr>
              <a:t>pháp</a:t>
            </a:r>
            <a:r>
              <a:rPr lang="en-US" sz="1200" b="1">
                <a:solidFill>
                  <a:srgbClr val="000000"/>
                </a:solidFill>
                <a:latin typeface="Arial" panose="020B0604020202020204"/>
              </a:rPr>
              <a:t> </a:t>
            </a:r>
            <a:r>
              <a:rPr lang="en-US" sz="1200" b="1" err="1">
                <a:solidFill>
                  <a:srgbClr val="000000"/>
                </a:solidFill>
                <a:latin typeface="Arial" panose="020B0604020202020204"/>
              </a:rPr>
              <a:t>công</a:t>
            </a:r>
            <a:r>
              <a:rPr lang="en-US" sz="1200" b="1">
                <a:solidFill>
                  <a:srgbClr val="000000"/>
                </a:solidFill>
                <a:latin typeface="Arial" panose="020B0604020202020204"/>
              </a:rPr>
              <a:t> </a:t>
            </a:r>
            <a:r>
              <a:rPr lang="en-US" sz="1200" b="1" err="1">
                <a:solidFill>
                  <a:srgbClr val="000000"/>
                </a:solidFill>
                <a:latin typeface="Arial" panose="020B0604020202020204"/>
              </a:rPr>
              <a:t>nghệ</a:t>
            </a:r>
            <a:r>
              <a:rPr lang="en-US" sz="1200" b="1">
                <a:solidFill>
                  <a:srgbClr val="000000"/>
                </a:solidFill>
                <a:latin typeface="Arial" panose="020B0604020202020204"/>
              </a:rPr>
              <a:t> </a:t>
            </a:r>
            <a:r>
              <a:rPr lang="en-US" sz="1200" b="1" err="1">
                <a:solidFill>
                  <a:srgbClr val="000000"/>
                </a:solidFill>
                <a:latin typeface="Arial" panose="020B0604020202020204"/>
              </a:rPr>
              <a:t>theo</a:t>
            </a:r>
            <a:r>
              <a:rPr lang="en-US" sz="1200" b="1">
                <a:solidFill>
                  <a:srgbClr val="000000"/>
                </a:solidFill>
                <a:latin typeface="Arial" panose="020B0604020202020204"/>
              </a:rPr>
              <a:t> </a:t>
            </a:r>
            <a:r>
              <a:rPr lang="en-US" sz="1200" b="1" err="1">
                <a:solidFill>
                  <a:srgbClr val="000000"/>
                </a:solidFill>
                <a:latin typeface="Arial" panose="020B0604020202020204"/>
              </a:rPr>
              <a:t>từng</a:t>
            </a:r>
            <a:r>
              <a:rPr lang="en-US" sz="1200" b="1">
                <a:solidFill>
                  <a:srgbClr val="000000"/>
                </a:solidFill>
                <a:latin typeface="Arial" panose="020B0604020202020204"/>
              </a:rPr>
              <a:t> </a:t>
            </a:r>
            <a:r>
              <a:rPr lang="en-US" sz="1200" b="1" err="1">
                <a:solidFill>
                  <a:srgbClr val="000000"/>
                </a:solidFill>
                <a:latin typeface="Arial" panose="020B0604020202020204"/>
              </a:rPr>
              <a:t>giai</a:t>
            </a:r>
            <a:r>
              <a:rPr lang="en-US" sz="1200" b="1">
                <a:solidFill>
                  <a:srgbClr val="000000"/>
                </a:solidFill>
                <a:latin typeface="Arial" panose="020B0604020202020204"/>
              </a:rPr>
              <a:t> </a:t>
            </a:r>
            <a:r>
              <a:rPr lang="en-US" sz="1200" b="1" err="1">
                <a:solidFill>
                  <a:srgbClr val="000000"/>
                </a:solidFill>
                <a:latin typeface="Arial" panose="020B0604020202020204"/>
              </a:rPr>
              <a:t>đoạn</a:t>
            </a:r>
            <a:r>
              <a:rPr lang="en-US" sz="1200" b="1">
                <a:solidFill>
                  <a:srgbClr val="000000"/>
                </a:solidFill>
                <a:latin typeface="Arial" panose="020B0604020202020204"/>
              </a:rPr>
              <a:t> </a:t>
            </a:r>
            <a:r>
              <a:rPr lang="en-US" sz="1200" b="1" err="1">
                <a:solidFill>
                  <a:srgbClr val="000000"/>
                </a:solidFill>
                <a:latin typeface="Arial" panose="020B0604020202020204"/>
              </a:rPr>
              <a:t>của</a:t>
            </a:r>
            <a:r>
              <a:rPr lang="en-US" sz="1200" b="1">
                <a:solidFill>
                  <a:srgbClr val="000000"/>
                </a:solidFill>
                <a:latin typeface="Arial" panose="020B0604020202020204"/>
              </a:rPr>
              <a:t> </a:t>
            </a:r>
            <a:r>
              <a:rPr lang="en-US" sz="1200" b="1" err="1">
                <a:solidFill>
                  <a:srgbClr val="000000"/>
                </a:solidFill>
                <a:latin typeface="Arial" panose="020B0604020202020204"/>
              </a:rPr>
              <a:t>chuyển</a:t>
            </a:r>
            <a:r>
              <a:rPr lang="en-US" sz="1200" b="1">
                <a:solidFill>
                  <a:srgbClr val="000000"/>
                </a:solidFill>
                <a:latin typeface="Arial" panose="020B0604020202020204"/>
              </a:rPr>
              <a:t> </a:t>
            </a:r>
            <a:r>
              <a:rPr lang="en-US" sz="1200" b="1" err="1">
                <a:solidFill>
                  <a:srgbClr val="000000"/>
                </a:solidFill>
                <a:latin typeface="Arial" panose="020B0604020202020204"/>
              </a:rPr>
              <a:t>đổi</a:t>
            </a:r>
            <a:r>
              <a:rPr lang="en-US" sz="1200" b="1">
                <a:solidFill>
                  <a:srgbClr val="000000"/>
                </a:solidFill>
                <a:latin typeface="Arial" panose="020B0604020202020204"/>
              </a:rPr>
              <a:t> </a:t>
            </a:r>
            <a:r>
              <a:rPr lang="en-US" sz="1200" b="1" err="1">
                <a:solidFill>
                  <a:srgbClr val="000000"/>
                </a:solidFill>
                <a:latin typeface="Arial" panose="020B0604020202020204"/>
              </a:rPr>
              <a:t>số</a:t>
            </a:r>
            <a:endParaRPr lang="en-US" sz="1200" b="1">
              <a:solidFill>
                <a:srgbClr val="000000"/>
              </a:solidFill>
              <a:latin typeface="Arial" panose="020B0604020202020204"/>
            </a:endParaRPr>
          </a:p>
        </p:txBody>
      </p:sp>
      <p:pic>
        <p:nvPicPr>
          <p:cNvPr id="3" name="Picture 2"/>
          <p:cNvPicPr>
            <a:picLocks noChangeAspect="1"/>
          </p:cNvPicPr>
          <p:nvPr/>
        </p:nvPicPr>
        <p:blipFill>
          <a:blip r:embed="rId2"/>
          <a:stretch>
            <a:fillRect/>
          </a:stretch>
        </p:blipFill>
        <p:spPr>
          <a:xfrm rot="5400000">
            <a:off x="-689118" y="2777963"/>
            <a:ext cx="9031864" cy="4477293"/>
          </a:xfrm>
          <a:prstGeom prst="rect">
            <a:avLst/>
          </a:prstGeom>
        </p:spPr>
      </p:pic>
      <p:sp>
        <p:nvSpPr>
          <p:cNvPr id="13" name="Footer Placeholder 5">
            <a:extLst>
              <a:ext uri="{FF2B5EF4-FFF2-40B4-BE49-F238E27FC236}">
                <a16:creationId xmlns:a16="http://schemas.microsoft.com/office/drawing/2014/main" xmlns="" id="{9C38F056-A184-4E15-90F9-AEE092954F23}"/>
              </a:ext>
            </a:extLst>
          </p:cNvPr>
          <p:cNvSpPr>
            <a:spLocks noGrp="1"/>
          </p:cNvSpPr>
          <p:nvPr>
            <p:ph type="ftr" sz="quarter" idx="3"/>
          </p:nvPr>
        </p:nvSpPr>
        <p:spPr>
          <a:xfrm rot="5400000">
            <a:off x="-2629171" y="4900234"/>
            <a:ext cx="5989320" cy="232750"/>
          </a:xfrm>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23948358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25</a:t>
            </a:fld>
            <a:endParaRPr lang="en-US"/>
          </a:p>
        </p:txBody>
      </p:sp>
      <p:sp>
        <p:nvSpPr>
          <p:cNvPr id="10" name="Content Placeholder 2">
            <a:extLst>
              <a:ext uri="{FF2B5EF4-FFF2-40B4-BE49-F238E27FC236}">
                <a16:creationId xmlns:a16="http://schemas.microsoft.com/office/drawing/2014/main" xmlns="" id="{62373FE6-CFA7-43EE-9D5C-762FB77AECA2}"/>
              </a:ext>
            </a:extLst>
          </p:cNvPr>
          <p:cNvSpPr txBox="1">
            <a:spLocks/>
          </p:cNvSpPr>
          <p:nvPr/>
        </p:nvSpPr>
        <p:spPr>
          <a:xfrm>
            <a:off x="471490" y="1078992"/>
            <a:ext cx="5915025" cy="1505904"/>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Lộ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CĐS </a:t>
            </a:r>
            <a:r>
              <a:rPr lang="en-US" sz="1200" err="1">
                <a:latin typeface="Arial" panose="020B0604020202020204" pitchFamily="34" charset="0"/>
                <a:cs typeface="Arial" panose="020B0604020202020204" pitchFamily="34" charset="0"/>
              </a:rPr>
              <a:t>phổ</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DNNVV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Việt Nam bao </a:t>
            </a:r>
            <a:r>
              <a:rPr lang="en-US" sz="1200" err="1">
                <a:latin typeface="Arial" panose="020B0604020202020204" pitchFamily="34" charset="0"/>
                <a:cs typeface="Arial" panose="020B0604020202020204" pitchFamily="34" charset="0"/>
              </a:rPr>
              <a:t>gồm</a:t>
            </a:r>
            <a:r>
              <a:rPr lang="en-US" sz="1200">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giai</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đoạn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chuẩn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bị</a:t>
            </a:r>
            <a:r>
              <a:rPr lang="en-US" sz="1200" b="1">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b="1">
                <a:latin typeface="Arial" panose="020B0604020202020204" pitchFamily="34" charset="0"/>
                <a:cs typeface="Arial" panose="020B0604020202020204" pitchFamily="34" charset="0"/>
              </a:rPr>
              <a:t>03 </a:t>
            </a:r>
            <a:r>
              <a:rPr lang="en-US" sz="1200" b="1" err="1">
                <a:latin typeface="Arial" panose="020B0604020202020204" pitchFamily="34" charset="0"/>
                <a:cs typeface="Arial" panose="020B0604020202020204" pitchFamily="34" charset="0"/>
              </a:rPr>
              <a:t>giai</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đoạn</a:t>
            </a:r>
            <a:r>
              <a:rPr lang="en-US" sz="1200" b="1">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“doing digital” sang “being digital”.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đ</a:t>
            </a:r>
            <a:r>
              <a:rPr lang="vi-VN" sz="1200">
                <a:latin typeface="Arial" panose="020B0604020202020204" pitchFamily="34" charset="0"/>
                <a:cs typeface="Arial" panose="020B0604020202020204" pitchFamily="34" charset="0"/>
              </a:rPr>
              <a:t>ư</a:t>
            </a:r>
            <a:r>
              <a:rPr lang="en-US" sz="1200" err="1">
                <a:latin typeface="Arial" panose="020B0604020202020204" pitchFamily="34" charset="0"/>
                <a:cs typeface="Arial" panose="020B0604020202020204" pitchFamily="34" charset="0"/>
              </a:rPr>
              <a:t>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song </a:t>
            </a:r>
            <a:r>
              <a:rPr lang="en-US" sz="1200" err="1">
                <a:latin typeface="Arial" panose="020B0604020202020204" pitchFamily="34" charset="0"/>
                <a:cs typeface="Arial" panose="020B0604020202020204" pitchFamily="34" charset="0"/>
              </a:rPr>
              <a:t>song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hoặc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tùy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thuộc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phổ</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DNNVV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đ</a:t>
            </a:r>
            <a:r>
              <a:rPr lang="vi-VN" sz="1200">
                <a:latin typeface="Arial" panose="020B0604020202020204" pitchFamily="34" charset="0"/>
                <a:cs typeface="Arial" panose="020B0604020202020204" pitchFamily="34" charset="0"/>
              </a:rPr>
              <a:t>ư</a:t>
            </a:r>
            <a:r>
              <a:rPr lang="en-US" sz="1200" err="1">
                <a:latin typeface="Arial" panose="020B0604020202020204" pitchFamily="34" charset="0"/>
                <a:cs typeface="Arial" panose="020B0604020202020204" pitchFamily="34" charset="0"/>
              </a:rPr>
              <a:t>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tùy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chỉnh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a:t>
            </a:r>
          </a:p>
        </p:txBody>
      </p:sp>
      <p:grpSp>
        <p:nvGrpSpPr>
          <p:cNvPr id="39" name="Group 38">
            <a:extLst>
              <a:ext uri="{FF2B5EF4-FFF2-40B4-BE49-F238E27FC236}">
                <a16:creationId xmlns:a16="http://schemas.microsoft.com/office/drawing/2014/main" xmlns="" id="{B9E0BB8F-D7D3-4091-A96B-1A3789BB7D1C}"/>
              </a:ext>
            </a:extLst>
          </p:cNvPr>
          <p:cNvGrpSpPr/>
          <p:nvPr/>
        </p:nvGrpSpPr>
        <p:grpSpPr>
          <a:xfrm>
            <a:off x="471485" y="2558939"/>
            <a:ext cx="5915025" cy="1463577"/>
            <a:chOff x="471485" y="2685242"/>
            <a:chExt cx="5915025" cy="1463577"/>
          </a:xfrm>
        </p:grpSpPr>
        <p:grpSp>
          <p:nvGrpSpPr>
            <p:cNvPr id="3" name="Group 2">
              <a:extLst>
                <a:ext uri="{FF2B5EF4-FFF2-40B4-BE49-F238E27FC236}">
                  <a16:creationId xmlns:a16="http://schemas.microsoft.com/office/drawing/2014/main" xmlns="" id="{6ECB01C0-E96E-4FCE-9A1C-59D0D4C55E9E}"/>
                </a:ext>
              </a:extLst>
            </p:cNvPr>
            <p:cNvGrpSpPr/>
            <p:nvPr/>
          </p:nvGrpSpPr>
          <p:grpSpPr>
            <a:xfrm>
              <a:off x="471485" y="2685242"/>
              <a:ext cx="5915025" cy="502920"/>
              <a:chOff x="471485" y="2673669"/>
              <a:chExt cx="5915025" cy="684947"/>
            </a:xfrm>
          </p:grpSpPr>
          <p:sp>
            <p:nvSpPr>
              <p:cNvPr id="11" name="Abgerundetes Rechteck 4">
                <a:extLst>
                  <a:ext uri="{FF2B5EF4-FFF2-40B4-BE49-F238E27FC236}">
                    <a16:creationId xmlns:a16="http://schemas.microsoft.com/office/drawing/2014/main" xmlns="" id="{49B0322F-D1FC-4E48-A342-1867B99336C6}"/>
                  </a:ext>
                </a:extLst>
              </p:cNvPr>
              <p:cNvSpPr/>
              <p:nvPr/>
            </p:nvSpPr>
            <p:spPr bwMode="gray">
              <a:xfrm>
                <a:off x="1188333" y="2741084"/>
                <a:ext cx="5060296" cy="558000"/>
              </a:xfrm>
              <a:prstGeom prst="rect">
                <a:avLst/>
              </a:prstGeom>
              <a:solidFill>
                <a:srgbClr val="E1E4EE"/>
              </a:solidFill>
              <a:ln w="25400" cap="flat" cmpd="sng" algn="ctr">
                <a:noFill/>
                <a:prstDash val="solid"/>
                <a:headEnd/>
                <a:tailEnd/>
              </a:ln>
              <a:effectLst/>
            </p:spPr>
            <p:txBody>
              <a:bodyPr lIns="360000" tIns="0" rIns="0" bIns="0" anchor="ctr"/>
              <a:lstStyle/>
              <a:p>
                <a:pPr marL="0" marR="0" lvl="0" indent="-190500" defTabSz="801688" eaLnBrk="0" fontAlgn="auto" latinLnBrk="0" hangingPunct="0">
                  <a:lnSpc>
                    <a:spcPct val="100000"/>
                  </a:lnSpc>
                  <a:spcBef>
                    <a:spcPct val="5000"/>
                  </a:spcBef>
                  <a:spcAft>
                    <a:spcPts val="0"/>
                  </a:spcAft>
                  <a:buClrTx/>
                  <a:buSzTx/>
                  <a:buFontTx/>
                  <a:buNone/>
                  <a:tabLst>
                    <a:tab pos="1168400" algn="l"/>
                  </a:tabLst>
                  <a:defRPr/>
                </a:pPr>
                <a:r>
                  <a:rPr kumimoji="0" lang="en-US" sz="1200" b="1" i="0" u="none" strike="noStrike" kern="0" cap="none" spc="0" normalizeH="0" baseline="0" noProof="0" err="1">
                    <a:ln>
                      <a:noFill/>
                    </a:ln>
                    <a:solidFill>
                      <a:srgbClr val="000000"/>
                    </a:solidFill>
                    <a:effectLst/>
                    <a:uLnTx/>
                    <a:uFillTx/>
                    <a:latin typeface="Arial"/>
                    <a:ea typeface="+mn-ea"/>
                    <a:cs typeface="Arial" charset="0"/>
                  </a:rPr>
                  <a:t>Xác</a:t>
                </a:r>
                <a:r>
                  <a:rPr kumimoji="0" lang="en-US" sz="1200" b="1" i="0" u="none" strike="noStrike" kern="0" cap="none" spc="0" normalizeH="0" baseline="0" noProof="0">
                    <a:ln>
                      <a:noFill/>
                    </a:ln>
                    <a:solidFill>
                      <a:srgbClr val="000000"/>
                    </a:solidFill>
                    <a:effectLst/>
                    <a:uLnTx/>
                    <a:uFillTx/>
                    <a:latin typeface="Arial"/>
                    <a:ea typeface="+mn-ea"/>
                    <a:cs typeface="Arial" charset="0"/>
                  </a:rPr>
                  <a:t> </a:t>
                </a:r>
                <a:r>
                  <a:rPr kumimoji="0" lang="en-US" sz="1200" b="1" i="0" u="none" strike="noStrike" kern="0" cap="none" spc="0" normalizeH="0" baseline="0" noProof="0" err="1">
                    <a:ln>
                      <a:noFill/>
                    </a:ln>
                    <a:solidFill>
                      <a:srgbClr val="000000"/>
                    </a:solidFill>
                    <a:effectLst/>
                    <a:uLnTx/>
                    <a:uFillTx/>
                    <a:latin typeface="Arial"/>
                    <a:ea typeface="+mn-ea"/>
                    <a:cs typeface="Arial" charset="0"/>
                  </a:rPr>
                  <a:t>định</a:t>
                </a:r>
                <a:r>
                  <a:rPr kumimoji="0" lang="en-US" sz="1200" b="1" i="0" u="none" strike="noStrike" kern="0" cap="none" spc="0" normalizeH="0" baseline="0" noProof="0">
                    <a:ln>
                      <a:noFill/>
                    </a:ln>
                    <a:solidFill>
                      <a:srgbClr val="000000"/>
                    </a:solidFill>
                    <a:effectLst/>
                    <a:uLnTx/>
                    <a:uFillTx/>
                    <a:latin typeface="Arial"/>
                    <a:ea typeface="+mn-ea"/>
                    <a:cs typeface="Arial" charset="0"/>
                  </a:rPr>
                  <a:t> </a:t>
                </a:r>
                <a:r>
                  <a:rPr kumimoji="0" lang="en-US" sz="1200" b="1" i="0" u="none" strike="noStrike" kern="0" cap="none" spc="0" normalizeH="0" baseline="0" noProof="0" err="1">
                    <a:ln>
                      <a:noFill/>
                    </a:ln>
                    <a:solidFill>
                      <a:srgbClr val="000000"/>
                    </a:solidFill>
                    <a:effectLst/>
                    <a:uLnTx/>
                    <a:uFillTx/>
                    <a:latin typeface="Arial"/>
                    <a:ea typeface="+mn-ea"/>
                    <a:cs typeface="Arial" charset="0"/>
                  </a:rPr>
                  <a:t>mục</a:t>
                </a:r>
                <a:r>
                  <a:rPr kumimoji="0" lang="en-US" sz="1200" b="1" i="0" u="none" strike="noStrike" kern="0" cap="none" spc="0" normalizeH="0" baseline="0" noProof="0">
                    <a:ln>
                      <a:noFill/>
                    </a:ln>
                    <a:solidFill>
                      <a:srgbClr val="000000"/>
                    </a:solidFill>
                    <a:effectLst/>
                    <a:uLnTx/>
                    <a:uFillTx/>
                    <a:latin typeface="Arial"/>
                    <a:ea typeface="+mn-ea"/>
                    <a:cs typeface="Arial" charset="0"/>
                  </a:rPr>
                  <a:t> </a:t>
                </a:r>
                <a:r>
                  <a:rPr kumimoji="0" lang="en-US" sz="1200" b="1" i="0" u="none" strike="noStrike" kern="0" cap="none" spc="0" normalizeH="0" baseline="0" noProof="0" err="1">
                    <a:ln>
                      <a:noFill/>
                    </a:ln>
                    <a:solidFill>
                      <a:srgbClr val="000000"/>
                    </a:solidFill>
                    <a:effectLst/>
                    <a:uLnTx/>
                    <a:uFillTx/>
                    <a:latin typeface="Arial"/>
                    <a:ea typeface="+mn-ea"/>
                    <a:cs typeface="Arial" charset="0"/>
                  </a:rPr>
                  <a:t>tiêu</a:t>
                </a:r>
                <a:r>
                  <a:rPr kumimoji="0" lang="en-US" sz="1200" b="1" i="0" u="none" strike="noStrike" kern="0" cap="none" spc="0" normalizeH="0" baseline="0" noProof="0">
                    <a:ln>
                      <a:noFill/>
                    </a:ln>
                    <a:solidFill>
                      <a:srgbClr val="000000"/>
                    </a:solidFill>
                    <a:effectLst/>
                    <a:uLnTx/>
                    <a:uFillTx/>
                    <a:latin typeface="Arial"/>
                    <a:ea typeface="+mn-ea"/>
                    <a:cs typeface="Arial" charset="0"/>
                  </a:rPr>
                  <a:t> </a:t>
                </a:r>
                <a:r>
                  <a:rPr kumimoji="0" lang="en-US" sz="1200" b="1" i="0" u="none" strike="noStrike" kern="0" cap="none" spc="0" normalizeH="0" baseline="0" noProof="0" err="1">
                    <a:ln>
                      <a:noFill/>
                    </a:ln>
                    <a:solidFill>
                      <a:srgbClr val="000000"/>
                    </a:solidFill>
                    <a:effectLst/>
                    <a:uLnTx/>
                    <a:uFillTx/>
                    <a:latin typeface="Arial"/>
                    <a:ea typeface="+mn-ea"/>
                    <a:cs typeface="Arial" charset="0"/>
                  </a:rPr>
                  <a:t>và</a:t>
                </a:r>
                <a:r>
                  <a:rPr kumimoji="0" lang="en-US" sz="1200" b="1" i="0" u="none" strike="noStrike" kern="0" cap="none" spc="0" normalizeH="0" baseline="0" noProof="0">
                    <a:ln>
                      <a:noFill/>
                    </a:ln>
                    <a:solidFill>
                      <a:srgbClr val="000000"/>
                    </a:solidFill>
                    <a:effectLst/>
                    <a:uLnTx/>
                    <a:uFillTx/>
                    <a:latin typeface="Arial"/>
                    <a:ea typeface="+mn-ea"/>
                    <a:cs typeface="Arial" charset="0"/>
                  </a:rPr>
                  <a:t> </a:t>
                </a:r>
                <a:r>
                  <a:rPr kumimoji="0" lang="en-US" sz="1200" b="1" i="0" u="none" strike="noStrike" kern="0" cap="none" spc="0" normalizeH="0" baseline="0" noProof="0" err="1">
                    <a:ln>
                      <a:noFill/>
                    </a:ln>
                    <a:solidFill>
                      <a:srgbClr val="000000"/>
                    </a:solidFill>
                    <a:effectLst/>
                    <a:uLnTx/>
                    <a:uFillTx/>
                    <a:latin typeface="Arial"/>
                    <a:ea typeface="+mn-ea"/>
                    <a:cs typeface="Arial" charset="0"/>
                  </a:rPr>
                  <a:t>chiến</a:t>
                </a:r>
                <a:r>
                  <a:rPr kumimoji="0" lang="en-US" sz="1200" b="1" i="0" u="none" strike="noStrike" kern="0" cap="none" spc="0" normalizeH="0" baseline="0" noProof="0">
                    <a:ln>
                      <a:noFill/>
                    </a:ln>
                    <a:solidFill>
                      <a:srgbClr val="000000"/>
                    </a:solidFill>
                    <a:effectLst/>
                    <a:uLnTx/>
                    <a:uFillTx/>
                    <a:latin typeface="Arial"/>
                    <a:ea typeface="+mn-ea"/>
                    <a:cs typeface="Arial" charset="0"/>
                  </a:rPr>
                  <a:t> l</a:t>
                </a:r>
                <a:r>
                  <a:rPr kumimoji="0" lang="vi-VN" sz="1200" b="1" i="0" u="none" strike="noStrike" kern="0" cap="none" spc="0" normalizeH="0" baseline="0" noProof="0">
                    <a:ln>
                      <a:noFill/>
                    </a:ln>
                    <a:solidFill>
                      <a:srgbClr val="000000"/>
                    </a:solidFill>
                    <a:effectLst/>
                    <a:uLnTx/>
                    <a:uFillTx/>
                    <a:latin typeface="Arial"/>
                    <a:ea typeface="+mn-ea"/>
                    <a:cs typeface="Arial" charset="0"/>
                  </a:rPr>
                  <a:t>ư</a:t>
                </a:r>
                <a:r>
                  <a:rPr lang="en-US" sz="1200" b="1" kern="0" err="1">
                    <a:solidFill>
                      <a:srgbClr val="000000"/>
                    </a:solidFill>
                    <a:latin typeface="Arial"/>
                    <a:cs typeface="Arial" charset="0"/>
                  </a:rPr>
                  <a:t>ợc</a:t>
                </a:r>
                <a:r>
                  <a:rPr lang="en-US" sz="1200" b="1" kern="0">
                    <a:solidFill>
                      <a:srgbClr val="000000"/>
                    </a:solidFill>
                    <a:latin typeface="Arial"/>
                    <a:cs typeface="Arial" charset="0"/>
                  </a:rPr>
                  <a:t> </a:t>
                </a:r>
                <a:r>
                  <a:rPr lang="en-US" sz="1200" b="1" kern="0" err="1">
                    <a:solidFill>
                      <a:srgbClr val="000000"/>
                    </a:solidFill>
                    <a:latin typeface="Arial"/>
                    <a:cs typeface="Arial" charset="0"/>
                  </a:rPr>
                  <a:t>chuyển</a:t>
                </a:r>
                <a:r>
                  <a:rPr lang="en-US" sz="1200" b="1" kern="0">
                    <a:solidFill>
                      <a:srgbClr val="000000"/>
                    </a:solidFill>
                    <a:latin typeface="Arial"/>
                    <a:cs typeface="Arial" charset="0"/>
                  </a:rPr>
                  <a:t> </a:t>
                </a:r>
                <a:r>
                  <a:rPr lang="en-US" sz="1200" b="1" kern="0" err="1">
                    <a:solidFill>
                      <a:srgbClr val="000000"/>
                    </a:solidFill>
                    <a:latin typeface="Arial"/>
                    <a:cs typeface="Arial" charset="0"/>
                  </a:rPr>
                  <a:t>đổi</a:t>
                </a:r>
                <a:r>
                  <a:rPr lang="en-US" sz="1200" b="1" kern="0">
                    <a:solidFill>
                      <a:srgbClr val="000000"/>
                    </a:solidFill>
                    <a:latin typeface="Arial"/>
                    <a:cs typeface="Arial" charset="0"/>
                  </a:rPr>
                  <a:t> </a:t>
                </a:r>
                <a:r>
                  <a:rPr lang="en-US" sz="1200" b="1" kern="0" err="1">
                    <a:solidFill>
                      <a:srgbClr val="000000"/>
                    </a:solidFill>
                    <a:latin typeface="Arial"/>
                    <a:cs typeface="Arial" charset="0"/>
                  </a:rPr>
                  <a:t>số</a:t>
                </a:r>
                <a:endParaRPr kumimoji="0" lang="en-US" sz="1200" b="1" i="0" u="none" strike="noStrike" kern="0" cap="none" spc="0" normalizeH="0" baseline="0" noProof="0">
                  <a:ln>
                    <a:noFill/>
                  </a:ln>
                  <a:solidFill>
                    <a:srgbClr val="000000"/>
                  </a:solidFill>
                  <a:effectLst/>
                  <a:uLnTx/>
                  <a:uFillTx/>
                  <a:latin typeface="Arial"/>
                  <a:ea typeface="+mn-ea"/>
                  <a:cs typeface="Arial" charset="0"/>
                </a:endParaRPr>
              </a:p>
            </p:txBody>
          </p:sp>
          <p:sp>
            <p:nvSpPr>
              <p:cNvPr id="17" name="TextBox 16">
                <a:extLst>
                  <a:ext uri="{FF2B5EF4-FFF2-40B4-BE49-F238E27FC236}">
                    <a16:creationId xmlns:a16="http://schemas.microsoft.com/office/drawing/2014/main" xmlns="" id="{80444112-D152-45A7-A496-E1687FE96992}"/>
                  </a:ext>
                </a:extLst>
              </p:cNvPr>
              <p:cNvSpPr txBox="1"/>
              <p:nvPr/>
            </p:nvSpPr>
            <p:spPr>
              <a:xfrm>
                <a:off x="471485" y="2800616"/>
                <a:ext cx="574730" cy="558000"/>
              </a:xfrm>
              <a:prstGeom prst="rect">
                <a:avLst/>
              </a:prstGeom>
              <a:solidFill>
                <a:srgbClr val="E1E4EE"/>
              </a:solidFill>
            </p:spPr>
            <p:txBody>
              <a:bodyPr wrap="square" lIns="0" tIns="36576" rIns="0" bIns="0" rtlCol="0" anchor="ctr">
                <a:spAutoFit/>
              </a:bodyPr>
              <a:lstStyle/>
              <a:p>
                <a:pPr marL="0" marR="0" lvl="0" indent="0" algn="ctr" defTabSz="914400" eaLnBrk="1" fontAlgn="auto" latinLnBrk="0" hangingPunct="1">
                  <a:lnSpc>
                    <a:spcPct val="85000"/>
                  </a:lnSpc>
                  <a:spcBef>
                    <a:spcPts val="0"/>
                  </a:spcBef>
                  <a:spcAft>
                    <a:spcPts val="600"/>
                  </a:spcAft>
                  <a:buClr>
                    <a:srgbClr val="FFE600"/>
                  </a:buClr>
                  <a:buSzPct val="70000"/>
                  <a:buFontTx/>
                  <a:buNone/>
                  <a:tabLst/>
                  <a:defRPr/>
                </a:pPr>
                <a:endParaRPr kumimoji="0" lang="en-IN" sz="4000" b="1" i="0" u="none" strike="noStrike" kern="0" cap="none" spc="0" normalizeH="0" baseline="0" noProof="0">
                  <a:ln>
                    <a:noFill/>
                  </a:ln>
                  <a:solidFill>
                    <a:srgbClr val="808080"/>
                  </a:solidFill>
                  <a:effectLst/>
                  <a:uLnTx/>
                  <a:uFillTx/>
                  <a:latin typeface="Arial"/>
                </a:endParaRPr>
              </a:p>
            </p:txBody>
          </p:sp>
          <p:sp>
            <p:nvSpPr>
              <p:cNvPr id="28" name="Rectangle 25">
                <a:extLst>
                  <a:ext uri="{FF2B5EF4-FFF2-40B4-BE49-F238E27FC236}">
                    <a16:creationId xmlns:a16="http://schemas.microsoft.com/office/drawing/2014/main" xmlns="" id="{F253F798-5267-4CAA-A67E-9E6E0B5FE9A0}"/>
                  </a:ext>
                </a:extLst>
              </p:cNvPr>
              <p:cNvSpPr/>
              <p:nvPr/>
            </p:nvSpPr>
            <p:spPr>
              <a:xfrm>
                <a:off x="1046214" y="2741084"/>
                <a:ext cx="137882" cy="617532"/>
              </a:xfrm>
              <a:custGeom>
                <a:avLst/>
                <a:gdLst>
                  <a:gd name="connsiteX0" fmla="*/ 0 w 154433"/>
                  <a:gd name="connsiteY0" fmla="*/ 0 h 558000"/>
                  <a:gd name="connsiteX1" fmla="*/ 154433 w 154433"/>
                  <a:gd name="connsiteY1" fmla="*/ 0 h 558000"/>
                  <a:gd name="connsiteX2" fmla="*/ 154433 w 154433"/>
                  <a:gd name="connsiteY2" fmla="*/ 558000 h 558000"/>
                  <a:gd name="connsiteX3" fmla="*/ 0 w 154433"/>
                  <a:gd name="connsiteY3" fmla="*/ 558000 h 558000"/>
                  <a:gd name="connsiteX4" fmla="*/ 0 w 154433"/>
                  <a:gd name="connsiteY4" fmla="*/ 0 h 558000"/>
                  <a:gd name="connsiteX0" fmla="*/ 0 w 154433"/>
                  <a:gd name="connsiteY0" fmla="*/ 0 h 558000"/>
                  <a:gd name="connsiteX1" fmla="*/ 154433 w 154433"/>
                  <a:gd name="connsiteY1" fmla="*/ 0 h 558000"/>
                  <a:gd name="connsiteX2" fmla="*/ 144908 w 154433"/>
                  <a:gd name="connsiteY2" fmla="*/ 507993 h 558000"/>
                  <a:gd name="connsiteX3" fmla="*/ 0 w 154433"/>
                  <a:gd name="connsiteY3" fmla="*/ 558000 h 558000"/>
                  <a:gd name="connsiteX4" fmla="*/ 0 w 154433"/>
                  <a:gd name="connsiteY4" fmla="*/ 0 h 558000"/>
                  <a:gd name="connsiteX0" fmla="*/ 0 w 149670"/>
                  <a:gd name="connsiteY0" fmla="*/ 38100 h 596100"/>
                  <a:gd name="connsiteX1" fmla="*/ 149670 w 149670"/>
                  <a:gd name="connsiteY1" fmla="*/ 0 h 596100"/>
                  <a:gd name="connsiteX2" fmla="*/ 144908 w 149670"/>
                  <a:gd name="connsiteY2" fmla="*/ 546093 h 596100"/>
                  <a:gd name="connsiteX3" fmla="*/ 0 w 149670"/>
                  <a:gd name="connsiteY3" fmla="*/ 596100 h 596100"/>
                  <a:gd name="connsiteX4" fmla="*/ 0 w 149670"/>
                  <a:gd name="connsiteY4" fmla="*/ 38100 h 596100"/>
                  <a:gd name="connsiteX0" fmla="*/ 0 w 149670"/>
                  <a:gd name="connsiteY0" fmla="*/ 61913 h 619913"/>
                  <a:gd name="connsiteX1" fmla="*/ 149670 w 149670"/>
                  <a:gd name="connsiteY1" fmla="*/ 0 h 619913"/>
                  <a:gd name="connsiteX2" fmla="*/ 144908 w 149670"/>
                  <a:gd name="connsiteY2" fmla="*/ 569906 h 619913"/>
                  <a:gd name="connsiteX3" fmla="*/ 0 w 149670"/>
                  <a:gd name="connsiteY3" fmla="*/ 619913 h 619913"/>
                  <a:gd name="connsiteX4" fmla="*/ 0 w 149670"/>
                  <a:gd name="connsiteY4" fmla="*/ 61913 h 619913"/>
                  <a:gd name="connsiteX0" fmla="*/ 0 w 149670"/>
                  <a:gd name="connsiteY0" fmla="*/ 61913 h 619913"/>
                  <a:gd name="connsiteX1" fmla="*/ 149670 w 149670"/>
                  <a:gd name="connsiteY1" fmla="*/ 0 h 619913"/>
                  <a:gd name="connsiteX2" fmla="*/ 142526 w 149670"/>
                  <a:gd name="connsiteY2" fmla="*/ 548475 h 619913"/>
                  <a:gd name="connsiteX3" fmla="*/ 0 w 149670"/>
                  <a:gd name="connsiteY3" fmla="*/ 619913 h 619913"/>
                  <a:gd name="connsiteX4" fmla="*/ 0 w 149670"/>
                  <a:gd name="connsiteY4" fmla="*/ 61913 h 619913"/>
                  <a:gd name="connsiteX0" fmla="*/ 0 w 156095"/>
                  <a:gd name="connsiteY0" fmla="*/ 61913 h 619913"/>
                  <a:gd name="connsiteX1" fmla="*/ 149670 w 156095"/>
                  <a:gd name="connsiteY1" fmla="*/ 0 h 619913"/>
                  <a:gd name="connsiteX2" fmla="*/ 155915 w 156095"/>
                  <a:gd name="connsiteY2" fmla="*/ 562762 h 619913"/>
                  <a:gd name="connsiteX3" fmla="*/ 0 w 156095"/>
                  <a:gd name="connsiteY3" fmla="*/ 619913 h 619913"/>
                  <a:gd name="connsiteX4" fmla="*/ 0 w 156095"/>
                  <a:gd name="connsiteY4" fmla="*/ 61913 h 619913"/>
                  <a:gd name="connsiteX0" fmla="*/ 0 w 156232"/>
                  <a:gd name="connsiteY0" fmla="*/ 59532 h 617532"/>
                  <a:gd name="connsiteX1" fmla="*/ 154133 w 156232"/>
                  <a:gd name="connsiteY1" fmla="*/ 0 h 617532"/>
                  <a:gd name="connsiteX2" fmla="*/ 155915 w 156232"/>
                  <a:gd name="connsiteY2" fmla="*/ 560381 h 617532"/>
                  <a:gd name="connsiteX3" fmla="*/ 0 w 156232"/>
                  <a:gd name="connsiteY3" fmla="*/ 617532 h 617532"/>
                  <a:gd name="connsiteX4" fmla="*/ 0 w 156232"/>
                  <a:gd name="connsiteY4" fmla="*/ 59532 h 617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32" h="617532">
                    <a:moveTo>
                      <a:pt x="0" y="59532"/>
                    </a:moveTo>
                    <a:lnTo>
                      <a:pt x="154133" y="0"/>
                    </a:lnTo>
                    <a:cubicBezTo>
                      <a:pt x="152546" y="182031"/>
                      <a:pt x="157502" y="378350"/>
                      <a:pt x="155915" y="560381"/>
                    </a:cubicBezTo>
                    <a:lnTo>
                      <a:pt x="0" y="617532"/>
                    </a:lnTo>
                    <a:lnTo>
                      <a:pt x="0" y="59532"/>
                    </a:lnTo>
                    <a:close/>
                  </a:path>
                </a:pathLst>
              </a:custGeom>
              <a:solidFill>
                <a:srgbClr val="C0C0C0"/>
              </a:solidFill>
              <a:ln w="6350" cap="flat" cmpd="sng" algn="ctr">
                <a:solidFill>
                  <a:srgbClr val="FFFFFF"/>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srgbClr val="000000"/>
                  </a:solidFill>
                  <a:effectLst/>
                  <a:uLnTx/>
                  <a:uFillTx/>
                  <a:latin typeface="Arial"/>
                  <a:ea typeface="+mn-ea"/>
                  <a:cs typeface="+mn-cs"/>
                </a:endParaRPr>
              </a:p>
            </p:txBody>
          </p:sp>
          <p:sp>
            <p:nvSpPr>
              <p:cNvPr id="34" name="Rectangle 25">
                <a:extLst>
                  <a:ext uri="{FF2B5EF4-FFF2-40B4-BE49-F238E27FC236}">
                    <a16:creationId xmlns:a16="http://schemas.microsoft.com/office/drawing/2014/main" xmlns="" id="{3F31326B-5AC3-4AE2-BABD-9AF22BBDCD8E}"/>
                  </a:ext>
                </a:extLst>
              </p:cNvPr>
              <p:cNvSpPr/>
              <p:nvPr/>
            </p:nvSpPr>
            <p:spPr>
              <a:xfrm>
                <a:off x="6248628" y="2673669"/>
                <a:ext cx="137882" cy="617532"/>
              </a:xfrm>
              <a:custGeom>
                <a:avLst/>
                <a:gdLst>
                  <a:gd name="connsiteX0" fmla="*/ 0 w 154433"/>
                  <a:gd name="connsiteY0" fmla="*/ 0 h 558000"/>
                  <a:gd name="connsiteX1" fmla="*/ 154433 w 154433"/>
                  <a:gd name="connsiteY1" fmla="*/ 0 h 558000"/>
                  <a:gd name="connsiteX2" fmla="*/ 154433 w 154433"/>
                  <a:gd name="connsiteY2" fmla="*/ 558000 h 558000"/>
                  <a:gd name="connsiteX3" fmla="*/ 0 w 154433"/>
                  <a:gd name="connsiteY3" fmla="*/ 558000 h 558000"/>
                  <a:gd name="connsiteX4" fmla="*/ 0 w 154433"/>
                  <a:gd name="connsiteY4" fmla="*/ 0 h 558000"/>
                  <a:gd name="connsiteX0" fmla="*/ 0 w 154433"/>
                  <a:gd name="connsiteY0" fmla="*/ 0 h 558000"/>
                  <a:gd name="connsiteX1" fmla="*/ 154433 w 154433"/>
                  <a:gd name="connsiteY1" fmla="*/ 0 h 558000"/>
                  <a:gd name="connsiteX2" fmla="*/ 144908 w 154433"/>
                  <a:gd name="connsiteY2" fmla="*/ 507993 h 558000"/>
                  <a:gd name="connsiteX3" fmla="*/ 0 w 154433"/>
                  <a:gd name="connsiteY3" fmla="*/ 558000 h 558000"/>
                  <a:gd name="connsiteX4" fmla="*/ 0 w 154433"/>
                  <a:gd name="connsiteY4" fmla="*/ 0 h 558000"/>
                  <a:gd name="connsiteX0" fmla="*/ 0 w 149670"/>
                  <a:gd name="connsiteY0" fmla="*/ 38100 h 596100"/>
                  <a:gd name="connsiteX1" fmla="*/ 149670 w 149670"/>
                  <a:gd name="connsiteY1" fmla="*/ 0 h 596100"/>
                  <a:gd name="connsiteX2" fmla="*/ 144908 w 149670"/>
                  <a:gd name="connsiteY2" fmla="*/ 546093 h 596100"/>
                  <a:gd name="connsiteX3" fmla="*/ 0 w 149670"/>
                  <a:gd name="connsiteY3" fmla="*/ 596100 h 596100"/>
                  <a:gd name="connsiteX4" fmla="*/ 0 w 149670"/>
                  <a:gd name="connsiteY4" fmla="*/ 38100 h 596100"/>
                  <a:gd name="connsiteX0" fmla="*/ 0 w 149670"/>
                  <a:gd name="connsiteY0" fmla="*/ 61913 h 619913"/>
                  <a:gd name="connsiteX1" fmla="*/ 149670 w 149670"/>
                  <a:gd name="connsiteY1" fmla="*/ 0 h 619913"/>
                  <a:gd name="connsiteX2" fmla="*/ 144908 w 149670"/>
                  <a:gd name="connsiteY2" fmla="*/ 569906 h 619913"/>
                  <a:gd name="connsiteX3" fmla="*/ 0 w 149670"/>
                  <a:gd name="connsiteY3" fmla="*/ 619913 h 619913"/>
                  <a:gd name="connsiteX4" fmla="*/ 0 w 149670"/>
                  <a:gd name="connsiteY4" fmla="*/ 61913 h 619913"/>
                  <a:gd name="connsiteX0" fmla="*/ 0 w 149670"/>
                  <a:gd name="connsiteY0" fmla="*/ 61913 h 619913"/>
                  <a:gd name="connsiteX1" fmla="*/ 149670 w 149670"/>
                  <a:gd name="connsiteY1" fmla="*/ 0 h 619913"/>
                  <a:gd name="connsiteX2" fmla="*/ 142526 w 149670"/>
                  <a:gd name="connsiteY2" fmla="*/ 548475 h 619913"/>
                  <a:gd name="connsiteX3" fmla="*/ 0 w 149670"/>
                  <a:gd name="connsiteY3" fmla="*/ 619913 h 619913"/>
                  <a:gd name="connsiteX4" fmla="*/ 0 w 149670"/>
                  <a:gd name="connsiteY4" fmla="*/ 61913 h 619913"/>
                  <a:gd name="connsiteX0" fmla="*/ 0 w 156095"/>
                  <a:gd name="connsiteY0" fmla="*/ 61913 h 619913"/>
                  <a:gd name="connsiteX1" fmla="*/ 149670 w 156095"/>
                  <a:gd name="connsiteY1" fmla="*/ 0 h 619913"/>
                  <a:gd name="connsiteX2" fmla="*/ 155915 w 156095"/>
                  <a:gd name="connsiteY2" fmla="*/ 562762 h 619913"/>
                  <a:gd name="connsiteX3" fmla="*/ 0 w 156095"/>
                  <a:gd name="connsiteY3" fmla="*/ 619913 h 619913"/>
                  <a:gd name="connsiteX4" fmla="*/ 0 w 156095"/>
                  <a:gd name="connsiteY4" fmla="*/ 61913 h 619913"/>
                  <a:gd name="connsiteX0" fmla="*/ 0 w 156232"/>
                  <a:gd name="connsiteY0" fmla="*/ 59532 h 617532"/>
                  <a:gd name="connsiteX1" fmla="*/ 154133 w 156232"/>
                  <a:gd name="connsiteY1" fmla="*/ 0 h 617532"/>
                  <a:gd name="connsiteX2" fmla="*/ 155915 w 156232"/>
                  <a:gd name="connsiteY2" fmla="*/ 560381 h 617532"/>
                  <a:gd name="connsiteX3" fmla="*/ 0 w 156232"/>
                  <a:gd name="connsiteY3" fmla="*/ 617532 h 617532"/>
                  <a:gd name="connsiteX4" fmla="*/ 0 w 156232"/>
                  <a:gd name="connsiteY4" fmla="*/ 59532 h 617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32" h="617532">
                    <a:moveTo>
                      <a:pt x="0" y="59532"/>
                    </a:moveTo>
                    <a:lnTo>
                      <a:pt x="154133" y="0"/>
                    </a:lnTo>
                    <a:cubicBezTo>
                      <a:pt x="152546" y="182031"/>
                      <a:pt x="157502" y="378350"/>
                      <a:pt x="155915" y="560381"/>
                    </a:cubicBezTo>
                    <a:lnTo>
                      <a:pt x="0" y="617532"/>
                    </a:lnTo>
                    <a:lnTo>
                      <a:pt x="0" y="59532"/>
                    </a:lnTo>
                    <a:close/>
                  </a:path>
                </a:pathLst>
              </a:custGeom>
              <a:solidFill>
                <a:srgbClr val="C0C0C0"/>
              </a:solidFill>
              <a:ln w="6350" cap="flat" cmpd="sng" algn="ctr">
                <a:solidFill>
                  <a:srgbClr val="FFFFFF"/>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srgbClr val="000000"/>
                  </a:solidFill>
                  <a:effectLst/>
                  <a:uLnTx/>
                  <a:uFillTx/>
                  <a:latin typeface="Arial"/>
                  <a:ea typeface="+mn-ea"/>
                  <a:cs typeface="+mn-cs"/>
                </a:endParaRPr>
              </a:p>
            </p:txBody>
          </p:sp>
        </p:grpSp>
        <p:sp>
          <p:nvSpPr>
            <p:cNvPr id="36" name="Rectangle 14">
              <a:extLst>
                <a:ext uri="{FF2B5EF4-FFF2-40B4-BE49-F238E27FC236}">
                  <a16:creationId xmlns:a16="http://schemas.microsoft.com/office/drawing/2014/main" xmlns="" id="{E17E19D5-FC26-4DBE-BD9A-741187B4CEFC}"/>
                </a:ext>
              </a:extLst>
            </p:cNvPr>
            <p:cNvSpPr>
              <a:spLocks noChangeArrowheads="1"/>
            </p:cNvSpPr>
            <p:nvPr/>
          </p:nvSpPr>
          <p:spPr bwMode="gray">
            <a:xfrm>
              <a:off x="1184096" y="3153179"/>
              <a:ext cx="5178381" cy="995640"/>
            </a:xfrm>
            <a:prstGeom prst="rect">
              <a:avLst/>
            </a:prstGeom>
            <a:noFill/>
            <a:ln w="25400" cap="flat" cmpd="sng" algn="ctr">
              <a:noFill/>
              <a:prstDash val="solid"/>
              <a:headEnd/>
              <a:tailEnd/>
            </a:ln>
            <a:effectLst/>
          </p:spPr>
          <p:txBody>
            <a:bodyPr lIns="45720" tIns="91440" rIns="45720" bIns="0" anchor="t" anchorCtr="0"/>
            <a:lstStyle/>
            <a:p>
              <a:pPr marL="171450" marR="0" lvl="0" indent="-171450" algn="just" defTabSz="933450" eaLnBrk="1" fontAlgn="auto" latinLnBrk="0" hangingPunct="1">
                <a:spcBef>
                  <a:spcPts val="300"/>
                </a:spcBef>
                <a:spcAft>
                  <a:spcPts val="300"/>
                </a:spcAft>
                <a:buClrTx/>
                <a:buSzTx/>
                <a:buFont typeface="Wingdings" panose="05000000000000000000" pitchFamily="2" charset="2"/>
                <a:buChar char="ü"/>
                <a:tabLst/>
                <a:defRPr/>
              </a:pPr>
              <a:r>
                <a:rPr kumimoji="0" lang="en-US" sz="1200" b="0" i="0" u="none" strike="noStrike" kern="0" cap="none" spc="0" normalizeH="0" baseline="0" noProof="0" err="1">
                  <a:ln>
                    <a:noFill/>
                  </a:ln>
                  <a:solidFill>
                    <a:srgbClr val="000000"/>
                  </a:solidFill>
                  <a:effectLst/>
                  <a:uLnTx/>
                  <a:uFillTx/>
                  <a:latin typeface="Arial"/>
                </a:rPr>
                <a:t>Xác</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định</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mục</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tiêu</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chiến</a:t>
              </a:r>
              <a:r>
                <a:rPr kumimoji="0" lang="en-US" sz="1200" b="0" i="0" u="none" strike="noStrike" kern="0" cap="none" spc="0" normalizeH="0" baseline="0" noProof="0">
                  <a:ln>
                    <a:noFill/>
                  </a:ln>
                  <a:solidFill>
                    <a:srgbClr val="000000"/>
                  </a:solidFill>
                  <a:effectLst/>
                  <a:uLnTx/>
                  <a:uFillTx/>
                  <a:latin typeface="Arial"/>
                </a:rPr>
                <a:t> l</a:t>
              </a:r>
              <a:r>
                <a:rPr kumimoji="0" lang="vi-VN" sz="1200" b="0" i="0" u="none" strike="noStrike" kern="0" cap="none" spc="0" normalizeH="0" baseline="0" noProof="0">
                  <a:ln>
                    <a:noFill/>
                  </a:ln>
                  <a:solidFill>
                    <a:srgbClr val="000000"/>
                  </a:solidFill>
                  <a:effectLst/>
                  <a:uLnTx/>
                  <a:uFillTx/>
                </a:rPr>
                <a:t>ư</a:t>
              </a:r>
              <a:r>
                <a:rPr kumimoji="0" lang="en-US" sz="1200" b="0" i="0" u="none" strike="noStrike" kern="0" cap="none" spc="0" normalizeH="0" baseline="0" noProof="0" err="1">
                  <a:ln>
                    <a:noFill/>
                  </a:ln>
                  <a:solidFill>
                    <a:srgbClr val="000000"/>
                  </a:solidFill>
                  <a:effectLst/>
                  <a:uLnTx/>
                  <a:uFillTx/>
                  <a:latin typeface="Arial"/>
                </a:rPr>
                <a:t>ợc</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và</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tầm</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nhìn</a:t>
              </a:r>
              <a:r>
                <a:rPr kumimoji="0" lang="en-US" sz="1200" b="0" i="0" u="none" strike="noStrike" kern="0" cap="none" spc="0" normalizeH="0" baseline="0" noProof="0">
                  <a:ln>
                    <a:noFill/>
                  </a:ln>
                  <a:solidFill>
                    <a:srgbClr val="000000"/>
                  </a:solidFill>
                  <a:effectLst/>
                  <a:uLnTx/>
                  <a:uFillTx/>
                  <a:latin typeface="Arial"/>
                </a:rPr>
                <a:t> CĐS</a:t>
              </a:r>
            </a:p>
            <a:p>
              <a:pPr marL="171450" marR="0" lvl="0" indent="-171450" algn="just" defTabSz="933450" eaLnBrk="1" fontAlgn="auto" latinLnBrk="0" hangingPunct="1">
                <a:spcBef>
                  <a:spcPts val="300"/>
                </a:spcBef>
                <a:spcAft>
                  <a:spcPts val="300"/>
                </a:spcAft>
                <a:buClrTx/>
                <a:buSzTx/>
                <a:buFont typeface="Wingdings" panose="05000000000000000000" pitchFamily="2" charset="2"/>
                <a:buChar char="ü"/>
                <a:tabLst/>
                <a:defRPr/>
              </a:pPr>
              <a:r>
                <a:rPr kumimoji="0" lang="en-US" sz="1200" b="0" i="0" u="none" strike="noStrike" kern="0" cap="none" spc="0" normalizeH="0" baseline="0" noProof="0" err="1">
                  <a:ln>
                    <a:noFill/>
                  </a:ln>
                  <a:solidFill>
                    <a:srgbClr val="000000"/>
                  </a:solidFill>
                  <a:effectLst/>
                  <a:uLnTx/>
                  <a:uFillTx/>
                  <a:latin typeface="Arial"/>
                </a:rPr>
                <a:t>Xây</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dựng</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chiến</a:t>
              </a:r>
              <a:r>
                <a:rPr kumimoji="0" lang="en-US" sz="1200" b="0" i="0" u="none" strike="noStrike" kern="0" cap="none" spc="0" normalizeH="0" baseline="0" noProof="0">
                  <a:ln>
                    <a:noFill/>
                  </a:ln>
                  <a:solidFill>
                    <a:srgbClr val="000000"/>
                  </a:solidFill>
                  <a:effectLst/>
                  <a:uLnTx/>
                  <a:uFillTx/>
                  <a:latin typeface="Arial"/>
                </a:rPr>
                <a:t> l</a:t>
              </a:r>
              <a:r>
                <a:rPr kumimoji="0" lang="vi-VN" sz="1200" b="0" i="0" u="none" strike="noStrike" kern="0" cap="none" spc="0" normalizeH="0" baseline="0" noProof="0">
                  <a:ln>
                    <a:noFill/>
                  </a:ln>
                  <a:solidFill>
                    <a:srgbClr val="000000"/>
                  </a:solidFill>
                  <a:effectLst/>
                  <a:uLnTx/>
                  <a:uFillTx/>
                </a:rPr>
                <a:t>ư</a:t>
              </a:r>
              <a:r>
                <a:rPr kumimoji="0" lang="en-US" sz="1200" b="0" i="0" u="none" strike="noStrike" kern="0" cap="none" spc="0" normalizeH="0" baseline="0" noProof="0" err="1">
                  <a:ln>
                    <a:noFill/>
                  </a:ln>
                  <a:solidFill>
                    <a:srgbClr val="000000"/>
                  </a:solidFill>
                  <a:effectLst/>
                  <a:uLnTx/>
                  <a:uFillTx/>
                  <a:latin typeface="Arial"/>
                </a:rPr>
                <a:t>ợc</a:t>
              </a:r>
              <a:r>
                <a:rPr kumimoji="0" lang="en-US" sz="1200" b="0" i="0" u="none" strike="noStrike" kern="0" cap="none" spc="0" normalizeH="0" baseline="0" noProof="0">
                  <a:ln>
                    <a:noFill/>
                  </a:ln>
                  <a:solidFill>
                    <a:srgbClr val="000000"/>
                  </a:solidFill>
                  <a:effectLst/>
                  <a:uLnTx/>
                  <a:uFillTx/>
                  <a:latin typeface="Arial"/>
                </a:rPr>
                <a:t> CĐS </a:t>
              </a:r>
              <a:r>
                <a:rPr kumimoji="0" lang="en-US" sz="1200" b="0" i="0" u="none" strike="noStrike" kern="0" cap="none" spc="0" normalizeH="0" baseline="0" noProof="0" err="1">
                  <a:ln>
                    <a:noFill/>
                  </a:ln>
                  <a:solidFill>
                    <a:srgbClr val="000000"/>
                  </a:solidFill>
                  <a:effectLst/>
                  <a:uLnTx/>
                  <a:uFillTx/>
                  <a:latin typeface="Arial"/>
                </a:rPr>
                <a:t>tích</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hợp</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vào</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chiến</a:t>
              </a:r>
              <a:r>
                <a:rPr kumimoji="0" lang="en-US" sz="1200" b="0" i="0" u="none" strike="noStrike" kern="0" cap="none" spc="0" normalizeH="0" baseline="0" noProof="0">
                  <a:ln>
                    <a:noFill/>
                  </a:ln>
                  <a:solidFill>
                    <a:srgbClr val="000000"/>
                  </a:solidFill>
                  <a:effectLst/>
                  <a:uLnTx/>
                  <a:uFillTx/>
                  <a:latin typeface="Arial"/>
                </a:rPr>
                <a:t> l</a:t>
              </a:r>
              <a:r>
                <a:rPr kumimoji="0" lang="vi-VN" sz="1200" b="0" i="0" u="none" strike="noStrike" kern="0" cap="none" spc="0" normalizeH="0" baseline="0" noProof="0">
                  <a:ln>
                    <a:noFill/>
                  </a:ln>
                  <a:solidFill>
                    <a:srgbClr val="000000"/>
                  </a:solidFill>
                  <a:effectLst/>
                  <a:uLnTx/>
                  <a:uFillTx/>
                </a:rPr>
                <a:t>ư</a:t>
              </a:r>
              <a:r>
                <a:rPr kumimoji="0" lang="en-US" sz="1200" b="0" i="0" u="none" strike="noStrike" kern="0" cap="none" spc="0" normalizeH="0" baseline="0" noProof="0" err="1">
                  <a:ln>
                    <a:noFill/>
                  </a:ln>
                  <a:solidFill>
                    <a:srgbClr val="000000"/>
                  </a:solidFill>
                  <a:effectLst/>
                  <a:uLnTx/>
                  <a:uFillTx/>
                  <a:latin typeface="Arial"/>
                </a:rPr>
                <a:t>ợc</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chung</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của</a:t>
              </a:r>
              <a:r>
                <a:rPr kumimoji="0" lang="en-US" sz="1200" b="0" i="0" u="none" strike="noStrike" kern="0" cap="none" spc="0" normalizeH="0" baseline="0" noProof="0">
                  <a:ln>
                    <a:noFill/>
                  </a:ln>
                  <a:solidFill>
                    <a:srgbClr val="000000"/>
                  </a:solidFill>
                  <a:effectLst/>
                  <a:uLnTx/>
                  <a:uFillTx/>
                  <a:latin typeface="Arial"/>
                </a:rPr>
                <a:t> DN </a:t>
              </a:r>
              <a:r>
                <a:rPr kumimoji="0" lang="en-US" sz="1200" b="0" i="0" u="none" strike="noStrike" kern="0" cap="none" spc="0" normalizeH="0" baseline="0" noProof="0" err="1">
                  <a:ln>
                    <a:noFill/>
                  </a:ln>
                  <a:solidFill>
                    <a:srgbClr val="000000"/>
                  </a:solidFill>
                  <a:effectLst/>
                  <a:uLnTx/>
                  <a:uFillTx/>
                  <a:latin typeface="Arial"/>
                </a:rPr>
                <a:t>dựa</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trên</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đánh</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giá</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mức</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độ</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sẵn</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sàng</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và</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mục</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tiêu</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của</a:t>
              </a:r>
              <a:r>
                <a:rPr kumimoji="0" lang="en-US" sz="1200" b="0" i="0" u="none" strike="noStrike" kern="0" cap="none" spc="0" normalizeH="0" baseline="0" noProof="0">
                  <a:ln>
                    <a:noFill/>
                  </a:ln>
                  <a:solidFill>
                    <a:srgbClr val="000000"/>
                  </a:solidFill>
                  <a:effectLst/>
                  <a:uLnTx/>
                  <a:uFillTx/>
                  <a:latin typeface="Arial"/>
                </a:rPr>
                <a:t> DN</a:t>
              </a:r>
            </a:p>
            <a:p>
              <a:pPr marL="171450" marR="0" lvl="0" indent="-171450" algn="just" defTabSz="933450" eaLnBrk="1" fontAlgn="auto" latinLnBrk="0" hangingPunct="1">
                <a:spcBef>
                  <a:spcPts val="300"/>
                </a:spcBef>
                <a:spcAft>
                  <a:spcPts val="300"/>
                </a:spcAft>
                <a:buClrTx/>
                <a:buSzTx/>
                <a:buFont typeface="Wingdings" panose="05000000000000000000" pitchFamily="2" charset="2"/>
                <a:buChar char="ü"/>
                <a:tabLst/>
                <a:defRPr/>
              </a:pPr>
              <a:r>
                <a:rPr kumimoji="0" lang="en-US" sz="1200" b="0" i="0" u="none" strike="noStrike" kern="0" cap="none" spc="0" normalizeH="0" baseline="0" noProof="0" err="1">
                  <a:ln>
                    <a:noFill/>
                  </a:ln>
                  <a:solidFill>
                    <a:srgbClr val="000000"/>
                  </a:solidFill>
                  <a:effectLst/>
                  <a:uLnTx/>
                  <a:uFillTx/>
                  <a:latin typeface="Arial"/>
                </a:rPr>
                <a:t>Xác</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định</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kiến</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trúc</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tổng</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thể</a:t>
              </a:r>
              <a:r>
                <a:rPr kumimoji="0" lang="en-US" sz="1200" b="0" i="0" u="none" strike="noStrike" kern="0" cap="none" spc="0" normalizeH="0" baseline="0" noProof="0">
                  <a:ln>
                    <a:noFill/>
                  </a:ln>
                  <a:solidFill>
                    <a:srgbClr val="000000"/>
                  </a:solidFill>
                  <a:effectLst/>
                  <a:uLnTx/>
                  <a:uFillTx/>
                  <a:latin typeface="Arial"/>
                </a:rPr>
                <a:t> </a:t>
              </a:r>
              <a:r>
                <a:rPr kumimoji="0" lang="en-US" sz="1200" b="0" i="0" u="none" strike="noStrike" kern="0" cap="none" spc="0" normalizeH="0" baseline="0" noProof="0" err="1">
                  <a:ln>
                    <a:noFill/>
                  </a:ln>
                  <a:solidFill>
                    <a:srgbClr val="000000"/>
                  </a:solidFill>
                  <a:effectLst/>
                  <a:uLnTx/>
                  <a:uFillTx/>
                  <a:latin typeface="Arial"/>
                </a:rPr>
                <a:t>của</a:t>
              </a:r>
              <a:r>
                <a:rPr kumimoji="0" lang="en-US" sz="1200" b="0" i="0" u="none" strike="noStrike" kern="0" cap="none" spc="0" normalizeH="0" baseline="0" noProof="0">
                  <a:ln>
                    <a:noFill/>
                  </a:ln>
                  <a:solidFill>
                    <a:srgbClr val="000000"/>
                  </a:solidFill>
                  <a:effectLst/>
                  <a:uLnTx/>
                  <a:uFillTx/>
                  <a:latin typeface="Arial"/>
                </a:rPr>
                <a:t> DN (enterprise architecture)</a:t>
              </a:r>
            </a:p>
          </p:txBody>
        </p:sp>
      </p:grpSp>
      <p:grpSp>
        <p:nvGrpSpPr>
          <p:cNvPr id="29" name="Group 28">
            <a:extLst>
              <a:ext uri="{FF2B5EF4-FFF2-40B4-BE49-F238E27FC236}">
                <a16:creationId xmlns:a16="http://schemas.microsoft.com/office/drawing/2014/main" xmlns="" id="{7C8D531D-09DB-460F-8233-D067F0EBCC3E}"/>
              </a:ext>
            </a:extLst>
          </p:cNvPr>
          <p:cNvGrpSpPr/>
          <p:nvPr/>
        </p:nvGrpSpPr>
        <p:grpSpPr>
          <a:xfrm>
            <a:off x="0" y="0"/>
            <a:ext cx="6858000" cy="570668"/>
            <a:chOff x="0" y="0"/>
            <a:chExt cx="6858000" cy="570668"/>
          </a:xfrm>
        </p:grpSpPr>
        <p:sp>
          <p:nvSpPr>
            <p:cNvPr id="30" name="object 8">
              <a:extLst>
                <a:ext uri="{FF2B5EF4-FFF2-40B4-BE49-F238E27FC236}">
                  <a16:creationId xmlns:a16="http://schemas.microsoft.com/office/drawing/2014/main" xmlns="" id="{8C40EBB9-C321-4895-BEC2-CE5A673041A6}"/>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E1E4EE"/>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object 2">
              <a:extLst>
                <a:ext uri="{FF2B5EF4-FFF2-40B4-BE49-F238E27FC236}">
                  <a16:creationId xmlns:a16="http://schemas.microsoft.com/office/drawing/2014/main" xmlns="" id="{DFBE6F3F-F125-45C4-A995-ABF38959B96A}"/>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III. </a:t>
              </a: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Lộ</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trình</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CĐS </a:t>
              </a: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phổ</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biến</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cho</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DNNVV</a:t>
              </a:r>
              <a:endParaRPr kumimoji="0"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endParaRPr>
            </a:p>
          </p:txBody>
        </p:sp>
        <p:sp>
          <p:nvSpPr>
            <p:cNvPr id="35" name="object 5">
              <a:extLst>
                <a:ext uri="{FF2B5EF4-FFF2-40B4-BE49-F238E27FC236}">
                  <a16:creationId xmlns:a16="http://schemas.microsoft.com/office/drawing/2014/main" xmlns="" id="{39DACDD4-AA61-48F6-B94F-B9EE52EC8973}"/>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2E75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Textfeld 7">
            <a:extLst>
              <a:ext uri="{FF2B5EF4-FFF2-40B4-BE49-F238E27FC236}">
                <a16:creationId xmlns:a16="http://schemas.microsoft.com/office/drawing/2014/main" xmlns="" id="{502B7C6B-7261-406B-AF79-FA406FB8AC97}"/>
              </a:ext>
            </a:extLst>
          </p:cNvPr>
          <p:cNvSpPr txBox="1"/>
          <p:nvPr/>
        </p:nvSpPr>
        <p:spPr bwMode="gray">
          <a:xfrm>
            <a:off x="471487" y="4331426"/>
            <a:ext cx="5915025" cy="3898178"/>
          </a:xfrm>
          <a:prstGeom prst="rect">
            <a:avLst/>
          </a:prstGeom>
          <a:noFill/>
          <a:ln w="19050">
            <a:solidFill>
              <a:srgbClr val="E1E4EE"/>
            </a:solidFill>
            <a:prstDash val="dash"/>
          </a:ln>
          <a:effectLst/>
        </p:spPr>
        <p:txBody>
          <a:bodyPr wrap="square" lIns="91440" tIns="91440" rIns="91440" bIns="91440" rtlCol="0" anchor="ctr">
            <a:noAutofit/>
          </a:bodyPr>
          <a:lstStyle/>
          <a:p>
            <a:pPr algn="just">
              <a:lnSpc>
                <a:spcPct val="130000"/>
              </a:lnSpc>
              <a:spcBef>
                <a:spcPts val="300"/>
              </a:spcBef>
              <a:spcAft>
                <a:spcPts val="300"/>
              </a:spcAft>
            </a:pPr>
            <a:r>
              <a:rPr lang="en-US" sz="1200">
                <a:latin typeface="Arial" panose="020B0604020202020204" pitchFamily="34" charset="0"/>
                <a:cs typeface="Arial" panose="020B0604020202020204" pitchFamily="34" charset="0"/>
              </a:rPr>
              <a:t>Ở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chuẩn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lãnh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luận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tầm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nhìn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đảm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ngắn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chiến</a:t>
            </a:r>
            <a:r>
              <a:rPr lang="en-US" sz="1200">
                <a:latin typeface="Arial" panose="020B0604020202020204" pitchFamily="34" charset="0"/>
                <a:cs typeface="Arial" panose="020B0604020202020204" pitchFamily="34" charset="0"/>
              </a:rPr>
              <a:t> l</a:t>
            </a:r>
            <a:r>
              <a:rPr lang="vi-VN" sz="1200">
                <a:latin typeface="Arial" panose="020B0604020202020204" pitchFamily="34" charset="0"/>
                <a:cs typeface="Arial" panose="020B0604020202020204" pitchFamily="34" charset="0"/>
              </a:rPr>
              <a:t>ư</a:t>
            </a:r>
            <a:r>
              <a:rPr lang="en-US" sz="1200" err="1">
                <a:latin typeface="Arial" panose="020B0604020202020204" pitchFamily="34" charset="0"/>
                <a:cs typeface="Arial" panose="020B0604020202020204" pitchFamily="34" charset="0"/>
              </a:rPr>
              <a:t>ợc</a:t>
            </a:r>
            <a:r>
              <a:rPr lang="en-US" sz="1200">
                <a:latin typeface="Arial" panose="020B0604020202020204" pitchFamily="34" charset="0"/>
                <a:cs typeface="Arial" panose="020B0604020202020204" pitchFamily="34" charset="0"/>
              </a:rPr>
              <a:t> CĐS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chiến</a:t>
            </a:r>
            <a:r>
              <a:rPr lang="en-US" sz="1200">
                <a:latin typeface="Arial" panose="020B0604020202020204" pitchFamily="34" charset="0"/>
                <a:cs typeface="Arial" panose="020B0604020202020204" pitchFamily="34" charset="0"/>
              </a:rPr>
              <a:t> l</a:t>
            </a:r>
            <a:r>
              <a:rPr lang="vi-VN" sz="1200">
                <a:latin typeface="Arial" panose="020B0604020202020204" pitchFamily="34" charset="0"/>
                <a:cs typeface="Arial" panose="020B0604020202020204" pitchFamily="34" charset="0"/>
              </a:rPr>
              <a:t>ư</a:t>
            </a:r>
            <a:r>
              <a:rPr lang="en-US" sz="1200" err="1">
                <a:latin typeface="Arial" panose="020B0604020202020204" pitchFamily="34" charset="0"/>
                <a:cs typeface="Arial" panose="020B0604020202020204" pitchFamily="34" charset="0"/>
              </a:rPr>
              <a:t>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sẵn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CĐS. </a:t>
            </a:r>
            <a:r>
              <a:rPr lang="en-US" sz="1200" err="1">
                <a:latin typeface="Arial" panose="020B0604020202020204" pitchFamily="34" charset="0"/>
                <a:cs typeface="Arial" panose="020B0604020202020204" pitchFamily="34" charset="0"/>
              </a:rPr>
              <a:t>Dựa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sẵn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cùng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p>
          <a:p>
            <a:pPr algn="just">
              <a:lnSpc>
                <a:spcPct val="130000"/>
              </a:lnSpc>
              <a:spcBef>
                <a:spcPts val="300"/>
              </a:spcBef>
              <a:spcAft>
                <a:spcPts val="300"/>
              </a:spcAft>
            </a:pP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diễn</a:t>
            </a:r>
            <a:r>
              <a:rPr lang="en-US" sz="1200">
                <a:latin typeface="Arial" panose="020B0604020202020204" pitchFamily="34" charset="0"/>
                <a:cs typeface="Arial" panose="020B0604020202020204" pitchFamily="34" charset="0"/>
              </a:rPr>
              <a:t> ra song </a:t>
            </a:r>
            <a:r>
              <a:rPr lang="en-US" sz="1200" err="1">
                <a:latin typeface="Arial" panose="020B0604020202020204" pitchFamily="34" charset="0"/>
                <a:cs typeface="Arial" panose="020B0604020202020204" pitchFamily="34" charset="0"/>
              </a:rPr>
              <a:t>hành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đồng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rõ</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trúc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tổng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trúc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tổng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đủ</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chúng</a:t>
            </a:r>
            <a:r>
              <a:rPr lang="en-US" sz="1200">
                <a:latin typeface="Arial" panose="020B0604020202020204" pitchFamily="34" charset="0"/>
                <a:cs typeface="Arial" panose="020B0604020202020204" pitchFamily="34" charset="0"/>
              </a:rPr>
              <a:t>. Do </a:t>
            </a:r>
            <a:r>
              <a:rPr lang="en-US" sz="1200" err="1">
                <a:latin typeface="Arial" panose="020B0604020202020204" pitchFamily="34" charset="0"/>
                <a:cs typeface="Arial" panose="020B0604020202020204" pitchFamily="34" charset="0"/>
              </a:rPr>
              <a:t>đó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trúc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tổng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nguyên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tắc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giúp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cơ </a:t>
            </a:r>
            <a:r>
              <a:rPr lang="en-US" sz="1200" err="1">
                <a:latin typeface="Arial" panose="020B0604020202020204" pitchFamily="34" charset="0"/>
                <a:cs typeface="Arial" panose="020B0604020202020204" pitchFamily="34" charset="0"/>
              </a:rPr>
              <a:t>cấu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tổ</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cơ </a:t>
            </a:r>
            <a:r>
              <a:rPr lang="en-US" sz="1200" err="1">
                <a:latin typeface="Arial" panose="020B0604020202020204" pitchFamily="34" charset="0"/>
                <a:cs typeface="Arial" panose="020B0604020202020204" pitchFamily="34" charset="0"/>
              </a:rPr>
              <a:t>sở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tầng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a:t>
            </a:r>
          </a:p>
        </p:txBody>
      </p:sp>
      <p:sp>
        <p:nvSpPr>
          <p:cNvPr id="6" name="Footer Placeholder 5">
            <a:extLst>
              <a:ext uri="{FF2B5EF4-FFF2-40B4-BE49-F238E27FC236}">
                <a16:creationId xmlns:a16="http://schemas.microsoft.com/office/drawing/2014/main" xmlns="" id="{9C38F056-A184-4E15-90F9-AEE092954F23}"/>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9987724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26</a:t>
            </a:fld>
            <a:endParaRPr lang="en-US"/>
          </a:p>
        </p:txBody>
      </p:sp>
      <p:grpSp>
        <p:nvGrpSpPr>
          <p:cNvPr id="40" name="Group 39">
            <a:extLst>
              <a:ext uri="{FF2B5EF4-FFF2-40B4-BE49-F238E27FC236}">
                <a16:creationId xmlns:a16="http://schemas.microsoft.com/office/drawing/2014/main" xmlns="" id="{C568F4D3-A19B-4860-BB60-1A05B75FB243}"/>
              </a:ext>
            </a:extLst>
          </p:cNvPr>
          <p:cNvGrpSpPr/>
          <p:nvPr/>
        </p:nvGrpSpPr>
        <p:grpSpPr>
          <a:xfrm>
            <a:off x="471485" y="841248"/>
            <a:ext cx="5915025" cy="2620685"/>
            <a:chOff x="471485" y="4156163"/>
            <a:chExt cx="5915025" cy="2620685"/>
          </a:xfrm>
        </p:grpSpPr>
        <p:grpSp>
          <p:nvGrpSpPr>
            <p:cNvPr id="5" name="Group 4">
              <a:extLst>
                <a:ext uri="{FF2B5EF4-FFF2-40B4-BE49-F238E27FC236}">
                  <a16:creationId xmlns:a16="http://schemas.microsoft.com/office/drawing/2014/main" xmlns="" id="{73130EDC-FD80-472F-BF15-446422E3367D}"/>
                </a:ext>
              </a:extLst>
            </p:cNvPr>
            <p:cNvGrpSpPr/>
            <p:nvPr/>
          </p:nvGrpSpPr>
          <p:grpSpPr>
            <a:xfrm>
              <a:off x="471485" y="4156163"/>
              <a:ext cx="5915025" cy="502920"/>
              <a:chOff x="471485" y="3449701"/>
              <a:chExt cx="5915025" cy="684947"/>
            </a:xfrm>
          </p:grpSpPr>
          <p:sp>
            <p:nvSpPr>
              <p:cNvPr id="12" name="Abgerundetes Rechteck 4">
                <a:extLst>
                  <a:ext uri="{FF2B5EF4-FFF2-40B4-BE49-F238E27FC236}">
                    <a16:creationId xmlns:a16="http://schemas.microsoft.com/office/drawing/2014/main" xmlns="" id="{5A33DA9C-61C9-43A3-B9B4-99CC646414FB}"/>
                  </a:ext>
                </a:extLst>
              </p:cNvPr>
              <p:cNvSpPr/>
              <p:nvPr/>
            </p:nvSpPr>
            <p:spPr bwMode="gray">
              <a:xfrm>
                <a:off x="1188333" y="3517909"/>
                <a:ext cx="5060296" cy="558000"/>
              </a:xfrm>
              <a:prstGeom prst="rect">
                <a:avLst/>
              </a:prstGeom>
              <a:solidFill>
                <a:srgbClr val="2E75B6"/>
              </a:solidFill>
              <a:ln w="25400" cap="flat" cmpd="sng" algn="ctr">
                <a:noFill/>
                <a:prstDash val="solid"/>
                <a:headEnd/>
                <a:tailEnd/>
              </a:ln>
              <a:effectLst/>
            </p:spPr>
            <p:txBody>
              <a:bodyPr lIns="360000" tIns="0" rIns="0" bIns="0" anchor="ctr"/>
              <a:lstStyle/>
              <a:p>
                <a:pPr marL="0" marR="0" lvl="0" indent="-190500" defTabSz="801688" eaLnBrk="0" fontAlgn="auto" latinLnBrk="0" hangingPunct="0">
                  <a:lnSpc>
                    <a:spcPct val="100000"/>
                  </a:lnSpc>
                  <a:spcBef>
                    <a:spcPct val="5000"/>
                  </a:spcBef>
                  <a:spcAft>
                    <a:spcPts val="0"/>
                  </a:spcAft>
                  <a:buClrTx/>
                  <a:buSzTx/>
                  <a:buFontTx/>
                  <a:buNone/>
                  <a:tabLst>
                    <a:tab pos="1168400" algn="l"/>
                  </a:tabLst>
                  <a:defRPr/>
                </a:pPr>
                <a:r>
                  <a:rPr kumimoji="0" lang="en-US" sz="1200" b="1" i="0" u="none" strike="noStrike" kern="0" cap="none" spc="0" normalizeH="0" baseline="0" noProof="0" err="1">
                    <a:ln>
                      <a:noFill/>
                    </a:ln>
                    <a:solidFill>
                      <a:srgbClr val="FFFFFF"/>
                    </a:solidFill>
                    <a:effectLst/>
                    <a:uLnTx/>
                    <a:uFillTx/>
                    <a:latin typeface="Arial"/>
                    <a:ea typeface="+mn-ea"/>
                    <a:cs typeface="+mn-cs"/>
                  </a:rPr>
                  <a:t>Chuyển</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đổi</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số</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mô</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hình</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kinh</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doanh</a:t>
                </a:r>
                <a:endParaRPr kumimoji="0" lang="en-US" sz="1200" b="1" i="0" u="none" strike="noStrike" kern="0" cap="none" spc="0" normalizeH="0" baseline="0" noProof="0">
                  <a:ln>
                    <a:noFill/>
                  </a:ln>
                  <a:solidFill>
                    <a:srgbClr val="FFFFFF"/>
                  </a:solidFill>
                  <a:effectLst/>
                  <a:uLnTx/>
                  <a:uFillTx/>
                  <a:latin typeface="Arial"/>
                  <a:ea typeface="+mn-ea"/>
                  <a:cs typeface="Arial" charset="0"/>
                </a:endParaRPr>
              </a:p>
            </p:txBody>
          </p:sp>
          <p:sp>
            <p:nvSpPr>
              <p:cNvPr id="18" name="TextBox 17">
                <a:extLst>
                  <a:ext uri="{FF2B5EF4-FFF2-40B4-BE49-F238E27FC236}">
                    <a16:creationId xmlns:a16="http://schemas.microsoft.com/office/drawing/2014/main" xmlns="" id="{1488F2EF-E1BE-41EB-A583-FAC0F95EA37C}"/>
                  </a:ext>
                </a:extLst>
              </p:cNvPr>
              <p:cNvSpPr txBox="1"/>
              <p:nvPr/>
            </p:nvSpPr>
            <p:spPr>
              <a:xfrm>
                <a:off x="471485" y="3576648"/>
                <a:ext cx="574730" cy="558000"/>
              </a:xfrm>
              <a:prstGeom prst="rect">
                <a:avLst/>
              </a:prstGeom>
              <a:solidFill>
                <a:srgbClr val="2E75B6"/>
              </a:solidFill>
            </p:spPr>
            <p:txBody>
              <a:bodyPr wrap="square" lIns="0" tIns="36576" rIns="0" bIns="0" rtlCol="0" anchor="ctr">
                <a:spAutoFit/>
              </a:bodyPr>
              <a:lstStyle/>
              <a:p>
                <a:pPr marL="0" marR="0" lvl="0" indent="0" algn="ctr" defTabSz="914400" eaLnBrk="1" fontAlgn="auto" latinLnBrk="0" hangingPunct="1">
                  <a:lnSpc>
                    <a:spcPct val="85000"/>
                  </a:lnSpc>
                  <a:spcBef>
                    <a:spcPts val="0"/>
                  </a:spcBef>
                  <a:spcAft>
                    <a:spcPts val="600"/>
                  </a:spcAft>
                  <a:buClr>
                    <a:srgbClr val="FFE600"/>
                  </a:buClr>
                  <a:buSzPct val="70000"/>
                  <a:buFontTx/>
                  <a:buNone/>
                  <a:tabLst/>
                  <a:defRPr/>
                </a:pPr>
                <a:r>
                  <a:rPr kumimoji="0" lang="en-IN" sz="2500" b="1" i="0" u="none" strike="noStrike" kern="0" cap="none" spc="0" normalizeH="0" baseline="0" noProof="0">
                    <a:ln>
                      <a:noFill/>
                    </a:ln>
                    <a:solidFill>
                      <a:srgbClr val="FFFFFF"/>
                    </a:solidFill>
                    <a:effectLst/>
                    <a:uLnTx/>
                    <a:uFillTx/>
                    <a:latin typeface="Arial"/>
                  </a:rPr>
                  <a:t>1</a:t>
                </a:r>
              </a:p>
            </p:txBody>
          </p:sp>
          <p:sp>
            <p:nvSpPr>
              <p:cNvPr id="27" name="Rectangle 25">
                <a:extLst>
                  <a:ext uri="{FF2B5EF4-FFF2-40B4-BE49-F238E27FC236}">
                    <a16:creationId xmlns:a16="http://schemas.microsoft.com/office/drawing/2014/main" xmlns="" id="{7A58050B-5C16-4E0E-968B-431018A78792}"/>
                  </a:ext>
                </a:extLst>
              </p:cNvPr>
              <p:cNvSpPr/>
              <p:nvPr/>
            </p:nvSpPr>
            <p:spPr>
              <a:xfrm>
                <a:off x="1046214" y="3517116"/>
                <a:ext cx="137882" cy="617532"/>
              </a:xfrm>
              <a:custGeom>
                <a:avLst/>
                <a:gdLst>
                  <a:gd name="connsiteX0" fmla="*/ 0 w 154433"/>
                  <a:gd name="connsiteY0" fmla="*/ 0 h 558000"/>
                  <a:gd name="connsiteX1" fmla="*/ 154433 w 154433"/>
                  <a:gd name="connsiteY1" fmla="*/ 0 h 558000"/>
                  <a:gd name="connsiteX2" fmla="*/ 154433 w 154433"/>
                  <a:gd name="connsiteY2" fmla="*/ 558000 h 558000"/>
                  <a:gd name="connsiteX3" fmla="*/ 0 w 154433"/>
                  <a:gd name="connsiteY3" fmla="*/ 558000 h 558000"/>
                  <a:gd name="connsiteX4" fmla="*/ 0 w 154433"/>
                  <a:gd name="connsiteY4" fmla="*/ 0 h 558000"/>
                  <a:gd name="connsiteX0" fmla="*/ 0 w 154433"/>
                  <a:gd name="connsiteY0" fmla="*/ 0 h 558000"/>
                  <a:gd name="connsiteX1" fmla="*/ 154433 w 154433"/>
                  <a:gd name="connsiteY1" fmla="*/ 0 h 558000"/>
                  <a:gd name="connsiteX2" fmla="*/ 144908 w 154433"/>
                  <a:gd name="connsiteY2" fmla="*/ 507993 h 558000"/>
                  <a:gd name="connsiteX3" fmla="*/ 0 w 154433"/>
                  <a:gd name="connsiteY3" fmla="*/ 558000 h 558000"/>
                  <a:gd name="connsiteX4" fmla="*/ 0 w 154433"/>
                  <a:gd name="connsiteY4" fmla="*/ 0 h 558000"/>
                  <a:gd name="connsiteX0" fmla="*/ 0 w 149670"/>
                  <a:gd name="connsiteY0" fmla="*/ 38100 h 596100"/>
                  <a:gd name="connsiteX1" fmla="*/ 149670 w 149670"/>
                  <a:gd name="connsiteY1" fmla="*/ 0 h 596100"/>
                  <a:gd name="connsiteX2" fmla="*/ 144908 w 149670"/>
                  <a:gd name="connsiteY2" fmla="*/ 546093 h 596100"/>
                  <a:gd name="connsiteX3" fmla="*/ 0 w 149670"/>
                  <a:gd name="connsiteY3" fmla="*/ 596100 h 596100"/>
                  <a:gd name="connsiteX4" fmla="*/ 0 w 149670"/>
                  <a:gd name="connsiteY4" fmla="*/ 38100 h 596100"/>
                  <a:gd name="connsiteX0" fmla="*/ 0 w 149670"/>
                  <a:gd name="connsiteY0" fmla="*/ 61913 h 619913"/>
                  <a:gd name="connsiteX1" fmla="*/ 149670 w 149670"/>
                  <a:gd name="connsiteY1" fmla="*/ 0 h 619913"/>
                  <a:gd name="connsiteX2" fmla="*/ 144908 w 149670"/>
                  <a:gd name="connsiteY2" fmla="*/ 569906 h 619913"/>
                  <a:gd name="connsiteX3" fmla="*/ 0 w 149670"/>
                  <a:gd name="connsiteY3" fmla="*/ 619913 h 619913"/>
                  <a:gd name="connsiteX4" fmla="*/ 0 w 149670"/>
                  <a:gd name="connsiteY4" fmla="*/ 61913 h 619913"/>
                  <a:gd name="connsiteX0" fmla="*/ 0 w 149670"/>
                  <a:gd name="connsiteY0" fmla="*/ 61913 h 619913"/>
                  <a:gd name="connsiteX1" fmla="*/ 149670 w 149670"/>
                  <a:gd name="connsiteY1" fmla="*/ 0 h 619913"/>
                  <a:gd name="connsiteX2" fmla="*/ 142526 w 149670"/>
                  <a:gd name="connsiteY2" fmla="*/ 548475 h 619913"/>
                  <a:gd name="connsiteX3" fmla="*/ 0 w 149670"/>
                  <a:gd name="connsiteY3" fmla="*/ 619913 h 619913"/>
                  <a:gd name="connsiteX4" fmla="*/ 0 w 149670"/>
                  <a:gd name="connsiteY4" fmla="*/ 61913 h 619913"/>
                  <a:gd name="connsiteX0" fmla="*/ 0 w 156095"/>
                  <a:gd name="connsiteY0" fmla="*/ 61913 h 619913"/>
                  <a:gd name="connsiteX1" fmla="*/ 149670 w 156095"/>
                  <a:gd name="connsiteY1" fmla="*/ 0 h 619913"/>
                  <a:gd name="connsiteX2" fmla="*/ 155915 w 156095"/>
                  <a:gd name="connsiteY2" fmla="*/ 562762 h 619913"/>
                  <a:gd name="connsiteX3" fmla="*/ 0 w 156095"/>
                  <a:gd name="connsiteY3" fmla="*/ 619913 h 619913"/>
                  <a:gd name="connsiteX4" fmla="*/ 0 w 156095"/>
                  <a:gd name="connsiteY4" fmla="*/ 61913 h 619913"/>
                  <a:gd name="connsiteX0" fmla="*/ 0 w 156232"/>
                  <a:gd name="connsiteY0" fmla="*/ 59532 h 617532"/>
                  <a:gd name="connsiteX1" fmla="*/ 154133 w 156232"/>
                  <a:gd name="connsiteY1" fmla="*/ 0 h 617532"/>
                  <a:gd name="connsiteX2" fmla="*/ 155915 w 156232"/>
                  <a:gd name="connsiteY2" fmla="*/ 560381 h 617532"/>
                  <a:gd name="connsiteX3" fmla="*/ 0 w 156232"/>
                  <a:gd name="connsiteY3" fmla="*/ 617532 h 617532"/>
                  <a:gd name="connsiteX4" fmla="*/ 0 w 156232"/>
                  <a:gd name="connsiteY4" fmla="*/ 59532 h 617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32" h="617532">
                    <a:moveTo>
                      <a:pt x="0" y="59532"/>
                    </a:moveTo>
                    <a:lnTo>
                      <a:pt x="154133" y="0"/>
                    </a:lnTo>
                    <a:cubicBezTo>
                      <a:pt x="152546" y="182031"/>
                      <a:pt x="157502" y="378350"/>
                      <a:pt x="155915" y="560381"/>
                    </a:cubicBezTo>
                    <a:lnTo>
                      <a:pt x="0" y="617532"/>
                    </a:lnTo>
                    <a:lnTo>
                      <a:pt x="0" y="59532"/>
                    </a:lnTo>
                    <a:close/>
                  </a:path>
                </a:pathLst>
              </a:custGeom>
              <a:solidFill>
                <a:srgbClr val="C0C0C0"/>
              </a:solidFill>
              <a:ln w="6350" cap="flat" cmpd="sng" algn="ctr">
                <a:solidFill>
                  <a:srgbClr val="FFFFFF"/>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srgbClr val="000000"/>
                  </a:solidFill>
                  <a:effectLst/>
                  <a:uLnTx/>
                  <a:uFillTx/>
                  <a:latin typeface="Arial"/>
                  <a:ea typeface="+mn-ea"/>
                  <a:cs typeface="+mn-cs"/>
                </a:endParaRPr>
              </a:p>
            </p:txBody>
          </p:sp>
          <p:sp>
            <p:nvSpPr>
              <p:cNvPr id="33" name="Rectangle 25">
                <a:extLst>
                  <a:ext uri="{FF2B5EF4-FFF2-40B4-BE49-F238E27FC236}">
                    <a16:creationId xmlns:a16="http://schemas.microsoft.com/office/drawing/2014/main" xmlns="" id="{34E3839A-73DE-4AB0-8477-71DF905E4772}"/>
                  </a:ext>
                </a:extLst>
              </p:cNvPr>
              <p:cNvSpPr/>
              <p:nvPr/>
            </p:nvSpPr>
            <p:spPr>
              <a:xfrm>
                <a:off x="6248628" y="3449701"/>
                <a:ext cx="137882" cy="617532"/>
              </a:xfrm>
              <a:custGeom>
                <a:avLst/>
                <a:gdLst>
                  <a:gd name="connsiteX0" fmla="*/ 0 w 154433"/>
                  <a:gd name="connsiteY0" fmla="*/ 0 h 558000"/>
                  <a:gd name="connsiteX1" fmla="*/ 154433 w 154433"/>
                  <a:gd name="connsiteY1" fmla="*/ 0 h 558000"/>
                  <a:gd name="connsiteX2" fmla="*/ 154433 w 154433"/>
                  <a:gd name="connsiteY2" fmla="*/ 558000 h 558000"/>
                  <a:gd name="connsiteX3" fmla="*/ 0 w 154433"/>
                  <a:gd name="connsiteY3" fmla="*/ 558000 h 558000"/>
                  <a:gd name="connsiteX4" fmla="*/ 0 w 154433"/>
                  <a:gd name="connsiteY4" fmla="*/ 0 h 558000"/>
                  <a:gd name="connsiteX0" fmla="*/ 0 w 154433"/>
                  <a:gd name="connsiteY0" fmla="*/ 0 h 558000"/>
                  <a:gd name="connsiteX1" fmla="*/ 154433 w 154433"/>
                  <a:gd name="connsiteY1" fmla="*/ 0 h 558000"/>
                  <a:gd name="connsiteX2" fmla="*/ 144908 w 154433"/>
                  <a:gd name="connsiteY2" fmla="*/ 507993 h 558000"/>
                  <a:gd name="connsiteX3" fmla="*/ 0 w 154433"/>
                  <a:gd name="connsiteY3" fmla="*/ 558000 h 558000"/>
                  <a:gd name="connsiteX4" fmla="*/ 0 w 154433"/>
                  <a:gd name="connsiteY4" fmla="*/ 0 h 558000"/>
                  <a:gd name="connsiteX0" fmla="*/ 0 w 149670"/>
                  <a:gd name="connsiteY0" fmla="*/ 38100 h 596100"/>
                  <a:gd name="connsiteX1" fmla="*/ 149670 w 149670"/>
                  <a:gd name="connsiteY1" fmla="*/ 0 h 596100"/>
                  <a:gd name="connsiteX2" fmla="*/ 144908 w 149670"/>
                  <a:gd name="connsiteY2" fmla="*/ 546093 h 596100"/>
                  <a:gd name="connsiteX3" fmla="*/ 0 w 149670"/>
                  <a:gd name="connsiteY3" fmla="*/ 596100 h 596100"/>
                  <a:gd name="connsiteX4" fmla="*/ 0 w 149670"/>
                  <a:gd name="connsiteY4" fmla="*/ 38100 h 596100"/>
                  <a:gd name="connsiteX0" fmla="*/ 0 w 149670"/>
                  <a:gd name="connsiteY0" fmla="*/ 61913 h 619913"/>
                  <a:gd name="connsiteX1" fmla="*/ 149670 w 149670"/>
                  <a:gd name="connsiteY1" fmla="*/ 0 h 619913"/>
                  <a:gd name="connsiteX2" fmla="*/ 144908 w 149670"/>
                  <a:gd name="connsiteY2" fmla="*/ 569906 h 619913"/>
                  <a:gd name="connsiteX3" fmla="*/ 0 w 149670"/>
                  <a:gd name="connsiteY3" fmla="*/ 619913 h 619913"/>
                  <a:gd name="connsiteX4" fmla="*/ 0 w 149670"/>
                  <a:gd name="connsiteY4" fmla="*/ 61913 h 619913"/>
                  <a:gd name="connsiteX0" fmla="*/ 0 w 149670"/>
                  <a:gd name="connsiteY0" fmla="*/ 61913 h 619913"/>
                  <a:gd name="connsiteX1" fmla="*/ 149670 w 149670"/>
                  <a:gd name="connsiteY1" fmla="*/ 0 h 619913"/>
                  <a:gd name="connsiteX2" fmla="*/ 142526 w 149670"/>
                  <a:gd name="connsiteY2" fmla="*/ 548475 h 619913"/>
                  <a:gd name="connsiteX3" fmla="*/ 0 w 149670"/>
                  <a:gd name="connsiteY3" fmla="*/ 619913 h 619913"/>
                  <a:gd name="connsiteX4" fmla="*/ 0 w 149670"/>
                  <a:gd name="connsiteY4" fmla="*/ 61913 h 619913"/>
                  <a:gd name="connsiteX0" fmla="*/ 0 w 156095"/>
                  <a:gd name="connsiteY0" fmla="*/ 61913 h 619913"/>
                  <a:gd name="connsiteX1" fmla="*/ 149670 w 156095"/>
                  <a:gd name="connsiteY1" fmla="*/ 0 h 619913"/>
                  <a:gd name="connsiteX2" fmla="*/ 155915 w 156095"/>
                  <a:gd name="connsiteY2" fmla="*/ 562762 h 619913"/>
                  <a:gd name="connsiteX3" fmla="*/ 0 w 156095"/>
                  <a:gd name="connsiteY3" fmla="*/ 619913 h 619913"/>
                  <a:gd name="connsiteX4" fmla="*/ 0 w 156095"/>
                  <a:gd name="connsiteY4" fmla="*/ 61913 h 619913"/>
                  <a:gd name="connsiteX0" fmla="*/ 0 w 156232"/>
                  <a:gd name="connsiteY0" fmla="*/ 59532 h 617532"/>
                  <a:gd name="connsiteX1" fmla="*/ 154133 w 156232"/>
                  <a:gd name="connsiteY1" fmla="*/ 0 h 617532"/>
                  <a:gd name="connsiteX2" fmla="*/ 155915 w 156232"/>
                  <a:gd name="connsiteY2" fmla="*/ 560381 h 617532"/>
                  <a:gd name="connsiteX3" fmla="*/ 0 w 156232"/>
                  <a:gd name="connsiteY3" fmla="*/ 617532 h 617532"/>
                  <a:gd name="connsiteX4" fmla="*/ 0 w 156232"/>
                  <a:gd name="connsiteY4" fmla="*/ 59532 h 617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32" h="617532">
                    <a:moveTo>
                      <a:pt x="0" y="59532"/>
                    </a:moveTo>
                    <a:lnTo>
                      <a:pt x="154133" y="0"/>
                    </a:lnTo>
                    <a:cubicBezTo>
                      <a:pt x="152546" y="182031"/>
                      <a:pt x="157502" y="378350"/>
                      <a:pt x="155915" y="560381"/>
                    </a:cubicBezTo>
                    <a:lnTo>
                      <a:pt x="0" y="617532"/>
                    </a:lnTo>
                    <a:lnTo>
                      <a:pt x="0" y="59532"/>
                    </a:lnTo>
                    <a:close/>
                  </a:path>
                </a:pathLst>
              </a:custGeom>
              <a:solidFill>
                <a:srgbClr val="C0C0C0"/>
              </a:solidFill>
              <a:ln w="6350" cap="flat" cmpd="sng" algn="ctr">
                <a:solidFill>
                  <a:srgbClr val="FFFFFF"/>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srgbClr val="000000"/>
                  </a:solidFill>
                  <a:effectLst/>
                  <a:uLnTx/>
                  <a:uFillTx/>
                  <a:latin typeface="Arial"/>
                  <a:ea typeface="+mn-ea"/>
                  <a:cs typeface="+mn-cs"/>
                </a:endParaRPr>
              </a:p>
            </p:txBody>
          </p:sp>
        </p:grpSp>
        <p:sp>
          <p:nvSpPr>
            <p:cNvPr id="37" name="Rectangle 14">
              <a:extLst>
                <a:ext uri="{FF2B5EF4-FFF2-40B4-BE49-F238E27FC236}">
                  <a16:creationId xmlns:a16="http://schemas.microsoft.com/office/drawing/2014/main" xmlns="" id="{D6F708DB-CBDB-4CB1-BA9E-60C7671DD3A3}"/>
                </a:ext>
              </a:extLst>
            </p:cNvPr>
            <p:cNvSpPr>
              <a:spLocks noChangeArrowheads="1"/>
            </p:cNvSpPr>
            <p:nvPr/>
          </p:nvSpPr>
          <p:spPr bwMode="gray">
            <a:xfrm>
              <a:off x="1184096" y="4614846"/>
              <a:ext cx="5178381" cy="2162002"/>
            </a:xfrm>
            <a:prstGeom prst="rect">
              <a:avLst/>
            </a:prstGeom>
            <a:noFill/>
            <a:ln w="25400" cap="flat" cmpd="sng" algn="ctr">
              <a:noFill/>
              <a:prstDash val="solid"/>
              <a:headEnd/>
              <a:tailEnd/>
            </a:ln>
            <a:effectLst/>
          </p:spPr>
          <p:txBody>
            <a:bodyPr lIns="45720" tIns="91440" rIns="45720" bIns="0" anchor="t" anchorCtr="0"/>
            <a:lstStyle/>
            <a:p>
              <a:pPr marL="171450" lvl="0" indent="-171450" algn="just" defTabSz="933450">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(CNS)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kênh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nâng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sóc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endParaRPr lang="en-US" sz="1200">
                <a:latin typeface="Arial" panose="020B0604020202020204" pitchFamily="34" charset="0"/>
                <a:cs typeface="Arial" panose="020B0604020202020204" pitchFamily="34" charset="0"/>
              </a:endParaRPr>
            </a:p>
            <a:p>
              <a:pPr marL="171450" lvl="0" indent="-171450" algn="just" defTabSz="933450">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Từng</a:t>
              </a:r>
              <a:r>
                <a:rPr lang="en-US" sz="1200">
                  <a:latin typeface="Arial" panose="020B0604020202020204" pitchFamily="34" charset="0"/>
                  <a:cs typeface="Arial" panose="020B0604020202020204" pitchFamily="34" charset="0"/>
                </a:rPr>
                <a:t> b</a:t>
              </a:r>
              <a:r>
                <a:rPr lang="vi-VN" sz="1200">
                  <a:latin typeface="Arial" panose="020B0604020202020204" pitchFamily="34" charset="0"/>
                  <a:cs typeface="Arial" panose="020B0604020202020204" pitchFamily="34" charset="0"/>
                </a:rPr>
                <a:t>ư</a:t>
              </a:r>
              <a:r>
                <a:rPr lang="en-US" sz="1200" err="1">
                  <a:latin typeface="Arial" panose="020B0604020202020204" pitchFamily="34" charset="0"/>
                  <a:cs typeface="Arial" panose="020B0604020202020204" pitchFamily="34" charset="0"/>
                </a:rPr>
                <a:t>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CNS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chuỗi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mua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a:t>
              </a:r>
            </a:p>
            <a:p>
              <a:pPr marL="171450" lvl="0" indent="-171450" algn="just" defTabSz="933450">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CNS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endParaRPr lang="en-US" sz="1200">
                <a:latin typeface="Arial" panose="020B0604020202020204" pitchFamily="34" charset="0"/>
                <a:cs typeface="Arial" panose="020B0604020202020204" pitchFamily="34" charset="0"/>
              </a:endParaRPr>
            </a:p>
            <a:p>
              <a:pPr marL="171450" lvl="0" indent="-171450" algn="just" defTabSz="933450">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khung</a:t>
              </a:r>
              <a:r>
                <a:rPr lang="en-US" sz="1200">
                  <a:latin typeface="Arial" panose="020B0604020202020204" pitchFamily="34" charset="0"/>
                  <a:cs typeface="Arial" panose="020B0604020202020204" pitchFamily="34" charset="0"/>
                </a:rPr>
                <a:t> c</a:t>
              </a:r>
              <a:r>
                <a:rPr lang="vi-VN" sz="1200">
                  <a:latin typeface="Arial" panose="020B0604020202020204" pitchFamily="34" charset="0"/>
                  <a:cs typeface="Arial" panose="020B0604020202020204" pitchFamily="34" charset="0"/>
                </a:rPr>
                <a:t>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endParaRPr lang="en-US" sz="1200">
                <a:latin typeface="Arial" panose="020B0604020202020204" pitchFamily="34" charset="0"/>
                <a:cs typeface="Arial" panose="020B0604020202020204" pitchFamily="34" charset="0"/>
              </a:endParaRPr>
            </a:p>
            <a:p>
              <a:pPr marL="171450" lvl="0" indent="-171450" algn="just" defTabSz="933450">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mật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mật</a:t>
              </a:r>
              <a:endParaRPr lang="en-US" sz="1200">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xmlns="" id="{7C8D531D-09DB-460F-8233-D067F0EBCC3E}"/>
              </a:ext>
            </a:extLst>
          </p:cNvPr>
          <p:cNvGrpSpPr/>
          <p:nvPr/>
        </p:nvGrpSpPr>
        <p:grpSpPr>
          <a:xfrm>
            <a:off x="0" y="0"/>
            <a:ext cx="6858000" cy="570668"/>
            <a:chOff x="0" y="0"/>
            <a:chExt cx="6858000" cy="570668"/>
          </a:xfrm>
        </p:grpSpPr>
        <p:sp>
          <p:nvSpPr>
            <p:cNvPr id="30" name="object 8">
              <a:extLst>
                <a:ext uri="{FF2B5EF4-FFF2-40B4-BE49-F238E27FC236}">
                  <a16:creationId xmlns:a16="http://schemas.microsoft.com/office/drawing/2014/main" xmlns="" id="{8C40EBB9-C321-4895-BEC2-CE5A673041A6}"/>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E1E4EE"/>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object 2">
              <a:extLst>
                <a:ext uri="{FF2B5EF4-FFF2-40B4-BE49-F238E27FC236}">
                  <a16:creationId xmlns:a16="http://schemas.microsoft.com/office/drawing/2014/main" xmlns="" id="{DFBE6F3F-F125-45C4-A995-ABF38959B96A}"/>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III. </a:t>
              </a: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Lộ</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trình</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CĐS </a:t>
              </a: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cho</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DNNVV</a:t>
              </a:r>
              <a:endParaRPr kumimoji="0"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endParaRPr>
            </a:p>
          </p:txBody>
        </p:sp>
        <p:sp>
          <p:nvSpPr>
            <p:cNvPr id="35" name="object 5">
              <a:extLst>
                <a:ext uri="{FF2B5EF4-FFF2-40B4-BE49-F238E27FC236}">
                  <a16:creationId xmlns:a16="http://schemas.microsoft.com/office/drawing/2014/main" xmlns="" id="{39DACDD4-AA61-48F6-B94F-B9EE52EC8973}"/>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2E75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 name="Textfeld 7">
            <a:extLst>
              <a:ext uri="{FF2B5EF4-FFF2-40B4-BE49-F238E27FC236}">
                <a16:creationId xmlns:a16="http://schemas.microsoft.com/office/drawing/2014/main" xmlns="" id="{CBE5BB6B-AA66-4F88-AC03-FC4D6EB55F0B}"/>
              </a:ext>
            </a:extLst>
          </p:cNvPr>
          <p:cNvSpPr txBox="1"/>
          <p:nvPr/>
        </p:nvSpPr>
        <p:spPr bwMode="gray">
          <a:xfrm>
            <a:off x="471487" y="3669666"/>
            <a:ext cx="5915025" cy="5727037"/>
          </a:xfrm>
          <a:prstGeom prst="rect">
            <a:avLst/>
          </a:prstGeom>
          <a:noFill/>
          <a:ln w="19050">
            <a:solidFill>
              <a:srgbClr val="2E75B6"/>
            </a:solidFill>
            <a:prstDash val="dash"/>
          </a:ln>
          <a:effectLst/>
        </p:spPr>
        <p:txBody>
          <a:bodyPr wrap="square" lIns="91440" tIns="91440" rIns="91440" bIns="91440" rtlCol="0" anchor="ctr">
            <a:noAutofit/>
          </a:bodyPr>
          <a:lstStyle/>
          <a:p>
            <a:pPr algn="just">
              <a:lnSpc>
                <a:spcPct val="120000"/>
              </a:lnSpc>
              <a:spcBef>
                <a:spcPts val="300"/>
              </a:spcBef>
              <a:spcAft>
                <a:spcPts val="300"/>
              </a:spcAft>
            </a:pPr>
            <a:r>
              <a:rPr lang="en-US" sz="1200">
                <a:latin typeface="Arial" panose="020B0604020202020204" pitchFamily="34" charset="0"/>
                <a:cs typeface="Arial" panose="020B0604020202020204" pitchFamily="34" charset="0"/>
              </a:rPr>
              <a:t>Do </a:t>
            </a:r>
            <a:r>
              <a:rPr lang="en-US" sz="1200" err="1">
                <a:latin typeface="Arial" panose="020B0604020202020204" pitchFamily="34" charset="0"/>
                <a:cs typeface="Arial" panose="020B0604020202020204" pitchFamily="34" charset="0"/>
              </a:rPr>
              <a:t>mục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DNNVV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Việt</a:t>
            </a:r>
            <a:r>
              <a:rPr lang="en-US" sz="1200">
                <a:latin typeface="Arial" panose="020B0604020202020204" pitchFamily="34" charset="0"/>
                <a:cs typeface="Arial" panose="020B0604020202020204" pitchFamily="34" charset="0"/>
              </a:rPr>
              <a:t> Nam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trưởng</a:t>
            </a:r>
            <a:r>
              <a:rPr lang="en-US" sz="1200">
                <a:latin typeface="Arial" panose="020B0604020202020204" pitchFamily="34" charset="0"/>
                <a:cs typeface="Arial" panose="020B0604020202020204" pitchFamily="34" charset="0"/>
              </a:rPr>
              <a:t>, do </a:t>
            </a:r>
            <a:r>
              <a:rPr lang="en-US" sz="1200" err="1">
                <a:latin typeface="Arial" panose="020B0604020202020204" pitchFamily="34" charset="0"/>
                <a:cs typeface="Arial" panose="020B0604020202020204" pitchFamily="34" charset="0"/>
              </a:rPr>
              <a:t>đó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CĐS,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CĐS </a:t>
            </a:r>
            <a:r>
              <a:rPr lang="en-US" sz="1200" err="1">
                <a:latin typeface="Arial" panose="020B0604020202020204" pitchFamily="34" charset="0"/>
                <a:cs typeface="Arial" panose="020B0604020202020204" pitchFamily="34" charset="0"/>
              </a:rPr>
              <a:t>đối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tựu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chóng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kênh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nâng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sóc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phẩm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nay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hỗ</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Marketing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Google, Facebook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ưu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cụ</a:t>
            </a:r>
            <a:r>
              <a:rPr lang="en-US" sz="1200">
                <a:latin typeface="Arial" panose="020B0604020202020204" pitchFamily="34" charset="0"/>
                <a:cs typeface="Arial" panose="020B0604020202020204" pitchFamily="34" charset="0"/>
              </a:rPr>
              <a:t> SEO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thức</a:t>
            </a:r>
            <a:r>
              <a:rPr lang="en-US" sz="1200">
                <a:latin typeface="Arial" panose="020B0604020202020204" pitchFamily="34" charset="0"/>
                <a:cs typeface="Arial" panose="020B0604020202020204" pitchFamily="34" charset="0"/>
              </a:rPr>
              <a:t> Marketing </a:t>
            </a:r>
            <a:r>
              <a:rPr lang="en-US" sz="1200" err="1">
                <a:latin typeface="Arial" panose="020B0604020202020204" pitchFamily="34" charset="0"/>
                <a:cs typeface="Arial" panose="020B0604020202020204" pitchFamily="34" charset="0"/>
              </a:rPr>
              <a:t>mới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Affiliate marketing, live stream, v.v. Sự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Shopee</a:t>
            </a:r>
            <a:r>
              <a:rPr lang="en-US" sz="1200">
                <a:latin typeface="Arial" panose="020B0604020202020204" pitchFamily="34" charset="0"/>
                <a:cs typeface="Arial" panose="020B0604020202020204" pitchFamily="34" charset="0"/>
              </a:rPr>
              <a:t>, Tiki, Lazada, </a:t>
            </a:r>
            <a:r>
              <a:rPr lang="en-US" sz="1200" err="1">
                <a:latin typeface="Arial" panose="020B0604020202020204" pitchFamily="34" charset="0"/>
                <a:cs typeface="Arial" panose="020B0604020202020204" pitchFamily="34" charset="0"/>
              </a:rPr>
              <a:t>Sendo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v.v</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tuyến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bao </a:t>
            </a:r>
            <a:r>
              <a:rPr lang="en-US" sz="1200" err="1">
                <a:latin typeface="Arial" panose="020B0604020202020204" pitchFamily="34" charset="0"/>
                <a:cs typeface="Arial" panose="020B0604020202020204" pitchFamily="34" charset="0"/>
              </a:rPr>
              <a:t>giờ</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(CRM)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Geftly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GenCRM</a:t>
            </a:r>
            <a:r>
              <a:rPr lang="en-US" sz="1200">
                <a:latin typeface="Arial" panose="020B0604020202020204" pitchFamily="34" charset="0"/>
                <a:cs typeface="Arial" panose="020B0604020202020204" pitchFamily="34" charset="0"/>
              </a:rPr>
              <a:t> hay </a:t>
            </a:r>
            <a:r>
              <a:rPr lang="en-US" sz="1200" err="1">
                <a:latin typeface="Arial" panose="020B0604020202020204" pitchFamily="34" charset="0"/>
                <a:cs typeface="Arial" panose="020B0604020202020204" pitchFamily="34" charset="0"/>
              </a:rPr>
              <a:t>VietCRM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giúp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ưu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sóc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a:t>
            </a:r>
          </a:p>
          <a:p>
            <a:pPr algn="just">
              <a:lnSpc>
                <a:spcPct val="120000"/>
              </a:lnSpc>
              <a:spcBef>
                <a:spcPts val="300"/>
              </a:spcBef>
              <a:spcAft>
                <a:spcPts val="300"/>
              </a:spcAft>
            </a:pPr>
            <a:r>
              <a:rPr lang="en-US" sz="1200" err="1">
                <a:latin typeface="Arial" panose="020B0604020202020204" pitchFamily="34" charset="0"/>
                <a:cs typeface="Arial" panose="020B0604020202020204" pitchFamily="34" charset="0"/>
              </a:rPr>
              <a:t>Bên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nâng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chuỗi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mua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soát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chi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đảm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chi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dịch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(SaaS) </a:t>
            </a:r>
            <a:r>
              <a:rPr lang="en-US" sz="1200" err="1">
                <a:latin typeface="Arial" panose="020B0604020202020204" pitchFamily="34" charset="0"/>
                <a:cs typeface="Arial" panose="020B0604020202020204" pitchFamily="34" charset="0"/>
              </a:rPr>
              <a:t>mang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chuỗi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nhằm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đảm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suất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Đồng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hỗ</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an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chia </a:t>
            </a:r>
            <a:r>
              <a:rPr lang="en-US" sz="1200" err="1">
                <a:latin typeface="Arial" panose="020B0604020202020204" pitchFamily="34" charset="0"/>
                <a:cs typeface="Arial" panose="020B0604020202020204" pitchFamily="34" charset="0"/>
              </a:rPr>
              <a:t>sẻ</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cắt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giảm</a:t>
            </a:r>
            <a:r>
              <a:rPr lang="en-US" sz="1200">
                <a:latin typeface="Arial" panose="020B0604020202020204" pitchFamily="34" charset="0"/>
                <a:cs typeface="Arial" panose="020B0604020202020204" pitchFamily="34" charset="0"/>
              </a:rPr>
              <a:t> chi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Internet </a:t>
            </a:r>
            <a:r>
              <a:rPr lang="en-US" sz="1200" err="1">
                <a:latin typeface="Arial" panose="020B0604020202020204" pitchFamily="34" charset="0"/>
                <a:cs typeface="Arial" panose="020B0604020202020204" pitchFamily="34" charset="0"/>
              </a:rPr>
              <a:t>vạn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vật</a:t>
            </a:r>
            <a:r>
              <a:rPr lang="en-US" sz="1200">
                <a:latin typeface="Arial" panose="020B0604020202020204" pitchFamily="34" charset="0"/>
                <a:cs typeface="Arial" panose="020B0604020202020204" pitchFamily="34" charset="0"/>
              </a:rPr>
              <a:t> (Internet of Things)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giúp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chuỗi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tải</a:t>
            </a:r>
            <a:r>
              <a:rPr lang="en-US" sz="1200">
                <a:latin typeface="Arial" panose="020B0604020202020204" pitchFamily="34" charset="0"/>
                <a:cs typeface="Arial" panose="020B0604020202020204" pitchFamily="34" charset="0"/>
              </a:rPr>
              <a:t> hay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dễ</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bao </a:t>
            </a:r>
            <a:r>
              <a:rPr lang="en-US" sz="1200" err="1">
                <a:latin typeface="Arial" panose="020B0604020202020204" pitchFamily="34" charset="0"/>
                <a:cs typeface="Arial" panose="020B0604020202020204" pitchFamily="34" charset="0"/>
              </a:rPr>
              <a:t>giờ</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hết</a:t>
            </a:r>
            <a:r>
              <a:rPr lang="en-US" sz="1200">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xmlns="" id="{7B6F807C-5755-DA42-8C62-DE69EA367E38}"/>
              </a:ext>
            </a:extLst>
          </p:cNvPr>
          <p:cNvSpPr txBox="1"/>
          <p:nvPr/>
        </p:nvSpPr>
        <p:spPr>
          <a:xfrm>
            <a:off x="-2053389" y="5454316"/>
            <a:ext cx="184731" cy="369332"/>
          </a:xfrm>
          <a:prstGeom prst="rect">
            <a:avLst/>
          </a:prstGeom>
          <a:noFill/>
        </p:spPr>
        <p:txBody>
          <a:bodyPr wrap="none" rtlCol="0">
            <a:spAutoFit/>
          </a:bodyPr>
          <a:lstStyle/>
          <a:p>
            <a:endParaRPr lang="x-none"/>
          </a:p>
        </p:txBody>
      </p:sp>
      <p:sp>
        <p:nvSpPr>
          <p:cNvPr id="7" name="Footer Placeholder 6">
            <a:extLst>
              <a:ext uri="{FF2B5EF4-FFF2-40B4-BE49-F238E27FC236}">
                <a16:creationId xmlns:a16="http://schemas.microsoft.com/office/drawing/2014/main" xmlns="" id="{E2B08525-5C30-45F0-AB3D-48FD01864ACA}"/>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3523884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27</a:t>
            </a:fld>
            <a:endParaRPr lang="en-US"/>
          </a:p>
        </p:txBody>
      </p:sp>
      <p:grpSp>
        <p:nvGrpSpPr>
          <p:cNvPr id="29" name="Group 28">
            <a:extLst>
              <a:ext uri="{FF2B5EF4-FFF2-40B4-BE49-F238E27FC236}">
                <a16:creationId xmlns:a16="http://schemas.microsoft.com/office/drawing/2014/main" xmlns="" id="{7C8D531D-09DB-460F-8233-D067F0EBCC3E}"/>
              </a:ext>
            </a:extLst>
          </p:cNvPr>
          <p:cNvGrpSpPr/>
          <p:nvPr/>
        </p:nvGrpSpPr>
        <p:grpSpPr>
          <a:xfrm>
            <a:off x="0" y="0"/>
            <a:ext cx="6858000" cy="570668"/>
            <a:chOff x="0" y="0"/>
            <a:chExt cx="6858000" cy="570668"/>
          </a:xfrm>
        </p:grpSpPr>
        <p:sp>
          <p:nvSpPr>
            <p:cNvPr id="30" name="object 8">
              <a:extLst>
                <a:ext uri="{FF2B5EF4-FFF2-40B4-BE49-F238E27FC236}">
                  <a16:creationId xmlns:a16="http://schemas.microsoft.com/office/drawing/2014/main" xmlns="" id="{8C40EBB9-C321-4895-BEC2-CE5A673041A6}"/>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E1E4EE"/>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object 2">
              <a:extLst>
                <a:ext uri="{FF2B5EF4-FFF2-40B4-BE49-F238E27FC236}">
                  <a16:creationId xmlns:a16="http://schemas.microsoft.com/office/drawing/2014/main" xmlns="" id="{DFBE6F3F-F125-45C4-A995-ABF38959B96A}"/>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III. </a:t>
              </a: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Lộ</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trình</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CĐS </a:t>
              </a: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cho</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DNNVV</a:t>
              </a:r>
              <a:endParaRPr kumimoji="0"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endParaRPr>
            </a:p>
          </p:txBody>
        </p:sp>
        <p:sp>
          <p:nvSpPr>
            <p:cNvPr id="35" name="object 5">
              <a:extLst>
                <a:ext uri="{FF2B5EF4-FFF2-40B4-BE49-F238E27FC236}">
                  <a16:creationId xmlns:a16="http://schemas.microsoft.com/office/drawing/2014/main" xmlns="" id="{39DACDD4-AA61-48F6-B94F-B9EE52EC8973}"/>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2E75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 name="Textfeld 7">
            <a:extLst>
              <a:ext uri="{FF2B5EF4-FFF2-40B4-BE49-F238E27FC236}">
                <a16:creationId xmlns:a16="http://schemas.microsoft.com/office/drawing/2014/main" xmlns="" id="{CBE5BB6B-AA66-4F88-AC03-FC4D6EB55F0B}"/>
              </a:ext>
            </a:extLst>
          </p:cNvPr>
          <p:cNvSpPr txBox="1"/>
          <p:nvPr/>
        </p:nvSpPr>
        <p:spPr bwMode="gray">
          <a:xfrm>
            <a:off x="471487" y="841248"/>
            <a:ext cx="5915025" cy="3291840"/>
          </a:xfrm>
          <a:prstGeom prst="rect">
            <a:avLst/>
          </a:prstGeom>
          <a:noFill/>
          <a:ln w="19050">
            <a:solidFill>
              <a:srgbClr val="2E75B6"/>
            </a:solidFill>
            <a:prstDash val="dash"/>
          </a:ln>
          <a:effectLst/>
        </p:spPr>
        <p:txBody>
          <a:bodyPr wrap="square" lIns="91440" tIns="91440" rIns="91440" bIns="91440" rtlCol="0" anchor="ctr">
            <a:noAutofit/>
          </a:bodyPr>
          <a:lstStyle/>
          <a:p>
            <a:pPr algn="just">
              <a:lnSpc>
                <a:spcPct val="120000"/>
              </a:lnSpc>
              <a:spcBef>
                <a:spcPts val="300"/>
              </a:spcBef>
              <a:spcAft>
                <a:spcPts val="300"/>
              </a:spcAft>
            </a:pPr>
            <a:r>
              <a:rPr lang="en-US" sz="1200" err="1">
                <a:latin typeface="Arial" panose="020B0604020202020204" pitchFamily="34" charset="0"/>
                <a:cs typeface="Arial" panose="020B0604020202020204" pitchFamily="34" charset="0"/>
              </a:rPr>
              <a:t>Ngoài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chú</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trọng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nay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MISA, FAST, BRAVO </a:t>
            </a:r>
            <a:r>
              <a:rPr lang="en-US" sz="1200" err="1">
                <a:latin typeface="Arial" panose="020B0604020202020204" pitchFamily="34" charset="0"/>
                <a:cs typeface="Arial" panose="020B0604020202020204" pitchFamily="34" charset="0"/>
              </a:rPr>
              <a:t>hỗ</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đảm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suất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 </a:t>
            </a:r>
            <a:r>
              <a:rPr lang="en-US" sz="1200" err="1">
                <a:latin typeface="Arial" panose="020B0604020202020204" pitchFamily="34" charset="0"/>
                <a:cs typeface="Arial" panose="020B0604020202020204" pitchFamily="34" charset="0"/>
              </a:rPr>
              <a:t>tài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hỗ</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cơ </a:t>
            </a:r>
            <a:r>
              <a:rPr lang="en-US" sz="1200" err="1">
                <a:latin typeface="Arial" panose="020B0604020202020204" pitchFamily="34" charset="0"/>
                <a:cs typeface="Arial" panose="020B0604020202020204" pitchFamily="34" charset="0"/>
              </a:rPr>
              <a:t>sở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kho</a:t>
            </a:r>
            <a:r>
              <a:rPr lang="en-US" sz="1200">
                <a:latin typeface="Arial" panose="020B0604020202020204" pitchFamily="34" charset="0"/>
                <a:cs typeface="Arial" panose="020B0604020202020204" pitchFamily="34" charset="0"/>
              </a:rPr>
              <a:t>, chi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nhuận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vốn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theo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a:t>
            </a:r>
          </a:p>
          <a:p>
            <a:pPr algn="just">
              <a:lnSpc>
                <a:spcPct val="120000"/>
              </a:lnSpc>
              <a:spcBef>
                <a:spcPts val="300"/>
              </a:spcBef>
              <a:spcAft>
                <a:spcPts val="300"/>
              </a:spcAft>
            </a:pP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mật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không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còn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nhỏ</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đe</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dọa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mật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tạp</a:t>
            </a:r>
            <a:r>
              <a:rPr lang="en-US" sz="1200">
                <a:latin typeface="Arial" panose="020B0604020202020204" pitchFamily="34" charset="0"/>
                <a:cs typeface="Arial" panose="020B0604020202020204" pitchFamily="34" charset="0"/>
              </a:rPr>
              <a:t>. Do </a:t>
            </a:r>
            <a:r>
              <a:rPr lang="en-US" sz="1200" err="1">
                <a:latin typeface="Arial" panose="020B0604020202020204" pitchFamily="34" charset="0"/>
                <a:cs typeface="Arial" panose="020B0604020202020204" pitchFamily="34" charset="0"/>
              </a:rPr>
              <a:t>đó</a:t>
            </a:r>
            <a:r>
              <a:rPr lang="en-US" sz="1200">
                <a:latin typeface="Arial" panose="020B0604020202020204" pitchFamily="34" charset="0"/>
                <a:cs typeface="Arial" panose="020B0604020202020204" pitchFamily="34" charset="0"/>
              </a:rPr>
              <a:t>, ở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bắt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cơ </a:t>
            </a:r>
            <a:r>
              <a:rPr lang="en-US" sz="1200" err="1">
                <a:latin typeface="Arial" panose="020B0604020202020204" pitchFamily="34" charset="0"/>
                <a:cs typeface="Arial" panose="020B0604020202020204" pitchFamily="34" charset="0"/>
              </a:rPr>
              <a:t>sở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cơ </a:t>
            </a:r>
            <a:r>
              <a:rPr lang="en-US" sz="1200" err="1">
                <a:latin typeface="Arial" panose="020B0604020202020204" pitchFamily="34" charset="0"/>
                <a:cs typeface="Arial" panose="020B0604020202020204" pitchFamily="34" charset="0"/>
              </a:rPr>
              <a:t>bản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tâm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mật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mật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phòng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ngừa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rủi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a:t>
            </a:r>
          </a:p>
        </p:txBody>
      </p:sp>
      <p:grpSp>
        <p:nvGrpSpPr>
          <p:cNvPr id="16" name="Group 15">
            <a:extLst>
              <a:ext uri="{FF2B5EF4-FFF2-40B4-BE49-F238E27FC236}">
                <a16:creationId xmlns:a16="http://schemas.microsoft.com/office/drawing/2014/main" xmlns="" id="{25E6811F-1302-4AB4-8F55-F2969EAA4A8E}"/>
              </a:ext>
            </a:extLst>
          </p:cNvPr>
          <p:cNvGrpSpPr/>
          <p:nvPr/>
        </p:nvGrpSpPr>
        <p:grpSpPr>
          <a:xfrm>
            <a:off x="471485" y="4270249"/>
            <a:ext cx="5915025" cy="2420734"/>
            <a:chOff x="471485" y="6780996"/>
            <a:chExt cx="5915025" cy="2420734"/>
          </a:xfrm>
        </p:grpSpPr>
        <p:grpSp>
          <p:nvGrpSpPr>
            <p:cNvPr id="17" name="Group 16">
              <a:extLst>
                <a:ext uri="{FF2B5EF4-FFF2-40B4-BE49-F238E27FC236}">
                  <a16:creationId xmlns:a16="http://schemas.microsoft.com/office/drawing/2014/main" xmlns="" id="{9EF26B4B-7E1D-4D3B-B6E8-3701E163EA46}"/>
                </a:ext>
              </a:extLst>
            </p:cNvPr>
            <p:cNvGrpSpPr/>
            <p:nvPr/>
          </p:nvGrpSpPr>
          <p:grpSpPr>
            <a:xfrm>
              <a:off x="471485" y="6780996"/>
              <a:ext cx="5915025" cy="502920"/>
              <a:chOff x="471485" y="4225733"/>
              <a:chExt cx="5915025" cy="684947"/>
            </a:xfrm>
          </p:grpSpPr>
          <p:sp>
            <p:nvSpPr>
              <p:cNvPr id="20" name="Abgerundetes Rechteck 4">
                <a:extLst>
                  <a:ext uri="{FF2B5EF4-FFF2-40B4-BE49-F238E27FC236}">
                    <a16:creationId xmlns:a16="http://schemas.microsoft.com/office/drawing/2014/main" xmlns="" id="{41B526F3-5F2A-4434-B57D-DB9E14F3B5D5}"/>
                  </a:ext>
                </a:extLst>
              </p:cNvPr>
              <p:cNvSpPr/>
              <p:nvPr/>
            </p:nvSpPr>
            <p:spPr bwMode="gray">
              <a:xfrm>
                <a:off x="1188333" y="4294734"/>
                <a:ext cx="5060296" cy="558000"/>
              </a:xfrm>
              <a:prstGeom prst="rect">
                <a:avLst/>
              </a:prstGeom>
              <a:solidFill>
                <a:srgbClr val="2E75B6"/>
              </a:solidFill>
              <a:ln w="25400" cap="flat" cmpd="sng" algn="ctr">
                <a:noFill/>
                <a:prstDash val="solid"/>
                <a:headEnd/>
                <a:tailEnd/>
              </a:ln>
              <a:effectLst/>
            </p:spPr>
            <p:txBody>
              <a:bodyPr lIns="360000" tIns="0" rIns="0" bIns="0" anchor="ctr"/>
              <a:lstStyle/>
              <a:p>
                <a:pPr marL="0" marR="0" lvl="0" indent="-190500" defTabSz="801688" eaLnBrk="0" fontAlgn="auto" latinLnBrk="0" hangingPunct="0">
                  <a:lnSpc>
                    <a:spcPct val="100000"/>
                  </a:lnSpc>
                  <a:spcBef>
                    <a:spcPct val="5000"/>
                  </a:spcBef>
                  <a:spcAft>
                    <a:spcPts val="0"/>
                  </a:spcAft>
                  <a:buClrTx/>
                  <a:buSzTx/>
                  <a:buFontTx/>
                  <a:buNone/>
                  <a:tabLst>
                    <a:tab pos="1168400" algn="l"/>
                  </a:tabLst>
                  <a:defRPr/>
                </a:pPr>
                <a:r>
                  <a:rPr kumimoji="0" lang="en-US" sz="1200" b="1" i="0" u="none" strike="noStrike" kern="0" cap="none" spc="0" normalizeH="0" baseline="0" noProof="0" err="1">
                    <a:ln>
                      <a:noFill/>
                    </a:ln>
                    <a:solidFill>
                      <a:srgbClr val="FFFFFF"/>
                    </a:solidFill>
                    <a:effectLst/>
                    <a:uLnTx/>
                    <a:uFillTx/>
                    <a:latin typeface="Arial"/>
                    <a:ea typeface="+mn-ea"/>
                    <a:cs typeface="+mn-cs"/>
                  </a:rPr>
                  <a:t>Hoàn</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thiện</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và</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chuyển</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đổi</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số</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mô</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hình</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quản</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trị</a:t>
                </a:r>
                <a:endParaRPr kumimoji="0" lang="en-US" sz="1200" b="1" i="0" u="none" strike="noStrike" kern="0" cap="none" spc="0" normalizeH="0" baseline="0" noProof="0">
                  <a:ln>
                    <a:noFill/>
                  </a:ln>
                  <a:solidFill>
                    <a:srgbClr val="FFFFFF"/>
                  </a:solidFill>
                  <a:effectLst/>
                  <a:uLnTx/>
                  <a:uFillTx/>
                  <a:latin typeface="Arial"/>
                  <a:ea typeface="+mn-ea"/>
                  <a:cs typeface="Arial" charset="0"/>
                </a:endParaRPr>
              </a:p>
            </p:txBody>
          </p:sp>
          <p:sp>
            <p:nvSpPr>
              <p:cNvPr id="21" name="TextBox 20">
                <a:extLst>
                  <a:ext uri="{FF2B5EF4-FFF2-40B4-BE49-F238E27FC236}">
                    <a16:creationId xmlns:a16="http://schemas.microsoft.com/office/drawing/2014/main" xmlns="" id="{1E41EC2B-2341-43E6-B233-FAA622876661}"/>
                  </a:ext>
                </a:extLst>
              </p:cNvPr>
              <p:cNvSpPr txBox="1"/>
              <p:nvPr/>
            </p:nvSpPr>
            <p:spPr>
              <a:xfrm>
                <a:off x="471485" y="4352679"/>
                <a:ext cx="574730" cy="557999"/>
              </a:xfrm>
              <a:prstGeom prst="rect">
                <a:avLst/>
              </a:prstGeom>
              <a:solidFill>
                <a:srgbClr val="2E75B6"/>
              </a:solidFill>
            </p:spPr>
            <p:txBody>
              <a:bodyPr wrap="square" lIns="0" tIns="36576" rIns="0" bIns="0" rtlCol="0" anchor="ctr">
                <a:spAutoFit/>
              </a:bodyPr>
              <a:lstStyle/>
              <a:p>
                <a:pPr marL="0" marR="0" lvl="0" indent="0" algn="ctr" defTabSz="914400" eaLnBrk="1" fontAlgn="auto" latinLnBrk="0" hangingPunct="1">
                  <a:lnSpc>
                    <a:spcPct val="85000"/>
                  </a:lnSpc>
                  <a:spcBef>
                    <a:spcPts val="0"/>
                  </a:spcBef>
                  <a:spcAft>
                    <a:spcPts val="600"/>
                  </a:spcAft>
                  <a:buClr>
                    <a:srgbClr val="FFE600"/>
                  </a:buClr>
                  <a:buSzPct val="70000"/>
                  <a:buFontTx/>
                  <a:buNone/>
                  <a:tabLst/>
                  <a:defRPr/>
                </a:pPr>
                <a:r>
                  <a:rPr kumimoji="0" lang="en-IN" sz="2500" b="1" i="0" u="none" strike="noStrike" kern="0" cap="none" spc="0" normalizeH="0" baseline="0" noProof="0">
                    <a:ln>
                      <a:noFill/>
                    </a:ln>
                    <a:solidFill>
                      <a:srgbClr val="FFFFFF"/>
                    </a:solidFill>
                    <a:effectLst/>
                    <a:uLnTx/>
                    <a:uFillTx/>
                    <a:latin typeface="Arial"/>
                  </a:rPr>
                  <a:t>2</a:t>
                </a:r>
              </a:p>
            </p:txBody>
          </p:sp>
          <p:sp>
            <p:nvSpPr>
              <p:cNvPr id="22" name="Rectangle 25">
                <a:extLst>
                  <a:ext uri="{FF2B5EF4-FFF2-40B4-BE49-F238E27FC236}">
                    <a16:creationId xmlns:a16="http://schemas.microsoft.com/office/drawing/2014/main" xmlns="" id="{DF015E75-2190-4601-8171-52D7C1CE55A9}"/>
                  </a:ext>
                </a:extLst>
              </p:cNvPr>
              <p:cNvSpPr/>
              <p:nvPr/>
            </p:nvSpPr>
            <p:spPr>
              <a:xfrm>
                <a:off x="1046214" y="4293148"/>
                <a:ext cx="137882" cy="617532"/>
              </a:xfrm>
              <a:custGeom>
                <a:avLst/>
                <a:gdLst>
                  <a:gd name="connsiteX0" fmla="*/ 0 w 154433"/>
                  <a:gd name="connsiteY0" fmla="*/ 0 h 558000"/>
                  <a:gd name="connsiteX1" fmla="*/ 154433 w 154433"/>
                  <a:gd name="connsiteY1" fmla="*/ 0 h 558000"/>
                  <a:gd name="connsiteX2" fmla="*/ 154433 w 154433"/>
                  <a:gd name="connsiteY2" fmla="*/ 558000 h 558000"/>
                  <a:gd name="connsiteX3" fmla="*/ 0 w 154433"/>
                  <a:gd name="connsiteY3" fmla="*/ 558000 h 558000"/>
                  <a:gd name="connsiteX4" fmla="*/ 0 w 154433"/>
                  <a:gd name="connsiteY4" fmla="*/ 0 h 558000"/>
                  <a:gd name="connsiteX0" fmla="*/ 0 w 154433"/>
                  <a:gd name="connsiteY0" fmla="*/ 0 h 558000"/>
                  <a:gd name="connsiteX1" fmla="*/ 154433 w 154433"/>
                  <a:gd name="connsiteY1" fmla="*/ 0 h 558000"/>
                  <a:gd name="connsiteX2" fmla="*/ 144908 w 154433"/>
                  <a:gd name="connsiteY2" fmla="*/ 507993 h 558000"/>
                  <a:gd name="connsiteX3" fmla="*/ 0 w 154433"/>
                  <a:gd name="connsiteY3" fmla="*/ 558000 h 558000"/>
                  <a:gd name="connsiteX4" fmla="*/ 0 w 154433"/>
                  <a:gd name="connsiteY4" fmla="*/ 0 h 558000"/>
                  <a:gd name="connsiteX0" fmla="*/ 0 w 149670"/>
                  <a:gd name="connsiteY0" fmla="*/ 38100 h 596100"/>
                  <a:gd name="connsiteX1" fmla="*/ 149670 w 149670"/>
                  <a:gd name="connsiteY1" fmla="*/ 0 h 596100"/>
                  <a:gd name="connsiteX2" fmla="*/ 144908 w 149670"/>
                  <a:gd name="connsiteY2" fmla="*/ 546093 h 596100"/>
                  <a:gd name="connsiteX3" fmla="*/ 0 w 149670"/>
                  <a:gd name="connsiteY3" fmla="*/ 596100 h 596100"/>
                  <a:gd name="connsiteX4" fmla="*/ 0 w 149670"/>
                  <a:gd name="connsiteY4" fmla="*/ 38100 h 596100"/>
                  <a:gd name="connsiteX0" fmla="*/ 0 w 149670"/>
                  <a:gd name="connsiteY0" fmla="*/ 61913 h 619913"/>
                  <a:gd name="connsiteX1" fmla="*/ 149670 w 149670"/>
                  <a:gd name="connsiteY1" fmla="*/ 0 h 619913"/>
                  <a:gd name="connsiteX2" fmla="*/ 144908 w 149670"/>
                  <a:gd name="connsiteY2" fmla="*/ 569906 h 619913"/>
                  <a:gd name="connsiteX3" fmla="*/ 0 w 149670"/>
                  <a:gd name="connsiteY3" fmla="*/ 619913 h 619913"/>
                  <a:gd name="connsiteX4" fmla="*/ 0 w 149670"/>
                  <a:gd name="connsiteY4" fmla="*/ 61913 h 619913"/>
                  <a:gd name="connsiteX0" fmla="*/ 0 w 149670"/>
                  <a:gd name="connsiteY0" fmla="*/ 61913 h 619913"/>
                  <a:gd name="connsiteX1" fmla="*/ 149670 w 149670"/>
                  <a:gd name="connsiteY1" fmla="*/ 0 h 619913"/>
                  <a:gd name="connsiteX2" fmla="*/ 142526 w 149670"/>
                  <a:gd name="connsiteY2" fmla="*/ 548475 h 619913"/>
                  <a:gd name="connsiteX3" fmla="*/ 0 w 149670"/>
                  <a:gd name="connsiteY3" fmla="*/ 619913 h 619913"/>
                  <a:gd name="connsiteX4" fmla="*/ 0 w 149670"/>
                  <a:gd name="connsiteY4" fmla="*/ 61913 h 619913"/>
                  <a:gd name="connsiteX0" fmla="*/ 0 w 156095"/>
                  <a:gd name="connsiteY0" fmla="*/ 61913 h 619913"/>
                  <a:gd name="connsiteX1" fmla="*/ 149670 w 156095"/>
                  <a:gd name="connsiteY1" fmla="*/ 0 h 619913"/>
                  <a:gd name="connsiteX2" fmla="*/ 155915 w 156095"/>
                  <a:gd name="connsiteY2" fmla="*/ 562762 h 619913"/>
                  <a:gd name="connsiteX3" fmla="*/ 0 w 156095"/>
                  <a:gd name="connsiteY3" fmla="*/ 619913 h 619913"/>
                  <a:gd name="connsiteX4" fmla="*/ 0 w 156095"/>
                  <a:gd name="connsiteY4" fmla="*/ 61913 h 619913"/>
                  <a:gd name="connsiteX0" fmla="*/ 0 w 156232"/>
                  <a:gd name="connsiteY0" fmla="*/ 59532 h 617532"/>
                  <a:gd name="connsiteX1" fmla="*/ 154133 w 156232"/>
                  <a:gd name="connsiteY1" fmla="*/ 0 h 617532"/>
                  <a:gd name="connsiteX2" fmla="*/ 155915 w 156232"/>
                  <a:gd name="connsiteY2" fmla="*/ 560381 h 617532"/>
                  <a:gd name="connsiteX3" fmla="*/ 0 w 156232"/>
                  <a:gd name="connsiteY3" fmla="*/ 617532 h 617532"/>
                  <a:gd name="connsiteX4" fmla="*/ 0 w 156232"/>
                  <a:gd name="connsiteY4" fmla="*/ 59532 h 617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32" h="617532">
                    <a:moveTo>
                      <a:pt x="0" y="59532"/>
                    </a:moveTo>
                    <a:lnTo>
                      <a:pt x="154133" y="0"/>
                    </a:lnTo>
                    <a:cubicBezTo>
                      <a:pt x="152546" y="182031"/>
                      <a:pt x="157502" y="378350"/>
                      <a:pt x="155915" y="560381"/>
                    </a:cubicBezTo>
                    <a:lnTo>
                      <a:pt x="0" y="617532"/>
                    </a:lnTo>
                    <a:lnTo>
                      <a:pt x="0" y="59532"/>
                    </a:lnTo>
                    <a:close/>
                  </a:path>
                </a:pathLst>
              </a:custGeom>
              <a:solidFill>
                <a:srgbClr val="C0C0C0"/>
              </a:solidFill>
              <a:ln w="6350" cap="flat" cmpd="sng" algn="ctr">
                <a:solidFill>
                  <a:srgbClr val="FFFFFF"/>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srgbClr val="000000"/>
                  </a:solidFill>
                  <a:effectLst/>
                  <a:uLnTx/>
                  <a:uFillTx/>
                  <a:latin typeface="Arial"/>
                  <a:ea typeface="+mn-ea"/>
                  <a:cs typeface="+mn-cs"/>
                </a:endParaRPr>
              </a:p>
            </p:txBody>
          </p:sp>
          <p:sp>
            <p:nvSpPr>
              <p:cNvPr id="23" name="Rectangle 25">
                <a:extLst>
                  <a:ext uri="{FF2B5EF4-FFF2-40B4-BE49-F238E27FC236}">
                    <a16:creationId xmlns:a16="http://schemas.microsoft.com/office/drawing/2014/main" xmlns="" id="{31B2C2BF-FCDB-4502-81C0-7946F49577F1}"/>
                  </a:ext>
                </a:extLst>
              </p:cNvPr>
              <p:cNvSpPr/>
              <p:nvPr/>
            </p:nvSpPr>
            <p:spPr>
              <a:xfrm>
                <a:off x="6248628" y="4225733"/>
                <a:ext cx="137882" cy="617532"/>
              </a:xfrm>
              <a:custGeom>
                <a:avLst/>
                <a:gdLst>
                  <a:gd name="connsiteX0" fmla="*/ 0 w 154433"/>
                  <a:gd name="connsiteY0" fmla="*/ 0 h 558000"/>
                  <a:gd name="connsiteX1" fmla="*/ 154433 w 154433"/>
                  <a:gd name="connsiteY1" fmla="*/ 0 h 558000"/>
                  <a:gd name="connsiteX2" fmla="*/ 154433 w 154433"/>
                  <a:gd name="connsiteY2" fmla="*/ 558000 h 558000"/>
                  <a:gd name="connsiteX3" fmla="*/ 0 w 154433"/>
                  <a:gd name="connsiteY3" fmla="*/ 558000 h 558000"/>
                  <a:gd name="connsiteX4" fmla="*/ 0 w 154433"/>
                  <a:gd name="connsiteY4" fmla="*/ 0 h 558000"/>
                  <a:gd name="connsiteX0" fmla="*/ 0 w 154433"/>
                  <a:gd name="connsiteY0" fmla="*/ 0 h 558000"/>
                  <a:gd name="connsiteX1" fmla="*/ 154433 w 154433"/>
                  <a:gd name="connsiteY1" fmla="*/ 0 h 558000"/>
                  <a:gd name="connsiteX2" fmla="*/ 144908 w 154433"/>
                  <a:gd name="connsiteY2" fmla="*/ 507993 h 558000"/>
                  <a:gd name="connsiteX3" fmla="*/ 0 w 154433"/>
                  <a:gd name="connsiteY3" fmla="*/ 558000 h 558000"/>
                  <a:gd name="connsiteX4" fmla="*/ 0 w 154433"/>
                  <a:gd name="connsiteY4" fmla="*/ 0 h 558000"/>
                  <a:gd name="connsiteX0" fmla="*/ 0 w 149670"/>
                  <a:gd name="connsiteY0" fmla="*/ 38100 h 596100"/>
                  <a:gd name="connsiteX1" fmla="*/ 149670 w 149670"/>
                  <a:gd name="connsiteY1" fmla="*/ 0 h 596100"/>
                  <a:gd name="connsiteX2" fmla="*/ 144908 w 149670"/>
                  <a:gd name="connsiteY2" fmla="*/ 546093 h 596100"/>
                  <a:gd name="connsiteX3" fmla="*/ 0 w 149670"/>
                  <a:gd name="connsiteY3" fmla="*/ 596100 h 596100"/>
                  <a:gd name="connsiteX4" fmla="*/ 0 w 149670"/>
                  <a:gd name="connsiteY4" fmla="*/ 38100 h 596100"/>
                  <a:gd name="connsiteX0" fmla="*/ 0 w 149670"/>
                  <a:gd name="connsiteY0" fmla="*/ 61913 h 619913"/>
                  <a:gd name="connsiteX1" fmla="*/ 149670 w 149670"/>
                  <a:gd name="connsiteY1" fmla="*/ 0 h 619913"/>
                  <a:gd name="connsiteX2" fmla="*/ 144908 w 149670"/>
                  <a:gd name="connsiteY2" fmla="*/ 569906 h 619913"/>
                  <a:gd name="connsiteX3" fmla="*/ 0 w 149670"/>
                  <a:gd name="connsiteY3" fmla="*/ 619913 h 619913"/>
                  <a:gd name="connsiteX4" fmla="*/ 0 w 149670"/>
                  <a:gd name="connsiteY4" fmla="*/ 61913 h 619913"/>
                  <a:gd name="connsiteX0" fmla="*/ 0 w 149670"/>
                  <a:gd name="connsiteY0" fmla="*/ 61913 h 619913"/>
                  <a:gd name="connsiteX1" fmla="*/ 149670 w 149670"/>
                  <a:gd name="connsiteY1" fmla="*/ 0 h 619913"/>
                  <a:gd name="connsiteX2" fmla="*/ 142526 w 149670"/>
                  <a:gd name="connsiteY2" fmla="*/ 548475 h 619913"/>
                  <a:gd name="connsiteX3" fmla="*/ 0 w 149670"/>
                  <a:gd name="connsiteY3" fmla="*/ 619913 h 619913"/>
                  <a:gd name="connsiteX4" fmla="*/ 0 w 149670"/>
                  <a:gd name="connsiteY4" fmla="*/ 61913 h 619913"/>
                  <a:gd name="connsiteX0" fmla="*/ 0 w 156095"/>
                  <a:gd name="connsiteY0" fmla="*/ 61913 h 619913"/>
                  <a:gd name="connsiteX1" fmla="*/ 149670 w 156095"/>
                  <a:gd name="connsiteY1" fmla="*/ 0 h 619913"/>
                  <a:gd name="connsiteX2" fmla="*/ 155915 w 156095"/>
                  <a:gd name="connsiteY2" fmla="*/ 562762 h 619913"/>
                  <a:gd name="connsiteX3" fmla="*/ 0 w 156095"/>
                  <a:gd name="connsiteY3" fmla="*/ 619913 h 619913"/>
                  <a:gd name="connsiteX4" fmla="*/ 0 w 156095"/>
                  <a:gd name="connsiteY4" fmla="*/ 61913 h 619913"/>
                  <a:gd name="connsiteX0" fmla="*/ 0 w 156232"/>
                  <a:gd name="connsiteY0" fmla="*/ 59532 h 617532"/>
                  <a:gd name="connsiteX1" fmla="*/ 154133 w 156232"/>
                  <a:gd name="connsiteY1" fmla="*/ 0 h 617532"/>
                  <a:gd name="connsiteX2" fmla="*/ 155915 w 156232"/>
                  <a:gd name="connsiteY2" fmla="*/ 560381 h 617532"/>
                  <a:gd name="connsiteX3" fmla="*/ 0 w 156232"/>
                  <a:gd name="connsiteY3" fmla="*/ 617532 h 617532"/>
                  <a:gd name="connsiteX4" fmla="*/ 0 w 156232"/>
                  <a:gd name="connsiteY4" fmla="*/ 59532 h 617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32" h="617532">
                    <a:moveTo>
                      <a:pt x="0" y="59532"/>
                    </a:moveTo>
                    <a:lnTo>
                      <a:pt x="154133" y="0"/>
                    </a:lnTo>
                    <a:cubicBezTo>
                      <a:pt x="152546" y="182031"/>
                      <a:pt x="157502" y="378350"/>
                      <a:pt x="155915" y="560381"/>
                    </a:cubicBezTo>
                    <a:lnTo>
                      <a:pt x="0" y="617532"/>
                    </a:lnTo>
                    <a:lnTo>
                      <a:pt x="0" y="59532"/>
                    </a:lnTo>
                    <a:close/>
                  </a:path>
                </a:pathLst>
              </a:custGeom>
              <a:solidFill>
                <a:srgbClr val="C0C0C0"/>
              </a:solidFill>
              <a:ln w="6350" cap="flat" cmpd="sng" algn="ctr">
                <a:solidFill>
                  <a:srgbClr val="FFFFFF"/>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srgbClr val="000000"/>
                  </a:solidFill>
                  <a:effectLst/>
                  <a:uLnTx/>
                  <a:uFillTx/>
                  <a:latin typeface="Arial"/>
                  <a:ea typeface="+mn-ea"/>
                  <a:cs typeface="+mn-cs"/>
                </a:endParaRPr>
              </a:p>
            </p:txBody>
          </p:sp>
        </p:grpSp>
        <p:sp>
          <p:nvSpPr>
            <p:cNvPr id="19" name="Rectangle 14">
              <a:extLst>
                <a:ext uri="{FF2B5EF4-FFF2-40B4-BE49-F238E27FC236}">
                  <a16:creationId xmlns:a16="http://schemas.microsoft.com/office/drawing/2014/main" xmlns="" id="{135CDCB5-196B-431B-B552-B2DBF79CD414}"/>
                </a:ext>
              </a:extLst>
            </p:cNvPr>
            <p:cNvSpPr>
              <a:spLocks noChangeArrowheads="1"/>
            </p:cNvSpPr>
            <p:nvPr/>
          </p:nvSpPr>
          <p:spPr bwMode="gray">
            <a:xfrm>
              <a:off x="1184096" y="7243827"/>
              <a:ext cx="5178381" cy="1957903"/>
            </a:xfrm>
            <a:prstGeom prst="rect">
              <a:avLst/>
            </a:prstGeom>
            <a:noFill/>
            <a:ln w="25400" cap="flat" cmpd="sng" algn="ctr">
              <a:noFill/>
              <a:prstDash val="solid"/>
              <a:headEnd/>
              <a:tailEnd/>
            </a:ln>
            <a:effectLst/>
          </p:spPr>
          <p:txBody>
            <a:bodyPr lIns="45720" tIns="91440" rIns="45720" bIns="0" anchor="t" anchorCtr="0"/>
            <a:lstStyle/>
            <a:p>
              <a:pPr lvl="0" algn="just" defTabSz="933450">
                <a:spcBef>
                  <a:spcPts val="300"/>
                </a:spcBef>
                <a:spcAft>
                  <a:spcPts val="300"/>
                </a:spcAft>
              </a:pPr>
              <a:r>
                <a:rPr lang="en-US" sz="1200" b="1" u="sng">
                  <a:latin typeface="Arial" panose="020B0604020202020204" pitchFamily="34" charset="0"/>
                  <a:cs typeface="Arial" panose="020B0604020202020204" pitchFamily="34" charset="0"/>
                </a:rPr>
                <a:t>B</a:t>
              </a:r>
              <a:r>
                <a:rPr lang="vi-VN" sz="1200" b="1" u="sng">
                  <a:latin typeface="Arial" panose="020B0604020202020204" pitchFamily="34" charset="0"/>
                  <a:cs typeface="Arial" panose="020B0604020202020204" pitchFamily="34" charset="0"/>
                </a:rPr>
                <a:t>ư</a:t>
              </a:r>
              <a:r>
                <a:rPr lang="en-US" sz="1200" b="1" u="sng" err="1">
                  <a:latin typeface="Arial" panose="020B0604020202020204" pitchFamily="34" charset="0"/>
                  <a:cs typeface="Arial" panose="020B0604020202020204" pitchFamily="34" charset="0"/>
                </a:rPr>
                <a:t>ớc</a:t>
              </a:r>
              <a:r>
                <a:rPr lang="en-US" sz="1200" b="1" u="sng">
                  <a:latin typeface="Arial" panose="020B0604020202020204" pitchFamily="34" charset="0"/>
                  <a:cs typeface="Arial" panose="020B0604020202020204" pitchFamily="34" charset="0"/>
                </a:rPr>
                <a:t> 1.</a:t>
              </a:r>
              <a:r>
                <a:rPr lang="en-US" sz="1200" b="1">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b</a:t>
              </a:r>
              <a:r>
                <a:rPr lang="vi-VN" sz="1200">
                  <a:latin typeface="Arial" panose="020B0604020202020204" pitchFamily="34" charset="0"/>
                  <a:cs typeface="Arial" panose="020B0604020202020204" pitchFamily="34" charset="0"/>
                </a:rPr>
                <a:t>ư</a:t>
              </a:r>
              <a:r>
                <a:rPr lang="en-US" sz="1200" err="1">
                  <a:latin typeface="Arial" panose="020B0604020202020204" pitchFamily="34" charset="0"/>
                  <a:cs typeface="Arial" panose="020B0604020202020204" pitchFamily="34" charset="0"/>
                </a:rPr>
                <a:t>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theo</a:t>
              </a:r>
              <a:endParaRPr lang="en-US" sz="1200">
                <a:latin typeface="Arial" panose="020B0604020202020204" pitchFamily="34" charset="0"/>
                <a:cs typeface="Arial" panose="020B0604020202020204" pitchFamily="34" charset="0"/>
              </a:endParaRPr>
            </a:p>
            <a:p>
              <a:pPr marL="171450" lvl="0" indent="-171450" algn="just" defTabSz="933450">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cơ </a:t>
              </a:r>
              <a:r>
                <a:rPr lang="en-US" sz="1200" err="1">
                  <a:latin typeface="Arial" panose="020B0604020202020204" pitchFamily="34" charset="0"/>
                  <a:cs typeface="Arial" panose="020B0604020202020204" pitchFamily="34" charset="0"/>
                </a:rPr>
                <a:t>cấu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tổ</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con ng</a:t>
              </a:r>
              <a:r>
                <a:rPr lang="vi-VN" sz="1200">
                  <a:latin typeface="Arial" panose="020B0604020202020204" pitchFamily="34" charset="0"/>
                  <a:cs typeface="Arial" panose="020B0604020202020204" pitchFamily="34" charset="0"/>
                </a:rPr>
                <a:t>ư</a:t>
              </a:r>
              <a:r>
                <a:rPr lang="en-US" sz="1200" err="1">
                  <a:latin typeface="Arial" panose="020B0604020202020204" pitchFamily="34" charset="0"/>
                  <a:cs typeface="Arial" panose="020B0604020202020204" pitchFamily="34" charset="0"/>
                </a:rPr>
                <a:t>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p>
            <a:p>
              <a:pPr marL="171450" lvl="0" indent="-171450" algn="just" defTabSz="933450">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chỉ</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(KPI/OKR)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c</a:t>
              </a:r>
              <a:r>
                <a:rPr lang="vi-VN" sz="1200">
                  <a:latin typeface="Arial" panose="020B0604020202020204" pitchFamily="34" charset="0"/>
                  <a:cs typeface="Arial" panose="020B0604020202020204" pitchFamily="34" charset="0"/>
                </a:rPr>
                <a:t>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endParaRPr lang="en-US" sz="1200">
                <a:latin typeface="Arial" panose="020B0604020202020204" pitchFamily="34" charset="0"/>
                <a:cs typeface="Arial" panose="020B0604020202020204" pitchFamily="34" charset="0"/>
              </a:endParaRPr>
            </a:p>
            <a:p>
              <a:pPr marL="171450" lvl="0" indent="-171450" algn="just" defTabSz="933450">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Xác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diện</a:t>
              </a:r>
              <a:r>
                <a:rPr lang="en-US" sz="1200">
                  <a:latin typeface="Arial" panose="020B0604020202020204" pitchFamily="34" charset="0"/>
                  <a:cs typeface="Arial" panose="020B0604020202020204" pitchFamily="34" charset="0"/>
                </a:rPr>
                <a:t>.</a:t>
              </a:r>
            </a:p>
          </p:txBody>
        </p:sp>
      </p:grpSp>
      <p:sp>
        <p:nvSpPr>
          <p:cNvPr id="24" name="Textfeld 7">
            <a:extLst>
              <a:ext uri="{FF2B5EF4-FFF2-40B4-BE49-F238E27FC236}">
                <a16:creationId xmlns:a16="http://schemas.microsoft.com/office/drawing/2014/main" xmlns="" id="{92265DC9-AF51-4689-823F-38E80CAB5CC5}"/>
              </a:ext>
            </a:extLst>
          </p:cNvPr>
          <p:cNvSpPr txBox="1"/>
          <p:nvPr/>
        </p:nvSpPr>
        <p:spPr bwMode="gray">
          <a:xfrm>
            <a:off x="471487" y="6794910"/>
            <a:ext cx="5915025" cy="2560320"/>
          </a:xfrm>
          <a:prstGeom prst="rect">
            <a:avLst/>
          </a:prstGeom>
          <a:noFill/>
          <a:ln w="19050">
            <a:solidFill>
              <a:srgbClr val="2E75B6"/>
            </a:solidFill>
            <a:prstDash val="dash"/>
          </a:ln>
          <a:effectLst/>
        </p:spPr>
        <p:txBody>
          <a:bodyPr wrap="square" lIns="91440" tIns="91440" rIns="91440" bIns="91440" rtlCol="0" anchor="ctr">
            <a:noAutofit/>
          </a:bodyPr>
          <a:lstStyle/>
          <a:p>
            <a:pPr algn="just">
              <a:lnSpc>
                <a:spcPct val="120000"/>
              </a:lnSpc>
              <a:spcBef>
                <a:spcPts val="300"/>
              </a:spcBef>
              <a:spcAft>
                <a:spcPts val="300"/>
              </a:spcAft>
            </a:pPr>
            <a:r>
              <a:rPr lang="en-US" sz="1200" err="1">
                <a:latin typeface="Arial" panose="020B0604020202020204" pitchFamily="34" charset="0"/>
                <a:cs typeface="Arial" panose="020B0604020202020204" pitchFamily="34" charset="0"/>
              </a:rPr>
              <a:t>Khi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đạt</a:t>
            </a:r>
            <a:r>
              <a:rPr lang="en-US" sz="1200">
                <a:latin typeface="Arial" panose="020B0604020202020204" pitchFamily="34" charset="0"/>
                <a:cs typeface="Arial" panose="020B0604020202020204" pitchFamily="34" charset="0"/>
              </a:rPr>
              <a:t> đ</a:t>
            </a:r>
            <a:r>
              <a:rPr lang="vi-VN" sz="1200">
                <a:latin typeface="Arial" panose="020B0604020202020204" pitchFamily="34" charset="0"/>
                <a:cs typeface="Arial" panose="020B0604020202020204" pitchFamily="34" charset="0"/>
              </a:rPr>
              <a:t>ư</a:t>
            </a:r>
            <a:r>
              <a:rPr lang="en-US" sz="1200" err="1">
                <a:latin typeface="Arial" panose="020B0604020202020204" pitchFamily="34" charset="0"/>
                <a:cs typeface="Arial" panose="020B0604020202020204" pitchFamily="34" charset="0"/>
              </a:rPr>
              <a:t>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tr</a:t>
            </a:r>
            <a:r>
              <a:rPr lang="vi-VN" sz="1200">
                <a:latin typeface="Arial" panose="020B0604020202020204" pitchFamily="34" charset="0"/>
                <a:cs typeface="Arial" panose="020B0604020202020204" pitchFamily="34" charset="0"/>
              </a:rPr>
              <a:t>ư</a:t>
            </a:r>
            <a:r>
              <a:rPr lang="en-US" sz="1200" err="1">
                <a:latin typeface="Arial" panose="020B0604020202020204" pitchFamily="34" charset="0"/>
                <a:cs typeface="Arial" panose="020B0604020202020204" pitchFamily="34" charset="0"/>
              </a:rPr>
              <a:t>ởng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mặt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xem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xét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cơ </a:t>
            </a:r>
            <a:r>
              <a:rPr lang="en-US" sz="1200" err="1">
                <a:latin typeface="Arial" panose="020B0604020202020204" pitchFamily="34" charset="0"/>
                <a:cs typeface="Arial" panose="020B0604020202020204" pitchFamily="34" charset="0"/>
              </a:rPr>
              <a:t>cấu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tổ</a:t>
            </a:r>
            <a:r>
              <a:rPr lang="en-US" sz="1200">
                <a:latin typeface="Arial" panose="020B0604020202020204" pitchFamily="34" charset="0"/>
                <a:cs typeface="Arial" panose="020B0604020202020204" pitchFamily="34" charset="0"/>
              </a:rPr>
              <a:t> chức,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con </a:t>
            </a:r>
            <a:r>
              <a:rPr lang="en-US" sz="1200" err="1">
                <a:latin typeface="Arial" panose="020B0604020202020204" pitchFamily="34" charset="0"/>
                <a:cs typeface="Arial" panose="020B0604020202020204" pitchFamily="34" charset="0"/>
              </a:rPr>
              <a:t>người</a:t>
            </a:r>
            <a:r>
              <a:rPr lang="en-US" sz="1200">
                <a:latin typeface="Arial" panose="020B0604020202020204" pitchFamily="34" charset="0"/>
                <a:cs typeface="Arial" panose="020B0604020202020204" pitchFamily="34" charset="0"/>
              </a:rPr>
              <a:t>, chính </a:t>
            </a:r>
            <a:r>
              <a:rPr lang="en-US" sz="1200" err="1">
                <a:latin typeface="Arial" panose="020B0604020202020204" pitchFamily="34" charset="0"/>
                <a:cs typeface="Arial" panose="020B0604020202020204" pitchFamily="34" charset="0"/>
              </a:rPr>
              <a:t>sách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lý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ở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trưởng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hướng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bao </a:t>
            </a:r>
            <a:r>
              <a:rPr lang="en-US" sz="1200" err="1">
                <a:latin typeface="Arial" panose="020B0604020202020204" pitchFamily="34" charset="0"/>
                <a:cs typeface="Arial" panose="020B0604020202020204" pitchFamily="34" charset="0"/>
              </a:rPr>
              <a:t>gồm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soát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thiện</a:t>
            </a:r>
            <a:r>
              <a:rPr lang="en-US" sz="1200">
                <a:latin typeface="Arial" panose="020B0604020202020204" pitchFamily="34" charset="0"/>
                <a:cs typeface="Arial" panose="020B0604020202020204" pitchFamily="34" charset="0"/>
              </a:rPr>
              <a:t> cơ </a:t>
            </a:r>
            <a:r>
              <a:rPr lang="en-US" sz="1200" err="1">
                <a:latin typeface="Arial" panose="020B0604020202020204" pitchFamily="34" charset="0"/>
                <a:cs typeface="Arial" panose="020B0604020202020204" pitchFamily="34" charset="0"/>
              </a:rPr>
              <a:t>cấu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tổ</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 </a:t>
            </a:r>
            <a:r>
              <a:rPr lang="en-US" sz="1200" err="1">
                <a:latin typeface="Arial" panose="020B0604020202020204" pitchFamily="34" charset="0"/>
                <a:cs typeface="Arial" panose="020B0604020202020204" pitchFamily="34" charset="0"/>
              </a:rPr>
              <a:t>nhiệm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danh</a:t>
            </a:r>
            <a:r>
              <a:rPr lang="en-US" sz="1200">
                <a:latin typeface="Arial" panose="020B0604020202020204" pitchFamily="34" charset="0"/>
                <a:cs typeface="Arial" panose="020B0604020202020204" pitchFamily="34" charset="0"/>
              </a:rPr>
              <a:t>, v.v. </a:t>
            </a:r>
            <a:r>
              <a:rPr lang="en-US" sz="1200" err="1">
                <a:latin typeface="Arial" panose="020B0604020202020204" pitchFamily="34" charset="0"/>
                <a:cs typeface="Arial" panose="020B0604020202020204" pitchFamily="34" charset="0"/>
              </a:rPr>
              <a:t>đòi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hỏi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chỉ</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(KPI/OKR) </a:t>
            </a:r>
            <a:r>
              <a:rPr lang="en-US" sz="1200" err="1">
                <a:latin typeface="Arial" panose="020B0604020202020204" pitchFamily="34" charset="0"/>
                <a:cs typeface="Arial" panose="020B0604020202020204" pitchFamily="34" charset="0"/>
              </a:rPr>
              <a:t>nhằm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góp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trọng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tâm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thúc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đẩy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KPI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ở </a:t>
            </a:r>
            <a:r>
              <a:rPr lang="en-US" sz="1200" err="1">
                <a:latin typeface="Arial" panose="020B0604020202020204" pitchFamily="34" charset="0"/>
                <a:cs typeface="Arial" panose="020B0604020202020204" pitchFamily="34" charset="0"/>
              </a:rPr>
              <a:t>bước</a:t>
            </a:r>
            <a:r>
              <a:rPr lang="en-US" sz="1200">
                <a:latin typeface="Arial" panose="020B0604020202020204" pitchFamily="34" charset="0"/>
                <a:cs typeface="Arial" panose="020B0604020202020204" pitchFamily="34" charset="0"/>
              </a:rPr>
              <a:t> 2. </a:t>
            </a:r>
          </a:p>
        </p:txBody>
      </p:sp>
      <p:sp>
        <p:nvSpPr>
          <p:cNvPr id="5" name="Footer Placeholder 4">
            <a:extLst>
              <a:ext uri="{FF2B5EF4-FFF2-40B4-BE49-F238E27FC236}">
                <a16:creationId xmlns:a16="http://schemas.microsoft.com/office/drawing/2014/main" xmlns="" id="{AAA1A417-3D0F-4437-A530-B0133ED4077B}"/>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3290550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28</a:t>
            </a:fld>
            <a:endParaRPr lang="en-US"/>
          </a:p>
        </p:txBody>
      </p:sp>
      <p:grpSp>
        <p:nvGrpSpPr>
          <p:cNvPr id="29" name="Group 28">
            <a:extLst>
              <a:ext uri="{FF2B5EF4-FFF2-40B4-BE49-F238E27FC236}">
                <a16:creationId xmlns:a16="http://schemas.microsoft.com/office/drawing/2014/main" xmlns="" id="{7C8D531D-09DB-460F-8233-D067F0EBCC3E}"/>
              </a:ext>
            </a:extLst>
          </p:cNvPr>
          <p:cNvGrpSpPr/>
          <p:nvPr/>
        </p:nvGrpSpPr>
        <p:grpSpPr>
          <a:xfrm>
            <a:off x="0" y="0"/>
            <a:ext cx="6858000" cy="570668"/>
            <a:chOff x="0" y="0"/>
            <a:chExt cx="6858000" cy="570668"/>
          </a:xfrm>
        </p:grpSpPr>
        <p:sp>
          <p:nvSpPr>
            <p:cNvPr id="30" name="object 8">
              <a:extLst>
                <a:ext uri="{FF2B5EF4-FFF2-40B4-BE49-F238E27FC236}">
                  <a16:creationId xmlns:a16="http://schemas.microsoft.com/office/drawing/2014/main" xmlns="" id="{8C40EBB9-C321-4895-BEC2-CE5A673041A6}"/>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E1E4EE"/>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object 2">
              <a:extLst>
                <a:ext uri="{FF2B5EF4-FFF2-40B4-BE49-F238E27FC236}">
                  <a16:creationId xmlns:a16="http://schemas.microsoft.com/office/drawing/2014/main" xmlns="" id="{DFBE6F3F-F125-45C4-A995-ABF38959B96A}"/>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III. </a:t>
              </a: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Lộ</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trình</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CĐS </a:t>
              </a: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cho</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DNNVV</a:t>
              </a:r>
              <a:endParaRPr kumimoji="0"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endParaRPr>
            </a:p>
          </p:txBody>
        </p:sp>
        <p:sp>
          <p:nvSpPr>
            <p:cNvPr id="35" name="object 5">
              <a:extLst>
                <a:ext uri="{FF2B5EF4-FFF2-40B4-BE49-F238E27FC236}">
                  <a16:creationId xmlns:a16="http://schemas.microsoft.com/office/drawing/2014/main" xmlns="" id="{39DACDD4-AA61-48F6-B94F-B9EE52EC8973}"/>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2E75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xmlns="" id="{47210F7C-F6D7-46F4-A11B-4FC09AEF62ED}"/>
              </a:ext>
            </a:extLst>
          </p:cNvPr>
          <p:cNvGrpSpPr/>
          <p:nvPr/>
        </p:nvGrpSpPr>
        <p:grpSpPr>
          <a:xfrm>
            <a:off x="471485" y="841248"/>
            <a:ext cx="5915025" cy="2365457"/>
            <a:chOff x="471485" y="1164822"/>
            <a:chExt cx="5915025" cy="2365457"/>
          </a:xfrm>
        </p:grpSpPr>
        <p:grpSp>
          <p:nvGrpSpPr>
            <p:cNvPr id="23" name="Group 22">
              <a:extLst>
                <a:ext uri="{FF2B5EF4-FFF2-40B4-BE49-F238E27FC236}">
                  <a16:creationId xmlns:a16="http://schemas.microsoft.com/office/drawing/2014/main" xmlns="" id="{B3363F19-D0DE-4507-93BB-BE8467635AA4}"/>
                </a:ext>
              </a:extLst>
            </p:cNvPr>
            <p:cNvGrpSpPr/>
            <p:nvPr/>
          </p:nvGrpSpPr>
          <p:grpSpPr>
            <a:xfrm>
              <a:off x="471485" y="1164822"/>
              <a:ext cx="5915025" cy="502920"/>
              <a:chOff x="471485" y="4225733"/>
              <a:chExt cx="5915025" cy="684947"/>
            </a:xfrm>
          </p:grpSpPr>
          <p:sp>
            <p:nvSpPr>
              <p:cNvPr id="25" name="Abgerundetes Rechteck 4">
                <a:extLst>
                  <a:ext uri="{FF2B5EF4-FFF2-40B4-BE49-F238E27FC236}">
                    <a16:creationId xmlns:a16="http://schemas.microsoft.com/office/drawing/2014/main" xmlns="" id="{B2837A95-D249-45FB-B5ED-24406B4C6B88}"/>
                  </a:ext>
                </a:extLst>
              </p:cNvPr>
              <p:cNvSpPr/>
              <p:nvPr/>
            </p:nvSpPr>
            <p:spPr bwMode="gray">
              <a:xfrm>
                <a:off x="1188333" y="4294734"/>
                <a:ext cx="5060296" cy="558000"/>
              </a:xfrm>
              <a:prstGeom prst="rect">
                <a:avLst/>
              </a:prstGeom>
              <a:solidFill>
                <a:srgbClr val="2E75B6"/>
              </a:solidFill>
              <a:ln w="25400" cap="flat" cmpd="sng" algn="ctr">
                <a:noFill/>
                <a:prstDash val="solid"/>
                <a:headEnd/>
                <a:tailEnd/>
              </a:ln>
              <a:effectLst/>
            </p:spPr>
            <p:txBody>
              <a:bodyPr lIns="360000" tIns="0" rIns="0" bIns="0" anchor="ctr"/>
              <a:lstStyle/>
              <a:p>
                <a:pPr marL="0" marR="0" lvl="0" indent="-190500" defTabSz="801688" eaLnBrk="0" fontAlgn="auto" latinLnBrk="0" hangingPunct="0">
                  <a:lnSpc>
                    <a:spcPct val="100000"/>
                  </a:lnSpc>
                  <a:spcBef>
                    <a:spcPct val="5000"/>
                  </a:spcBef>
                  <a:spcAft>
                    <a:spcPts val="0"/>
                  </a:spcAft>
                  <a:buClrTx/>
                  <a:buSzTx/>
                  <a:buFontTx/>
                  <a:buNone/>
                  <a:tabLst>
                    <a:tab pos="1168400" algn="l"/>
                  </a:tabLst>
                  <a:defRPr/>
                </a:pPr>
                <a:r>
                  <a:rPr kumimoji="0" lang="en-US" sz="1200" b="1" i="0" u="none" strike="noStrike" kern="0" cap="none" spc="0" normalizeH="0" baseline="0" noProof="0" err="1">
                    <a:ln>
                      <a:noFill/>
                    </a:ln>
                    <a:solidFill>
                      <a:srgbClr val="FFFFFF"/>
                    </a:solidFill>
                    <a:effectLst/>
                    <a:uLnTx/>
                    <a:uFillTx/>
                    <a:latin typeface="Arial"/>
                    <a:ea typeface="+mn-ea"/>
                    <a:cs typeface="+mn-cs"/>
                  </a:rPr>
                  <a:t>Hoàn</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thiện</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và</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chuyển</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đổi</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số</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mô</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hình</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quản</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trị</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tiếp</a:t>
                </a:r>
                <a:r>
                  <a:rPr kumimoji="0" lang="en-US" sz="1200" b="1" i="0" u="none" strike="noStrike" kern="0" cap="none" spc="0" normalizeH="0" baseline="0" noProof="0">
                    <a:ln>
                      <a:noFill/>
                    </a:ln>
                    <a:solidFill>
                      <a:srgbClr val="FFFFFF"/>
                    </a:solidFill>
                    <a:effectLst/>
                    <a:uLnTx/>
                    <a:uFillTx/>
                    <a:latin typeface="Arial"/>
                    <a:ea typeface="+mn-ea"/>
                    <a:cs typeface="+mn-cs"/>
                  </a:rPr>
                  <a:t>)</a:t>
                </a:r>
                <a:endParaRPr kumimoji="0" lang="en-US" sz="1200" b="1" i="0" u="none" strike="noStrike" kern="0" cap="none" spc="0" normalizeH="0" baseline="0" noProof="0">
                  <a:ln>
                    <a:noFill/>
                  </a:ln>
                  <a:solidFill>
                    <a:srgbClr val="FFFFFF"/>
                  </a:solidFill>
                  <a:effectLst/>
                  <a:uLnTx/>
                  <a:uFillTx/>
                  <a:latin typeface="Arial"/>
                  <a:ea typeface="+mn-ea"/>
                  <a:cs typeface="Arial" charset="0"/>
                </a:endParaRPr>
              </a:p>
            </p:txBody>
          </p:sp>
          <p:sp>
            <p:nvSpPr>
              <p:cNvPr id="28" name="TextBox 27">
                <a:extLst>
                  <a:ext uri="{FF2B5EF4-FFF2-40B4-BE49-F238E27FC236}">
                    <a16:creationId xmlns:a16="http://schemas.microsoft.com/office/drawing/2014/main" xmlns="" id="{B5863D3A-73B2-4428-A794-83BE4BD4E4F7}"/>
                  </a:ext>
                </a:extLst>
              </p:cNvPr>
              <p:cNvSpPr txBox="1"/>
              <p:nvPr/>
            </p:nvSpPr>
            <p:spPr>
              <a:xfrm>
                <a:off x="471485" y="4352679"/>
                <a:ext cx="574730" cy="557999"/>
              </a:xfrm>
              <a:prstGeom prst="rect">
                <a:avLst/>
              </a:prstGeom>
              <a:solidFill>
                <a:srgbClr val="2E75B6"/>
              </a:solidFill>
            </p:spPr>
            <p:txBody>
              <a:bodyPr wrap="square" lIns="0" tIns="36576" rIns="0" bIns="0" rtlCol="0" anchor="ctr">
                <a:spAutoFit/>
              </a:bodyPr>
              <a:lstStyle/>
              <a:p>
                <a:pPr marL="0" marR="0" lvl="0" indent="0" algn="ctr" defTabSz="914400" eaLnBrk="1" fontAlgn="auto" latinLnBrk="0" hangingPunct="1">
                  <a:lnSpc>
                    <a:spcPct val="85000"/>
                  </a:lnSpc>
                  <a:spcBef>
                    <a:spcPts val="0"/>
                  </a:spcBef>
                  <a:spcAft>
                    <a:spcPts val="600"/>
                  </a:spcAft>
                  <a:buClr>
                    <a:srgbClr val="FFE600"/>
                  </a:buClr>
                  <a:buSzPct val="70000"/>
                  <a:buFontTx/>
                  <a:buNone/>
                  <a:tabLst/>
                  <a:defRPr/>
                </a:pPr>
                <a:r>
                  <a:rPr kumimoji="0" lang="en-IN" sz="2500" b="1" i="0" u="none" strike="noStrike" kern="0" cap="none" spc="0" normalizeH="0" baseline="0" noProof="0">
                    <a:ln>
                      <a:noFill/>
                    </a:ln>
                    <a:solidFill>
                      <a:srgbClr val="FFFFFF"/>
                    </a:solidFill>
                    <a:effectLst/>
                    <a:uLnTx/>
                    <a:uFillTx/>
                    <a:latin typeface="Arial"/>
                  </a:rPr>
                  <a:t>2</a:t>
                </a:r>
              </a:p>
            </p:txBody>
          </p:sp>
          <p:sp>
            <p:nvSpPr>
              <p:cNvPr id="34" name="Rectangle 25">
                <a:extLst>
                  <a:ext uri="{FF2B5EF4-FFF2-40B4-BE49-F238E27FC236}">
                    <a16:creationId xmlns:a16="http://schemas.microsoft.com/office/drawing/2014/main" xmlns="" id="{C2C9CCF4-D177-4EF5-8C14-83CB2230D0E7}"/>
                  </a:ext>
                </a:extLst>
              </p:cNvPr>
              <p:cNvSpPr/>
              <p:nvPr/>
            </p:nvSpPr>
            <p:spPr>
              <a:xfrm>
                <a:off x="1046214" y="4293148"/>
                <a:ext cx="137882" cy="617532"/>
              </a:xfrm>
              <a:custGeom>
                <a:avLst/>
                <a:gdLst>
                  <a:gd name="connsiteX0" fmla="*/ 0 w 154433"/>
                  <a:gd name="connsiteY0" fmla="*/ 0 h 558000"/>
                  <a:gd name="connsiteX1" fmla="*/ 154433 w 154433"/>
                  <a:gd name="connsiteY1" fmla="*/ 0 h 558000"/>
                  <a:gd name="connsiteX2" fmla="*/ 154433 w 154433"/>
                  <a:gd name="connsiteY2" fmla="*/ 558000 h 558000"/>
                  <a:gd name="connsiteX3" fmla="*/ 0 w 154433"/>
                  <a:gd name="connsiteY3" fmla="*/ 558000 h 558000"/>
                  <a:gd name="connsiteX4" fmla="*/ 0 w 154433"/>
                  <a:gd name="connsiteY4" fmla="*/ 0 h 558000"/>
                  <a:gd name="connsiteX0" fmla="*/ 0 w 154433"/>
                  <a:gd name="connsiteY0" fmla="*/ 0 h 558000"/>
                  <a:gd name="connsiteX1" fmla="*/ 154433 w 154433"/>
                  <a:gd name="connsiteY1" fmla="*/ 0 h 558000"/>
                  <a:gd name="connsiteX2" fmla="*/ 144908 w 154433"/>
                  <a:gd name="connsiteY2" fmla="*/ 507993 h 558000"/>
                  <a:gd name="connsiteX3" fmla="*/ 0 w 154433"/>
                  <a:gd name="connsiteY3" fmla="*/ 558000 h 558000"/>
                  <a:gd name="connsiteX4" fmla="*/ 0 w 154433"/>
                  <a:gd name="connsiteY4" fmla="*/ 0 h 558000"/>
                  <a:gd name="connsiteX0" fmla="*/ 0 w 149670"/>
                  <a:gd name="connsiteY0" fmla="*/ 38100 h 596100"/>
                  <a:gd name="connsiteX1" fmla="*/ 149670 w 149670"/>
                  <a:gd name="connsiteY1" fmla="*/ 0 h 596100"/>
                  <a:gd name="connsiteX2" fmla="*/ 144908 w 149670"/>
                  <a:gd name="connsiteY2" fmla="*/ 546093 h 596100"/>
                  <a:gd name="connsiteX3" fmla="*/ 0 w 149670"/>
                  <a:gd name="connsiteY3" fmla="*/ 596100 h 596100"/>
                  <a:gd name="connsiteX4" fmla="*/ 0 w 149670"/>
                  <a:gd name="connsiteY4" fmla="*/ 38100 h 596100"/>
                  <a:gd name="connsiteX0" fmla="*/ 0 w 149670"/>
                  <a:gd name="connsiteY0" fmla="*/ 61913 h 619913"/>
                  <a:gd name="connsiteX1" fmla="*/ 149670 w 149670"/>
                  <a:gd name="connsiteY1" fmla="*/ 0 h 619913"/>
                  <a:gd name="connsiteX2" fmla="*/ 144908 w 149670"/>
                  <a:gd name="connsiteY2" fmla="*/ 569906 h 619913"/>
                  <a:gd name="connsiteX3" fmla="*/ 0 w 149670"/>
                  <a:gd name="connsiteY3" fmla="*/ 619913 h 619913"/>
                  <a:gd name="connsiteX4" fmla="*/ 0 w 149670"/>
                  <a:gd name="connsiteY4" fmla="*/ 61913 h 619913"/>
                  <a:gd name="connsiteX0" fmla="*/ 0 w 149670"/>
                  <a:gd name="connsiteY0" fmla="*/ 61913 h 619913"/>
                  <a:gd name="connsiteX1" fmla="*/ 149670 w 149670"/>
                  <a:gd name="connsiteY1" fmla="*/ 0 h 619913"/>
                  <a:gd name="connsiteX2" fmla="*/ 142526 w 149670"/>
                  <a:gd name="connsiteY2" fmla="*/ 548475 h 619913"/>
                  <a:gd name="connsiteX3" fmla="*/ 0 w 149670"/>
                  <a:gd name="connsiteY3" fmla="*/ 619913 h 619913"/>
                  <a:gd name="connsiteX4" fmla="*/ 0 w 149670"/>
                  <a:gd name="connsiteY4" fmla="*/ 61913 h 619913"/>
                  <a:gd name="connsiteX0" fmla="*/ 0 w 156095"/>
                  <a:gd name="connsiteY0" fmla="*/ 61913 h 619913"/>
                  <a:gd name="connsiteX1" fmla="*/ 149670 w 156095"/>
                  <a:gd name="connsiteY1" fmla="*/ 0 h 619913"/>
                  <a:gd name="connsiteX2" fmla="*/ 155915 w 156095"/>
                  <a:gd name="connsiteY2" fmla="*/ 562762 h 619913"/>
                  <a:gd name="connsiteX3" fmla="*/ 0 w 156095"/>
                  <a:gd name="connsiteY3" fmla="*/ 619913 h 619913"/>
                  <a:gd name="connsiteX4" fmla="*/ 0 w 156095"/>
                  <a:gd name="connsiteY4" fmla="*/ 61913 h 619913"/>
                  <a:gd name="connsiteX0" fmla="*/ 0 w 156232"/>
                  <a:gd name="connsiteY0" fmla="*/ 59532 h 617532"/>
                  <a:gd name="connsiteX1" fmla="*/ 154133 w 156232"/>
                  <a:gd name="connsiteY1" fmla="*/ 0 h 617532"/>
                  <a:gd name="connsiteX2" fmla="*/ 155915 w 156232"/>
                  <a:gd name="connsiteY2" fmla="*/ 560381 h 617532"/>
                  <a:gd name="connsiteX3" fmla="*/ 0 w 156232"/>
                  <a:gd name="connsiteY3" fmla="*/ 617532 h 617532"/>
                  <a:gd name="connsiteX4" fmla="*/ 0 w 156232"/>
                  <a:gd name="connsiteY4" fmla="*/ 59532 h 617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32" h="617532">
                    <a:moveTo>
                      <a:pt x="0" y="59532"/>
                    </a:moveTo>
                    <a:lnTo>
                      <a:pt x="154133" y="0"/>
                    </a:lnTo>
                    <a:cubicBezTo>
                      <a:pt x="152546" y="182031"/>
                      <a:pt x="157502" y="378350"/>
                      <a:pt x="155915" y="560381"/>
                    </a:cubicBezTo>
                    <a:lnTo>
                      <a:pt x="0" y="617532"/>
                    </a:lnTo>
                    <a:lnTo>
                      <a:pt x="0" y="59532"/>
                    </a:lnTo>
                    <a:close/>
                  </a:path>
                </a:pathLst>
              </a:custGeom>
              <a:solidFill>
                <a:srgbClr val="C0C0C0"/>
              </a:solidFill>
              <a:ln w="6350" cap="flat" cmpd="sng" algn="ctr">
                <a:solidFill>
                  <a:srgbClr val="FFFFFF"/>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srgbClr val="000000"/>
                  </a:solidFill>
                  <a:effectLst/>
                  <a:uLnTx/>
                  <a:uFillTx/>
                  <a:latin typeface="Arial"/>
                  <a:ea typeface="+mn-ea"/>
                  <a:cs typeface="+mn-cs"/>
                </a:endParaRPr>
              </a:p>
            </p:txBody>
          </p:sp>
          <p:sp>
            <p:nvSpPr>
              <p:cNvPr id="36" name="Rectangle 25">
                <a:extLst>
                  <a:ext uri="{FF2B5EF4-FFF2-40B4-BE49-F238E27FC236}">
                    <a16:creationId xmlns:a16="http://schemas.microsoft.com/office/drawing/2014/main" xmlns="" id="{A53C265E-396E-4ED4-88BA-3EC25738E3A3}"/>
                  </a:ext>
                </a:extLst>
              </p:cNvPr>
              <p:cNvSpPr/>
              <p:nvPr/>
            </p:nvSpPr>
            <p:spPr>
              <a:xfrm>
                <a:off x="6248628" y="4225733"/>
                <a:ext cx="137882" cy="617532"/>
              </a:xfrm>
              <a:custGeom>
                <a:avLst/>
                <a:gdLst>
                  <a:gd name="connsiteX0" fmla="*/ 0 w 154433"/>
                  <a:gd name="connsiteY0" fmla="*/ 0 h 558000"/>
                  <a:gd name="connsiteX1" fmla="*/ 154433 w 154433"/>
                  <a:gd name="connsiteY1" fmla="*/ 0 h 558000"/>
                  <a:gd name="connsiteX2" fmla="*/ 154433 w 154433"/>
                  <a:gd name="connsiteY2" fmla="*/ 558000 h 558000"/>
                  <a:gd name="connsiteX3" fmla="*/ 0 w 154433"/>
                  <a:gd name="connsiteY3" fmla="*/ 558000 h 558000"/>
                  <a:gd name="connsiteX4" fmla="*/ 0 w 154433"/>
                  <a:gd name="connsiteY4" fmla="*/ 0 h 558000"/>
                  <a:gd name="connsiteX0" fmla="*/ 0 w 154433"/>
                  <a:gd name="connsiteY0" fmla="*/ 0 h 558000"/>
                  <a:gd name="connsiteX1" fmla="*/ 154433 w 154433"/>
                  <a:gd name="connsiteY1" fmla="*/ 0 h 558000"/>
                  <a:gd name="connsiteX2" fmla="*/ 144908 w 154433"/>
                  <a:gd name="connsiteY2" fmla="*/ 507993 h 558000"/>
                  <a:gd name="connsiteX3" fmla="*/ 0 w 154433"/>
                  <a:gd name="connsiteY3" fmla="*/ 558000 h 558000"/>
                  <a:gd name="connsiteX4" fmla="*/ 0 w 154433"/>
                  <a:gd name="connsiteY4" fmla="*/ 0 h 558000"/>
                  <a:gd name="connsiteX0" fmla="*/ 0 w 149670"/>
                  <a:gd name="connsiteY0" fmla="*/ 38100 h 596100"/>
                  <a:gd name="connsiteX1" fmla="*/ 149670 w 149670"/>
                  <a:gd name="connsiteY1" fmla="*/ 0 h 596100"/>
                  <a:gd name="connsiteX2" fmla="*/ 144908 w 149670"/>
                  <a:gd name="connsiteY2" fmla="*/ 546093 h 596100"/>
                  <a:gd name="connsiteX3" fmla="*/ 0 w 149670"/>
                  <a:gd name="connsiteY3" fmla="*/ 596100 h 596100"/>
                  <a:gd name="connsiteX4" fmla="*/ 0 w 149670"/>
                  <a:gd name="connsiteY4" fmla="*/ 38100 h 596100"/>
                  <a:gd name="connsiteX0" fmla="*/ 0 w 149670"/>
                  <a:gd name="connsiteY0" fmla="*/ 61913 h 619913"/>
                  <a:gd name="connsiteX1" fmla="*/ 149670 w 149670"/>
                  <a:gd name="connsiteY1" fmla="*/ 0 h 619913"/>
                  <a:gd name="connsiteX2" fmla="*/ 144908 w 149670"/>
                  <a:gd name="connsiteY2" fmla="*/ 569906 h 619913"/>
                  <a:gd name="connsiteX3" fmla="*/ 0 w 149670"/>
                  <a:gd name="connsiteY3" fmla="*/ 619913 h 619913"/>
                  <a:gd name="connsiteX4" fmla="*/ 0 w 149670"/>
                  <a:gd name="connsiteY4" fmla="*/ 61913 h 619913"/>
                  <a:gd name="connsiteX0" fmla="*/ 0 w 149670"/>
                  <a:gd name="connsiteY0" fmla="*/ 61913 h 619913"/>
                  <a:gd name="connsiteX1" fmla="*/ 149670 w 149670"/>
                  <a:gd name="connsiteY1" fmla="*/ 0 h 619913"/>
                  <a:gd name="connsiteX2" fmla="*/ 142526 w 149670"/>
                  <a:gd name="connsiteY2" fmla="*/ 548475 h 619913"/>
                  <a:gd name="connsiteX3" fmla="*/ 0 w 149670"/>
                  <a:gd name="connsiteY3" fmla="*/ 619913 h 619913"/>
                  <a:gd name="connsiteX4" fmla="*/ 0 w 149670"/>
                  <a:gd name="connsiteY4" fmla="*/ 61913 h 619913"/>
                  <a:gd name="connsiteX0" fmla="*/ 0 w 156095"/>
                  <a:gd name="connsiteY0" fmla="*/ 61913 h 619913"/>
                  <a:gd name="connsiteX1" fmla="*/ 149670 w 156095"/>
                  <a:gd name="connsiteY1" fmla="*/ 0 h 619913"/>
                  <a:gd name="connsiteX2" fmla="*/ 155915 w 156095"/>
                  <a:gd name="connsiteY2" fmla="*/ 562762 h 619913"/>
                  <a:gd name="connsiteX3" fmla="*/ 0 w 156095"/>
                  <a:gd name="connsiteY3" fmla="*/ 619913 h 619913"/>
                  <a:gd name="connsiteX4" fmla="*/ 0 w 156095"/>
                  <a:gd name="connsiteY4" fmla="*/ 61913 h 619913"/>
                  <a:gd name="connsiteX0" fmla="*/ 0 w 156232"/>
                  <a:gd name="connsiteY0" fmla="*/ 59532 h 617532"/>
                  <a:gd name="connsiteX1" fmla="*/ 154133 w 156232"/>
                  <a:gd name="connsiteY1" fmla="*/ 0 h 617532"/>
                  <a:gd name="connsiteX2" fmla="*/ 155915 w 156232"/>
                  <a:gd name="connsiteY2" fmla="*/ 560381 h 617532"/>
                  <a:gd name="connsiteX3" fmla="*/ 0 w 156232"/>
                  <a:gd name="connsiteY3" fmla="*/ 617532 h 617532"/>
                  <a:gd name="connsiteX4" fmla="*/ 0 w 156232"/>
                  <a:gd name="connsiteY4" fmla="*/ 59532 h 617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32" h="617532">
                    <a:moveTo>
                      <a:pt x="0" y="59532"/>
                    </a:moveTo>
                    <a:lnTo>
                      <a:pt x="154133" y="0"/>
                    </a:lnTo>
                    <a:cubicBezTo>
                      <a:pt x="152546" y="182031"/>
                      <a:pt x="157502" y="378350"/>
                      <a:pt x="155915" y="560381"/>
                    </a:cubicBezTo>
                    <a:lnTo>
                      <a:pt x="0" y="617532"/>
                    </a:lnTo>
                    <a:lnTo>
                      <a:pt x="0" y="59532"/>
                    </a:lnTo>
                    <a:close/>
                  </a:path>
                </a:pathLst>
              </a:custGeom>
              <a:solidFill>
                <a:srgbClr val="C0C0C0"/>
              </a:solidFill>
              <a:ln w="6350" cap="flat" cmpd="sng" algn="ctr">
                <a:solidFill>
                  <a:srgbClr val="FFFFFF"/>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srgbClr val="000000"/>
                  </a:solidFill>
                  <a:effectLst/>
                  <a:uLnTx/>
                  <a:uFillTx/>
                  <a:latin typeface="Arial"/>
                  <a:ea typeface="+mn-ea"/>
                  <a:cs typeface="+mn-cs"/>
                </a:endParaRPr>
              </a:p>
            </p:txBody>
          </p:sp>
        </p:grpSp>
        <p:sp>
          <p:nvSpPr>
            <p:cNvPr id="24" name="Rectangle 14">
              <a:extLst>
                <a:ext uri="{FF2B5EF4-FFF2-40B4-BE49-F238E27FC236}">
                  <a16:creationId xmlns:a16="http://schemas.microsoft.com/office/drawing/2014/main" xmlns="" id="{209086C2-C968-4E4A-A343-2955FFEAE914}"/>
                </a:ext>
              </a:extLst>
            </p:cNvPr>
            <p:cNvSpPr>
              <a:spLocks noChangeArrowheads="1"/>
            </p:cNvSpPr>
            <p:nvPr/>
          </p:nvSpPr>
          <p:spPr bwMode="gray">
            <a:xfrm>
              <a:off x="1184096" y="1630097"/>
              <a:ext cx="5178381" cy="1900182"/>
            </a:xfrm>
            <a:prstGeom prst="rect">
              <a:avLst/>
            </a:prstGeom>
            <a:noFill/>
            <a:ln w="25400" cap="flat" cmpd="sng" algn="ctr">
              <a:noFill/>
              <a:prstDash val="solid"/>
              <a:headEnd/>
              <a:tailEnd/>
            </a:ln>
            <a:effectLst/>
          </p:spPr>
          <p:txBody>
            <a:bodyPr lIns="45720" tIns="91440" rIns="45720" bIns="0" anchor="t" anchorCtr="0"/>
            <a:lstStyle/>
            <a:p>
              <a:pPr lvl="0" algn="just" defTabSz="933450">
                <a:spcBef>
                  <a:spcPts val="300"/>
                </a:spcBef>
                <a:spcAft>
                  <a:spcPts val="300"/>
                </a:spcAft>
              </a:pPr>
              <a:r>
                <a:rPr lang="en-US" sz="1200" b="1" u="sng">
                  <a:latin typeface="Arial" panose="020B0604020202020204" pitchFamily="34" charset="0"/>
                  <a:cs typeface="Arial" panose="020B0604020202020204" pitchFamily="34" charset="0"/>
                </a:rPr>
                <a:t>B</a:t>
              </a:r>
              <a:r>
                <a:rPr lang="vi-VN" sz="1200" b="1" u="sng">
                  <a:latin typeface="Arial" panose="020B0604020202020204" pitchFamily="34" charset="0"/>
                  <a:cs typeface="Arial" panose="020B0604020202020204" pitchFamily="34" charset="0"/>
                </a:rPr>
                <a:t>ư</a:t>
              </a:r>
              <a:r>
                <a:rPr lang="en-US" sz="1200" b="1" u="sng" err="1">
                  <a:latin typeface="Arial" panose="020B0604020202020204" pitchFamily="34" charset="0"/>
                  <a:cs typeface="Arial" panose="020B0604020202020204" pitchFamily="34" charset="0"/>
                </a:rPr>
                <a:t>ớc</a:t>
              </a:r>
              <a:r>
                <a:rPr lang="en-US" sz="1200" b="1" u="sng">
                  <a:latin typeface="Arial" panose="020B0604020202020204" pitchFamily="34" charset="0"/>
                  <a:cs typeface="Arial" panose="020B0604020202020204" pitchFamily="34" charset="0"/>
                </a:rPr>
                <a:t> 2.</a:t>
              </a:r>
              <a:r>
                <a:rPr lang="en-US" sz="1200">
                  <a:latin typeface="Arial" panose="020B0604020202020204" pitchFamily="34" charset="0"/>
                  <a:cs typeface="Arial" panose="020B0604020202020204" pitchFamily="34" charset="0"/>
                </a:rPr>
                <a:t> CĐS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thiện</a:t>
              </a:r>
              <a:r>
                <a:rPr lang="en-US" sz="1200">
                  <a:latin typeface="Arial" panose="020B0604020202020204" pitchFamily="34" charset="0"/>
                  <a:cs typeface="Arial" panose="020B0604020202020204" pitchFamily="34" charset="0"/>
                </a:rPr>
                <a:t> c</a:t>
              </a:r>
              <a:r>
                <a:rPr lang="vi-VN" sz="1200">
                  <a:latin typeface="Arial" panose="020B0604020202020204" pitchFamily="34" charset="0"/>
                  <a:cs typeface="Arial" panose="020B0604020202020204" pitchFamily="34" charset="0"/>
                </a:rPr>
                <a:t>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endParaRPr lang="en-US" sz="1200">
                <a:latin typeface="Arial" panose="020B0604020202020204" pitchFamily="34" charset="0"/>
                <a:cs typeface="Arial" panose="020B0604020202020204" pitchFamily="34" charset="0"/>
              </a:endParaRPr>
            </a:p>
            <a:p>
              <a:pPr marL="171450" lvl="0" indent="-171450" algn="just" defTabSz="933450">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p>
            <a:p>
              <a:pPr marL="171450" lvl="0" indent="-171450" algn="just" defTabSz="933450">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a:t>
              </a:r>
              <a:r>
                <a:rPr lang="en-US" sz="1200" err="1">
                  <a:latin typeface="Arial" panose="020B0604020202020204" pitchFamily="34" charset="0"/>
                  <a:cs typeface="Arial" panose="020B0604020202020204" pitchFamily="34" charset="0"/>
                </a:rPr>
                <a:t>tự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vu bao </a:t>
              </a:r>
              <a:r>
                <a:rPr lang="en-US" sz="1200" err="1">
                  <a:latin typeface="Arial" panose="020B0604020202020204" pitchFamily="34" charset="0"/>
                  <a:cs typeface="Arial" panose="020B0604020202020204" pitchFamily="34" charset="0"/>
                </a:rPr>
                <a:t>gồm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v,v</a:t>
              </a:r>
              <a:r>
                <a:rPr lang="en-US" sz="1200">
                  <a:latin typeface="Arial" panose="020B0604020202020204" pitchFamily="34" charset="0"/>
                  <a:cs typeface="Arial" panose="020B0604020202020204" pitchFamily="34" charset="0"/>
                </a:rPr>
                <a:t>;</a:t>
              </a:r>
            </a:p>
            <a:p>
              <a:pPr marL="171450" lvl="0" indent="-171450" algn="just" defTabSz="933450">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thiện</a:t>
              </a:r>
              <a:r>
                <a:rPr lang="en-US" sz="1200">
                  <a:latin typeface="Arial" panose="020B0604020202020204" pitchFamily="34" charset="0"/>
                  <a:cs typeface="Arial" panose="020B0604020202020204" pitchFamily="34" charset="0"/>
                </a:rPr>
                <a:t> CĐS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1; </a:t>
              </a:r>
            </a:p>
            <a:p>
              <a:pPr marL="171450" lvl="0" indent="-171450" algn="just" defTabSz="933450">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c</a:t>
              </a:r>
              <a:r>
                <a:rPr lang="vi-VN" sz="1200">
                  <a:latin typeface="Arial" panose="020B0604020202020204" pitchFamily="34" charset="0"/>
                  <a:cs typeface="Arial" panose="020B0604020202020204" pitchFamily="34" charset="0"/>
                </a:rPr>
                <a:t>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endParaRPr lang="en-US" sz="1200">
                <a:latin typeface="Arial" panose="020B0604020202020204" pitchFamily="34" charset="0"/>
                <a:cs typeface="Arial" panose="020B0604020202020204" pitchFamily="34" charset="0"/>
              </a:endParaRPr>
            </a:p>
            <a:p>
              <a:pPr marL="171450" lvl="0" indent="-171450" algn="just" defTabSz="933450">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đảm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an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an </a:t>
              </a:r>
              <a:r>
                <a:rPr lang="en-US" sz="1200" err="1">
                  <a:latin typeface="Arial" panose="020B0604020202020204" pitchFamily="34" charset="0"/>
                  <a:cs typeface="Arial" panose="020B0604020202020204" pitchFamily="34" charset="0"/>
                </a:rPr>
                <a:t>ninh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mạng</a:t>
              </a:r>
              <a:endParaRPr lang="en-US" sz="1200">
                <a:latin typeface="Arial" panose="020B0604020202020204" pitchFamily="34" charset="0"/>
                <a:cs typeface="Arial" panose="020B0604020202020204" pitchFamily="34" charset="0"/>
              </a:endParaRPr>
            </a:p>
          </p:txBody>
        </p:sp>
      </p:grpSp>
      <p:sp>
        <p:nvSpPr>
          <p:cNvPr id="39" name="Textfeld 7">
            <a:extLst>
              <a:ext uri="{FF2B5EF4-FFF2-40B4-BE49-F238E27FC236}">
                <a16:creationId xmlns:a16="http://schemas.microsoft.com/office/drawing/2014/main" xmlns="" id="{5CA214AA-1E0E-4864-B29D-062E90CB82FF}"/>
              </a:ext>
            </a:extLst>
          </p:cNvPr>
          <p:cNvSpPr txBox="1"/>
          <p:nvPr/>
        </p:nvSpPr>
        <p:spPr bwMode="gray">
          <a:xfrm>
            <a:off x="471487" y="3396428"/>
            <a:ext cx="5915025" cy="5760720"/>
          </a:xfrm>
          <a:prstGeom prst="rect">
            <a:avLst/>
          </a:prstGeom>
          <a:noFill/>
          <a:ln w="19050">
            <a:solidFill>
              <a:srgbClr val="2E75B6"/>
            </a:solidFill>
            <a:prstDash val="dash"/>
          </a:ln>
          <a:effectLst/>
        </p:spPr>
        <p:txBody>
          <a:bodyPr wrap="square" lIns="91440" tIns="91440" rIns="91440" bIns="91440" rtlCol="0" anchor="ctr">
            <a:noAutofit/>
          </a:bodyPr>
          <a:lstStyle/>
          <a:p>
            <a:pPr algn="just">
              <a:lnSpc>
                <a:spcPct val="120000"/>
              </a:lnSpc>
              <a:spcBef>
                <a:spcPts val="300"/>
              </a:spcBef>
              <a:spcAft>
                <a:spcPts val="300"/>
              </a:spcAft>
            </a:pPr>
            <a:r>
              <a:rPr lang="en-US" sz="1200">
                <a:latin typeface="Arial" panose="020B0604020202020204" pitchFamily="34" charset="0"/>
                <a:cs typeface="Arial" panose="020B0604020202020204" pitchFamily="34" charset="0"/>
              </a:rPr>
              <a:t>Sau </a:t>
            </a:r>
            <a:r>
              <a:rPr lang="en-US" sz="1200" err="1">
                <a:latin typeface="Arial" panose="020B0604020202020204" pitchFamily="34" charset="0"/>
                <a:cs typeface="Arial" panose="020B0604020202020204" pitchFamily="34" charset="0"/>
              </a:rPr>
              <a:t>khi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ở </a:t>
            </a:r>
            <a:r>
              <a:rPr lang="en-US" sz="1200" err="1">
                <a:latin typeface="Arial" panose="020B0604020202020204" pitchFamily="34" charset="0"/>
                <a:cs typeface="Arial" panose="020B0604020202020204" pitchFamily="34" charset="0"/>
              </a:rPr>
              <a:t>bước</a:t>
            </a:r>
            <a:r>
              <a:rPr lang="en-US" sz="1200">
                <a:latin typeface="Arial" panose="020B0604020202020204" pitchFamily="34" charset="0"/>
                <a:cs typeface="Arial" panose="020B0604020202020204" pitchFamily="34" charset="0"/>
              </a:rPr>
              <a:t> 1,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đòn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bẩy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nhằm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v.v.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bắt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chìa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phép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nắm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bắt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chóng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ảnh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hưởng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đưa</a:t>
            </a:r>
            <a:r>
              <a:rPr lang="en-US" sz="1200">
                <a:latin typeface="Arial" panose="020B0604020202020204" pitchFamily="34" charset="0"/>
                <a:cs typeface="Arial" panose="020B0604020202020204" pitchFamily="34" charset="0"/>
              </a:rPr>
              <a:t> ra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chỉnh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kịp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phép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soát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khổng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lồ</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nguồn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nguồn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tổng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mới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giúp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lãnh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đưa</a:t>
            </a:r>
            <a:r>
              <a:rPr lang="en-US" sz="1200">
                <a:latin typeface="Arial" panose="020B0604020202020204" pitchFamily="34" charset="0"/>
                <a:cs typeface="Arial" panose="020B0604020202020204" pitchFamily="34" charset="0"/>
              </a:rPr>
              <a:t> ra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nhắc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tới</a:t>
            </a:r>
            <a:r>
              <a:rPr lang="en-US" sz="1200">
                <a:latin typeface="Arial" panose="020B0604020202020204" pitchFamily="34" charset="0"/>
                <a:cs typeface="Arial" panose="020B0604020202020204" pitchFamily="34" charset="0"/>
              </a:rPr>
              <a:t> ở </a:t>
            </a:r>
            <a:r>
              <a:rPr lang="en-US" sz="1200" err="1">
                <a:latin typeface="Arial" panose="020B0604020202020204" pitchFamily="34" charset="0"/>
                <a:cs typeface="Arial" panose="020B0604020202020204" pitchFamily="34" charset="0"/>
              </a:rPr>
              <a:t>đây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Microsoft Dynamic, Oracle, SAP Business One, </a:t>
            </a:r>
            <a:r>
              <a:rPr lang="en-US" sz="1200" err="1">
                <a:latin typeface="Arial" panose="020B0604020202020204" pitchFamily="34" charset="0"/>
                <a:cs typeface="Arial" panose="020B0604020202020204" pitchFamily="34" charset="0"/>
              </a:rPr>
              <a:t>Openbravo</a:t>
            </a:r>
            <a:r>
              <a:rPr lang="en-US" sz="1200">
                <a:latin typeface="Arial" panose="020B0604020202020204" pitchFamily="34" charset="0"/>
                <a:cs typeface="Arial" panose="020B0604020202020204" pitchFamily="34" charset="0"/>
              </a:rPr>
              <a:t>, v.v.</a:t>
            </a:r>
          </a:p>
          <a:p>
            <a:pPr algn="just">
              <a:lnSpc>
                <a:spcPct val="120000"/>
              </a:lnSpc>
              <a:spcBef>
                <a:spcPts val="300"/>
              </a:spcBef>
              <a:spcAft>
                <a:spcPts val="300"/>
              </a:spcAft>
            </a:pP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nhấn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nhằm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ra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biệt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tranh</a:t>
            </a:r>
            <a:r>
              <a:rPr lang="en-US" sz="1200">
                <a:latin typeface="Arial" panose="020B0604020202020204" pitchFamily="34" charset="0"/>
                <a:cs typeface="Arial" panose="020B0604020202020204" pitchFamily="34" charset="0"/>
              </a:rPr>
              <a:t>. Do </a:t>
            </a:r>
            <a:r>
              <a:rPr lang="en-US" sz="1200" err="1">
                <a:latin typeface="Arial" panose="020B0604020202020204" pitchFamily="34" charset="0"/>
                <a:cs typeface="Arial" panose="020B0604020202020204" pitchFamily="34" charset="0"/>
              </a:rPr>
              <a:t>vậy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luôn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ưu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trò</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ưu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hướng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cơ </a:t>
            </a:r>
            <a:r>
              <a:rPr lang="en-US" sz="1200" err="1">
                <a:latin typeface="Arial" panose="020B0604020202020204" pitchFamily="34" charset="0"/>
                <a:cs typeface="Arial" panose="020B0604020202020204" pitchFamily="34" charset="0"/>
              </a:rPr>
              <a:t>sở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ở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coi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Đồng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đảm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an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an </a:t>
            </a:r>
            <a:r>
              <a:rPr lang="en-US" sz="1200" err="1">
                <a:latin typeface="Arial" panose="020B0604020202020204" pitchFamily="34" charset="0"/>
                <a:cs typeface="Arial" panose="020B0604020202020204" pitchFamily="34" charset="0"/>
              </a:rPr>
              <a:t>ninh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nhằm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đảm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đúng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đúng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sẵn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cậy</a:t>
            </a:r>
            <a:r>
              <a:rPr lang="en-US" sz="1200">
                <a:latin typeface="Arial" panose="020B0604020202020204" pitchFamily="34" charset="0"/>
                <a:cs typeface="Arial" panose="020B0604020202020204" pitchFamily="34" charset="0"/>
              </a:rPr>
              <a:t>.</a:t>
            </a:r>
          </a:p>
        </p:txBody>
      </p:sp>
      <p:sp>
        <p:nvSpPr>
          <p:cNvPr id="5" name="Footer Placeholder 4">
            <a:extLst>
              <a:ext uri="{FF2B5EF4-FFF2-40B4-BE49-F238E27FC236}">
                <a16:creationId xmlns:a16="http://schemas.microsoft.com/office/drawing/2014/main" xmlns="" id="{6E1915DD-3043-40EC-AF3E-3C4F7B980BC3}"/>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165506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29</a:t>
            </a:fld>
            <a:endParaRPr lang="en-US"/>
          </a:p>
        </p:txBody>
      </p:sp>
      <p:grpSp>
        <p:nvGrpSpPr>
          <p:cNvPr id="15" name="Group 14">
            <a:extLst>
              <a:ext uri="{FF2B5EF4-FFF2-40B4-BE49-F238E27FC236}">
                <a16:creationId xmlns:a16="http://schemas.microsoft.com/office/drawing/2014/main" xmlns="" id="{7414C565-BB6B-4A2C-B671-403C2E760868}"/>
              </a:ext>
            </a:extLst>
          </p:cNvPr>
          <p:cNvGrpSpPr/>
          <p:nvPr/>
        </p:nvGrpSpPr>
        <p:grpSpPr>
          <a:xfrm>
            <a:off x="471485" y="841248"/>
            <a:ext cx="5915025" cy="2364843"/>
            <a:chOff x="471485" y="3471163"/>
            <a:chExt cx="5915025" cy="2364843"/>
          </a:xfrm>
        </p:grpSpPr>
        <p:grpSp>
          <p:nvGrpSpPr>
            <p:cNvPr id="35" name="Group 34">
              <a:extLst>
                <a:ext uri="{FF2B5EF4-FFF2-40B4-BE49-F238E27FC236}">
                  <a16:creationId xmlns:a16="http://schemas.microsoft.com/office/drawing/2014/main" xmlns="" id="{DDBA2CF7-B68C-43FD-BE43-1696104D5E1F}"/>
                </a:ext>
              </a:extLst>
            </p:cNvPr>
            <p:cNvGrpSpPr/>
            <p:nvPr/>
          </p:nvGrpSpPr>
          <p:grpSpPr>
            <a:xfrm>
              <a:off x="471485" y="3471163"/>
              <a:ext cx="5915025" cy="502920"/>
              <a:chOff x="471485" y="5001765"/>
              <a:chExt cx="5915025" cy="684947"/>
            </a:xfrm>
          </p:grpSpPr>
          <p:sp>
            <p:nvSpPr>
              <p:cNvPr id="14" name="Abgerundetes Rechteck 4">
                <a:extLst>
                  <a:ext uri="{FF2B5EF4-FFF2-40B4-BE49-F238E27FC236}">
                    <a16:creationId xmlns:a16="http://schemas.microsoft.com/office/drawing/2014/main" xmlns="" id="{1A5C4833-8E01-4B40-BBA2-FB50FE0C3638}"/>
                  </a:ext>
                </a:extLst>
              </p:cNvPr>
              <p:cNvSpPr/>
              <p:nvPr/>
            </p:nvSpPr>
            <p:spPr bwMode="gray">
              <a:xfrm>
                <a:off x="1188333" y="5071559"/>
                <a:ext cx="5060296" cy="558000"/>
              </a:xfrm>
              <a:prstGeom prst="rect">
                <a:avLst/>
              </a:prstGeom>
              <a:solidFill>
                <a:srgbClr val="2E75B6"/>
              </a:solidFill>
              <a:ln w="25400" cap="flat" cmpd="sng" algn="ctr">
                <a:noFill/>
                <a:prstDash val="solid"/>
                <a:headEnd/>
                <a:tailEnd/>
              </a:ln>
              <a:effectLst/>
            </p:spPr>
            <p:txBody>
              <a:bodyPr lIns="360000" tIns="0" rIns="0" bIns="0" anchor="ctr"/>
              <a:lstStyle/>
              <a:p>
                <a:pPr marL="0" marR="0" lvl="0" indent="-190500" defTabSz="801688" eaLnBrk="0" fontAlgn="auto" latinLnBrk="0" hangingPunct="0">
                  <a:lnSpc>
                    <a:spcPct val="100000"/>
                  </a:lnSpc>
                  <a:spcBef>
                    <a:spcPct val="5000"/>
                  </a:spcBef>
                  <a:spcAft>
                    <a:spcPts val="0"/>
                  </a:spcAft>
                  <a:buClrTx/>
                  <a:buSzTx/>
                  <a:buFontTx/>
                  <a:buNone/>
                  <a:tabLst>
                    <a:tab pos="1168400" algn="l"/>
                  </a:tabLst>
                  <a:defRPr/>
                </a:pPr>
                <a:r>
                  <a:rPr kumimoji="0" lang="en-US" sz="1200" b="1" i="0" u="none" strike="noStrike" kern="0" cap="none" spc="0" normalizeH="0" baseline="0" noProof="0" err="1">
                    <a:ln>
                      <a:noFill/>
                    </a:ln>
                    <a:solidFill>
                      <a:srgbClr val="FFFFFF"/>
                    </a:solidFill>
                    <a:effectLst/>
                    <a:uLnTx/>
                    <a:uFillTx/>
                    <a:latin typeface="Arial"/>
                    <a:ea typeface="+mn-ea"/>
                    <a:cs typeface="+mn-cs"/>
                  </a:rPr>
                  <a:t>Kết</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nối</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kinh</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doanh</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và</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quản</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trị</a:t>
                </a:r>
                <a:r>
                  <a:rPr kumimoji="0" lang="en-US" sz="1200" b="1" i="0" u="none" strike="noStrike" kern="0" cap="none" spc="0" normalizeH="0" baseline="0" noProof="0">
                    <a:ln>
                      <a:noFill/>
                    </a:ln>
                    <a:solidFill>
                      <a:srgbClr val="FFFFFF"/>
                    </a:solidFill>
                    <a:effectLst/>
                    <a:uLnTx/>
                    <a:uFillTx/>
                    <a:latin typeface="Arial"/>
                    <a:ea typeface="+mn-ea"/>
                    <a:cs typeface="+mn-cs"/>
                  </a:rPr>
                  <a:t>, </a:t>
                </a:r>
                <a:r>
                  <a:rPr kumimoji="0" lang="en-US" sz="1200" b="1" i="0" u="none" strike="noStrike" kern="0" cap="none" spc="0" normalizeH="0" baseline="0" noProof="0" err="1">
                    <a:ln>
                      <a:noFill/>
                    </a:ln>
                    <a:solidFill>
                      <a:srgbClr val="FFFFFF"/>
                    </a:solidFill>
                    <a:effectLst/>
                    <a:uLnTx/>
                    <a:uFillTx/>
                    <a:latin typeface="Arial"/>
                    <a:ea typeface="+mn-ea"/>
                    <a:cs typeface="+mn-cs"/>
                  </a:rPr>
                  <a:t>đổi</a:t>
                </a:r>
                <a:r>
                  <a:rPr kumimoji="0" lang="en-US" sz="1200" b="1" i="0" u="none" strike="noStrike" kern="0" cap="none" spc="0" normalizeH="0" baseline="0" noProof="0">
                    <a:ln>
                      <a:noFill/>
                    </a:ln>
                    <a:solidFill>
                      <a:srgbClr val="FFFFFF"/>
                    </a:solidFill>
                    <a:effectLst/>
                    <a:uLnTx/>
                    <a:uFillTx/>
                    <a:latin typeface="Arial"/>
                    <a:ea typeface="+mn-ea"/>
                    <a:cs typeface="+mn-cs"/>
                  </a:rPr>
                  <a:t> m</a:t>
                </a:r>
                <a:r>
                  <a:rPr lang="en-US" sz="1200" b="1" kern="0" err="1">
                    <a:solidFill>
                      <a:srgbClr val="FFFFFF"/>
                    </a:solidFill>
                    <a:latin typeface="Arial"/>
                  </a:rPr>
                  <a:t>ới</a:t>
                </a:r>
                <a:r>
                  <a:rPr lang="en-US" sz="1200" b="1" kern="0">
                    <a:solidFill>
                      <a:srgbClr val="FFFFFF"/>
                    </a:solidFill>
                    <a:latin typeface="Arial"/>
                  </a:rPr>
                  <a:t> </a:t>
                </a:r>
                <a:r>
                  <a:rPr lang="en-US" sz="1200" b="1" kern="0" err="1">
                    <a:solidFill>
                      <a:srgbClr val="FFFFFF"/>
                    </a:solidFill>
                    <a:latin typeface="Arial"/>
                  </a:rPr>
                  <a:t>sáng</a:t>
                </a:r>
                <a:r>
                  <a:rPr lang="en-US" sz="1200" b="1" kern="0">
                    <a:solidFill>
                      <a:srgbClr val="FFFFFF"/>
                    </a:solidFill>
                    <a:latin typeface="Arial"/>
                  </a:rPr>
                  <a:t> </a:t>
                </a:r>
                <a:r>
                  <a:rPr lang="en-US" sz="1200" b="1" kern="0" err="1">
                    <a:solidFill>
                      <a:srgbClr val="FFFFFF"/>
                    </a:solidFill>
                    <a:latin typeface="Arial"/>
                  </a:rPr>
                  <a:t>tạo</a:t>
                </a:r>
                <a:r>
                  <a:rPr lang="en-US" sz="1200" b="1" kern="0">
                    <a:solidFill>
                      <a:srgbClr val="FFFFFF"/>
                    </a:solidFill>
                    <a:latin typeface="Arial"/>
                  </a:rPr>
                  <a:t> </a:t>
                </a:r>
                <a:r>
                  <a:rPr lang="en-US" sz="1200" b="1" kern="0" err="1">
                    <a:solidFill>
                      <a:srgbClr val="FFFFFF"/>
                    </a:solidFill>
                    <a:latin typeface="Arial"/>
                  </a:rPr>
                  <a:t>để</a:t>
                </a:r>
                <a:r>
                  <a:rPr lang="en-US" sz="1200" b="1" kern="0">
                    <a:solidFill>
                      <a:srgbClr val="FFFFFF"/>
                    </a:solidFill>
                    <a:latin typeface="Arial"/>
                  </a:rPr>
                  <a:t> </a:t>
                </a:r>
                <a:r>
                  <a:rPr lang="en-US" sz="1200" b="1" kern="0" err="1">
                    <a:solidFill>
                      <a:srgbClr val="FFFFFF"/>
                    </a:solidFill>
                    <a:latin typeface="Arial"/>
                  </a:rPr>
                  <a:t>tạo</a:t>
                </a:r>
                <a:r>
                  <a:rPr lang="en-US" sz="1200" b="1" kern="0">
                    <a:solidFill>
                      <a:srgbClr val="FFFFFF"/>
                    </a:solidFill>
                    <a:latin typeface="Arial"/>
                  </a:rPr>
                  <a:t> ra </a:t>
                </a:r>
                <a:r>
                  <a:rPr lang="en-US" sz="1200" b="1" kern="0" err="1">
                    <a:solidFill>
                      <a:srgbClr val="FFFFFF"/>
                    </a:solidFill>
                    <a:latin typeface="Arial"/>
                  </a:rPr>
                  <a:t>sản</a:t>
                </a:r>
                <a:r>
                  <a:rPr lang="en-US" sz="1200" b="1" kern="0">
                    <a:solidFill>
                      <a:srgbClr val="FFFFFF"/>
                    </a:solidFill>
                    <a:latin typeface="Arial"/>
                  </a:rPr>
                  <a:t> </a:t>
                </a:r>
                <a:r>
                  <a:rPr lang="en-US" sz="1200" b="1" kern="0" err="1">
                    <a:solidFill>
                      <a:srgbClr val="FFFFFF"/>
                    </a:solidFill>
                    <a:latin typeface="Arial"/>
                  </a:rPr>
                  <a:t>phẩm</a:t>
                </a:r>
                <a:r>
                  <a:rPr lang="en-US" sz="1200" b="1" kern="0">
                    <a:solidFill>
                      <a:srgbClr val="FFFFFF"/>
                    </a:solidFill>
                    <a:latin typeface="Arial"/>
                  </a:rPr>
                  <a:t>, </a:t>
                </a:r>
                <a:r>
                  <a:rPr lang="en-US" sz="1200" b="1" kern="0" err="1">
                    <a:solidFill>
                      <a:srgbClr val="FFFFFF"/>
                    </a:solidFill>
                    <a:latin typeface="Arial"/>
                  </a:rPr>
                  <a:t>dịch</a:t>
                </a:r>
                <a:r>
                  <a:rPr lang="en-US" sz="1200" b="1" kern="0">
                    <a:solidFill>
                      <a:srgbClr val="FFFFFF"/>
                    </a:solidFill>
                    <a:latin typeface="Arial"/>
                  </a:rPr>
                  <a:t> </a:t>
                </a:r>
                <a:r>
                  <a:rPr lang="en-US" sz="1200" b="1" kern="0" err="1">
                    <a:solidFill>
                      <a:srgbClr val="FFFFFF"/>
                    </a:solidFill>
                    <a:latin typeface="Arial"/>
                  </a:rPr>
                  <a:t>vụ</a:t>
                </a:r>
                <a:r>
                  <a:rPr lang="en-US" sz="1200" b="1" kern="0">
                    <a:solidFill>
                      <a:srgbClr val="FFFFFF"/>
                    </a:solidFill>
                    <a:latin typeface="Arial"/>
                  </a:rPr>
                  <a:t> </a:t>
                </a:r>
                <a:r>
                  <a:rPr lang="en-US" sz="1200" b="1" kern="0" err="1">
                    <a:solidFill>
                      <a:srgbClr val="FFFFFF"/>
                    </a:solidFill>
                    <a:latin typeface="Arial"/>
                  </a:rPr>
                  <a:t>mới</a:t>
                </a:r>
                <a:endParaRPr kumimoji="0" lang="en-US" sz="1200" b="1" i="0" u="none" strike="noStrike" kern="0" cap="none" spc="0" normalizeH="0" baseline="0" noProof="0">
                  <a:ln>
                    <a:noFill/>
                  </a:ln>
                  <a:solidFill>
                    <a:srgbClr val="FFFFFF"/>
                  </a:solidFill>
                  <a:effectLst/>
                  <a:uLnTx/>
                  <a:uFillTx/>
                  <a:latin typeface="Arial"/>
                  <a:ea typeface="+mn-ea"/>
                  <a:cs typeface="Arial" charset="0"/>
                </a:endParaRPr>
              </a:p>
            </p:txBody>
          </p:sp>
          <p:sp>
            <p:nvSpPr>
              <p:cNvPr id="20" name="TextBox 19">
                <a:extLst>
                  <a:ext uri="{FF2B5EF4-FFF2-40B4-BE49-F238E27FC236}">
                    <a16:creationId xmlns:a16="http://schemas.microsoft.com/office/drawing/2014/main" xmlns="" id="{A48A985F-DFBA-4D85-B50B-78A72B9E6666}"/>
                  </a:ext>
                </a:extLst>
              </p:cNvPr>
              <p:cNvSpPr txBox="1"/>
              <p:nvPr/>
            </p:nvSpPr>
            <p:spPr>
              <a:xfrm>
                <a:off x="471485" y="5128712"/>
                <a:ext cx="574730" cy="558000"/>
              </a:xfrm>
              <a:prstGeom prst="rect">
                <a:avLst/>
              </a:prstGeom>
              <a:solidFill>
                <a:srgbClr val="2E75B6"/>
              </a:solidFill>
            </p:spPr>
            <p:txBody>
              <a:bodyPr wrap="square" lIns="0" tIns="36576" rIns="0" bIns="0" rtlCol="0" anchor="ctr">
                <a:spAutoFit/>
              </a:bodyPr>
              <a:lstStyle/>
              <a:p>
                <a:pPr marL="0" marR="0" lvl="0" indent="0" algn="ctr" defTabSz="914400" eaLnBrk="1" fontAlgn="auto" latinLnBrk="0" hangingPunct="1">
                  <a:lnSpc>
                    <a:spcPct val="85000"/>
                  </a:lnSpc>
                  <a:spcBef>
                    <a:spcPts val="0"/>
                  </a:spcBef>
                  <a:spcAft>
                    <a:spcPts val="600"/>
                  </a:spcAft>
                  <a:buClr>
                    <a:srgbClr val="FFE600"/>
                  </a:buClr>
                  <a:buSzPct val="70000"/>
                  <a:buFontTx/>
                  <a:buNone/>
                  <a:tabLst/>
                  <a:defRPr/>
                </a:pPr>
                <a:r>
                  <a:rPr lang="en-US" sz="2500" b="1" kern="0">
                    <a:solidFill>
                      <a:srgbClr val="FFFFFF"/>
                    </a:solidFill>
                    <a:latin typeface="Arial"/>
                  </a:rPr>
                  <a:t>3</a:t>
                </a:r>
                <a:endParaRPr kumimoji="0" lang="en-IN" sz="2500" b="1" i="0" u="none" strike="noStrike" kern="0" cap="none" spc="0" normalizeH="0" baseline="0" noProof="0">
                  <a:ln>
                    <a:noFill/>
                  </a:ln>
                  <a:solidFill>
                    <a:srgbClr val="FFFFFF"/>
                  </a:solidFill>
                  <a:effectLst/>
                  <a:uLnTx/>
                  <a:uFillTx/>
                  <a:latin typeface="Arial"/>
                </a:endParaRPr>
              </a:p>
            </p:txBody>
          </p:sp>
          <p:sp>
            <p:nvSpPr>
              <p:cNvPr id="25" name="Rectangle 25">
                <a:extLst>
                  <a:ext uri="{FF2B5EF4-FFF2-40B4-BE49-F238E27FC236}">
                    <a16:creationId xmlns:a16="http://schemas.microsoft.com/office/drawing/2014/main" xmlns="" id="{454E186D-D47C-4FAE-B48F-65C3767AA4E5}"/>
                  </a:ext>
                </a:extLst>
              </p:cNvPr>
              <p:cNvSpPr/>
              <p:nvPr/>
            </p:nvSpPr>
            <p:spPr>
              <a:xfrm>
                <a:off x="1046214" y="5069180"/>
                <a:ext cx="137882" cy="617532"/>
              </a:xfrm>
              <a:custGeom>
                <a:avLst/>
                <a:gdLst>
                  <a:gd name="connsiteX0" fmla="*/ 0 w 154433"/>
                  <a:gd name="connsiteY0" fmla="*/ 0 h 558000"/>
                  <a:gd name="connsiteX1" fmla="*/ 154433 w 154433"/>
                  <a:gd name="connsiteY1" fmla="*/ 0 h 558000"/>
                  <a:gd name="connsiteX2" fmla="*/ 154433 w 154433"/>
                  <a:gd name="connsiteY2" fmla="*/ 558000 h 558000"/>
                  <a:gd name="connsiteX3" fmla="*/ 0 w 154433"/>
                  <a:gd name="connsiteY3" fmla="*/ 558000 h 558000"/>
                  <a:gd name="connsiteX4" fmla="*/ 0 w 154433"/>
                  <a:gd name="connsiteY4" fmla="*/ 0 h 558000"/>
                  <a:gd name="connsiteX0" fmla="*/ 0 w 154433"/>
                  <a:gd name="connsiteY0" fmla="*/ 0 h 558000"/>
                  <a:gd name="connsiteX1" fmla="*/ 154433 w 154433"/>
                  <a:gd name="connsiteY1" fmla="*/ 0 h 558000"/>
                  <a:gd name="connsiteX2" fmla="*/ 144908 w 154433"/>
                  <a:gd name="connsiteY2" fmla="*/ 507993 h 558000"/>
                  <a:gd name="connsiteX3" fmla="*/ 0 w 154433"/>
                  <a:gd name="connsiteY3" fmla="*/ 558000 h 558000"/>
                  <a:gd name="connsiteX4" fmla="*/ 0 w 154433"/>
                  <a:gd name="connsiteY4" fmla="*/ 0 h 558000"/>
                  <a:gd name="connsiteX0" fmla="*/ 0 w 149670"/>
                  <a:gd name="connsiteY0" fmla="*/ 38100 h 596100"/>
                  <a:gd name="connsiteX1" fmla="*/ 149670 w 149670"/>
                  <a:gd name="connsiteY1" fmla="*/ 0 h 596100"/>
                  <a:gd name="connsiteX2" fmla="*/ 144908 w 149670"/>
                  <a:gd name="connsiteY2" fmla="*/ 546093 h 596100"/>
                  <a:gd name="connsiteX3" fmla="*/ 0 w 149670"/>
                  <a:gd name="connsiteY3" fmla="*/ 596100 h 596100"/>
                  <a:gd name="connsiteX4" fmla="*/ 0 w 149670"/>
                  <a:gd name="connsiteY4" fmla="*/ 38100 h 596100"/>
                  <a:gd name="connsiteX0" fmla="*/ 0 w 149670"/>
                  <a:gd name="connsiteY0" fmla="*/ 61913 h 619913"/>
                  <a:gd name="connsiteX1" fmla="*/ 149670 w 149670"/>
                  <a:gd name="connsiteY1" fmla="*/ 0 h 619913"/>
                  <a:gd name="connsiteX2" fmla="*/ 144908 w 149670"/>
                  <a:gd name="connsiteY2" fmla="*/ 569906 h 619913"/>
                  <a:gd name="connsiteX3" fmla="*/ 0 w 149670"/>
                  <a:gd name="connsiteY3" fmla="*/ 619913 h 619913"/>
                  <a:gd name="connsiteX4" fmla="*/ 0 w 149670"/>
                  <a:gd name="connsiteY4" fmla="*/ 61913 h 619913"/>
                  <a:gd name="connsiteX0" fmla="*/ 0 w 149670"/>
                  <a:gd name="connsiteY0" fmla="*/ 61913 h 619913"/>
                  <a:gd name="connsiteX1" fmla="*/ 149670 w 149670"/>
                  <a:gd name="connsiteY1" fmla="*/ 0 h 619913"/>
                  <a:gd name="connsiteX2" fmla="*/ 142526 w 149670"/>
                  <a:gd name="connsiteY2" fmla="*/ 548475 h 619913"/>
                  <a:gd name="connsiteX3" fmla="*/ 0 w 149670"/>
                  <a:gd name="connsiteY3" fmla="*/ 619913 h 619913"/>
                  <a:gd name="connsiteX4" fmla="*/ 0 w 149670"/>
                  <a:gd name="connsiteY4" fmla="*/ 61913 h 619913"/>
                  <a:gd name="connsiteX0" fmla="*/ 0 w 156095"/>
                  <a:gd name="connsiteY0" fmla="*/ 61913 h 619913"/>
                  <a:gd name="connsiteX1" fmla="*/ 149670 w 156095"/>
                  <a:gd name="connsiteY1" fmla="*/ 0 h 619913"/>
                  <a:gd name="connsiteX2" fmla="*/ 155915 w 156095"/>
                  <a:gd name="connsiteY2" fmla="*/ 562762 h 619913"/>
                  <a:gd name="connsiteX3" fmla="*/ 0 w 156095"/>
                  <a:gd name="connsiteY3" fmla="*/ 619913 h 619913"/>
                  <a:gd name="connsiteX4" fmla="*/ 0 w 156095"/>
                  <a:gd name="connsiteY4" fmla="*/ 61913 h 619913"/>
                  <a:gd name="connsiteX0" fmla="*/ 0 w 156232"/>
                  <a:gd name="connsiteY0" fmla="*/ 59532 h 617532"/>
                  <a:gd name="connsiteX1" fmla="*/ 154133 w 156232"/>
                  <a:gd name="connsiteY1" fmla="*/ 0 h 617532"/>
                  <a:gd name="connsiteX2" fmla="*/ 155915 w 156232"/>
                  <a:gd name="connsiteY2" fmla="*/ 560381 h 617532"/>
                  <a:gd name="connsiteX3" fmla="*/ 0 w 156232"/>
                  <a:gd name="connsiteY3" fmla="*/ 617532 h 617532"/>
                  <a:gd name="connsiteX4" fmla="*/ 0 w 156232"/>
                  <a:gd name="connsiteY4" fmla="*/ 59532 h 617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32" h="617532">
                    <a:moveTo>
                      <a:pt x="0" y="59532"/>
                    </a:moveTo>
                    <a:lnTo>
                      <a:pt x="154133" y="0"/>
                    </a:lnTo>
                    <a:cubicBezTo>
                      <a:pt x="152546" y="182031"/>
                      <a:pt x="157502" y="378350"/>
                      <a:pt x="155915" y="560381"/>
                    </a:cubicBezTo>
                    <a:lnTo>
                      <a:pt x="0" y="617532"/>
                    </a:lnTo>
                    <a:lnTo>
                      <a:pt x="0" y="59532"/>
                    </a:lnTo>
                    <a:close/>
                  </a:path>
                </a:pathLst>
              </a:custGeom>
              <a:solidFill>
                <a:srgbClr val="C0C0C0"/>
              </a:solidFill>
              <a:ln w="6350" cap="flat" cmpd="sng" algn="ctr">
                <a:solidFill>
                  <a:srgbClr val="FFFFFF"/>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srgbClr val="000000"/>
                  </a:solidFill>
                  <a:effectLst/>
                  <a:uLnTx/>
                  <a:uFillTx/>
                  <a:latin typeface="Arial"/>
                  <a:ea typeface="+mn-ea"/>
                  <a:cs typeface="+mn-cs"/>
                </a:endParaRPr>
              </a:p>
            </p:txBody>
          </p:sp>
          <p:sp>
            <p:nvSpPr>
              <p:cNvPr id="31" name="Rectangle 25">
                <a:extLst>
                  <a:ext uri="{FF2B5EF4-FFF2-40B4-BE49-F238E27FC236}">
                    <a16:creationId xmlns:a16="http://schemas.microsoft.com/office/drawing/2014/main" xmlns="" id="{5697006C-1BB3-4D9B-AE5A-C1E41F453F89}"/>
                  </a:ext>
                </a:extLst>
              </p:cNvPr>
              <p:cNvSpPr/>
              <p:nvPr/>
            </p:nvSpPr>
            <p:spPr>
              <a:xfrm>
                <a:off x="6248628" y="5001765"/>
                <a:ext cx="137882" cy="617532"/>
              </a:xfrm>
              <a:custGeom>
                <a:avLst/>
                <a:gdLst>
                  <a:gd name="connsiteX0" fmla="*/ 0 w 154433"/>
                  <a:gd name="connsiteY0" fmla="*/ 0 h 558000"/>
                  <a:gd name="connsiteX1" fmla="*/ 154433 w 154433"/>
                  <a:gd name="connsiteY1" fmla="*/ 0 h 558000"/>
                  <a:gd name="connsiteX2" fmla="*/ 154433 w 154433"/>
                  <a:gd name="connsiteY2" fmla="*/ 558000 h 558000"/>
                  <a:gd name="connsiteX3" fmla="*/ 0 w 154433"/>
                  <a:gd name="connsiteY3" fmla="*/ 558000 h 558000"/>
                  <a:gd name="connsiteX4" fmla="*/ 0 w 154433"/>
                  <a:gd name="connsiteY4" fmla="*/ 0 h 558000"/>
                  <a:gd name="connsiteX0" fmla="*/ 0 w 154433"/>
                  <a:gd name="connsiteY0" fmla="*/ 0 h 558000"/>
                  <a:gd name="connsiteX1" fmla="*/ 154433 w 154433"/>
                  <a:gd name="connsiteY1" fmla="*/ 0 h 558000"/>
                  <a:gd name="connsiteX2" fmla="*/ 144908 w 154433"/>
                  <a:gd name="connsiteY2" fmla="*/ 507993 h 558000"/>
                  <a:gd name="connsiteX3" fmla="*/ 0 w 154433"/>
                  <a:gd name="connsiteY3" fmla="*/ 558000 h 558000"/>
                  <a:gd name="connsiteX4" fmla="*/ 0 w 154433"/>
                  <a:gd name="connsiteY4" fmla="*/ 0 h 558000"/>
                  <a:gd name="connsiteX0" fmla="*/ 0 w 149670"/>
                  <a:gd name="connsiteY0" fmla="*/ 38100 h 596100"/>
                  <a:gd name="connsiteX1" fmla="*/ 149670 w 149670"/>
                  <a:gd name="connsiteY1" fmla="*/ 0 h 596100"/>
                  <a:gd name="connsiteX2" fmla="*/ 144908 w 149670"/>
                  <a:gd name="connsiteY2" fmla="*/ 546093 h 596100"/>
                  <a:gd name="connsiteX3" fmla="*/ 0 w 149670"/>
                  <a:gd name="connsiteY3" fmla="*/ 596100 h 596100"/>
                  <a:gd name="connsiteX4" fmla="*/ 0 w 149670"/>
                  <a:gd name="connsiteY4" fmla="*/ 38100 h 596100"/>
                  <a:gd name="connsiteX0" fmla="*/ 0 w 149670"/>
                  <a:gd name="connsiteY0" fmla="*/ 61913 h 619913"/>
                  <a:gd name="connsiteX1" fmla="*/ 149670 w 149670"/>
                  <a:gd name="connsiteY1" fmla="*/ 0 h 619913"/>
                  <a:gd name="connsiteX2" fmla="*/ 144908 w 149670"/>
                  <a:gd name="connsiteY2" fmla="*/ 569906 h 619913"/>
                  <a:gd name="connsiteX3" fmla="*/ 0 w 149670"/>
                  <a:gd name="connsiteY3" fmla="*/ 619913 h 619913"/>
                  <a:gd name="connsiteX4" fmla="*/ 0 w 149670"/>
                  <a:gd name="connsiteY4" fmla="*/ 61913 h 619913"/>
                  <a:gd name="connsiteX0" fmla="*/ 0 w 149670"/>
                  <a:gd name="connsiteY0" fmla="*/ 61913 h 619913"/>
                  <a:gd name="connsiteX1" fmla="*/ 149670 w 149670"/>
                  <a:gd name="connsiteY1" fmla="*/ 0 h 619913"/>
                  <a:gd name="connsiteX2" fmla="*/ 142526 w 149670"/>
                  <a:gd name="connsiteY2" fmla="*/ 548475 h 619913"/>
                  <a:gd name="connsiteX3" fmla="*/ 0 w 149670"/>
                  <a:gd name="connsiteY3" fmla="*/ 619913 h 619913"/>
                  <a:gd name="connsiteX4" fmla="*/ 0 w 149670"/>
                  <a:gd name="connsiteY4" fmla="*/ 61913 h 619913"/>
                  <a:gd name="connsiteX0" fmla="*/ 0 w 156095"/>
                  <a:gd name="connsiteY0" fmla="*/ 61913 h 619913"/>
                  <a:gd name="connsiteX1" fmla="*/ 149670 w 156095"/>
                  <a:gd name="connsiteY1" fmla="*/ 0 h 619913"/>
                  <a:gd name="connsiteX2" fmla="*/ 155915 w 156095"/>
                  <a:gd name="connsiteY2" fmla="*/ 562762 h 619913"/>
                  <a:gd name="connsiteX3" fmla="*/ 0 w 156095"/>
                  <a:gd name="connsiteY3" fmla="*/ 619913 h 619913"/>
                  <a:gd name="connsiteX4" fmla="*/ 0 w 156095"/>
                  <a:gd name="connsiteY4" fmla="*/ 61913 h 619913"/>
                  <a:gd name="connsiteX0" fmla="*/ 0 w 156232"/>
                  <a:gd name="connsiteY0" fmla="*/ 59532 h 617532"/>
                  <a:gd name="connsiteX1" fmla="*/ 154133 w 156232"/>
                  <a:gd name="connsiteY1" fmla="*/ 0 h 617532"/>
                  <a:gd name="connsiteX2" fmla="*/ 155915 w 156232"/>
                  <a:gd name="connsiteY2" fmla="*/ 560381 h 617532"/>
                  <a:gd name="connsiteX3" fmla="*/ 0 w 156232"/>
                  <a:gd name="connsiteY3" fmla="*/ 617532 h 617532"/>
                  <a:gd name="connsiteX4" fmla="*/ 0 w 156232"/>
                  <a:gd name="connsiteY4" fmla="*/ 59532 h 617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32" h="617532">
                    <a:moveTo>
                      <a:pt x="0" y="59532"/>
                    </a:moveTo>
                    <a:lnTo>
                      <a:pt x="154133" y="0"/>
                    </a:lnTo>
                    <a:cubicBezTo>
                      <a:pt x="152546" y="182031"/>
                      <a:pt x="157502" y="378350"/>
                      <a:pt x="155915" y="560381"/>
                    </a:cubicBezTo>
                    <a:lnTo>
                      <a:pt x="0" y="617532"/>
                    </a:lnTo>
                    <a:lnTo>
                      <a:pt x="0" y="59532"/>
                    </a:lnTo>
                    <a:close/>
                  </a:path>
                </a:pathLst>
              </a:custGeom>
              <a:solidFill>
                <a:srgbClr val="C0C0C0"/>
              </a:solidFill>
              <a:ln w="6350" cap="flat" cmpd="sng" algn="ctr">
                <a:solidFill>
                  <a:srgbClr val="FFFFFF"/>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srgbClr val="000000"/>
                  </a:solidFill>
                  <a:effectLst/>
                  <a:uLnTx/>
                  <a:uFillTx/>
                  <a:latin typeface="Arial"/>
                  <a:ea typeface="+mn-ea"/>
                  <a:cs typeface="+mn-cs"/>
                </a:endParaRPr>
              </a:p>
            </p:txBody>
          </p:sp>
        </p:grpSp>
        <p:sp>
          <p:nvSpPr>
            <p:cNvPr id="30" name="Rectangle 14">
              <a:extLst>
                <a:ext uri="{FF2B5EF4-FFF2-40B4-BE49-F238E27FC236}">
                  <a16:creationId xmlns:a16="http://schemas.microsoft.com/office/drawing/2014/main" xmlns="" id="{EBE0AD11-AEAD-410C-B982-D88159BE4FB5}"/>
                </a:ext>
              </a:extLst>
            </p:cNvPr>
            <p:cNvSpPr>
              <a:spLocks noChangeArrowheads="1"/>
            </p:cNvSpPr>
            <p:nvPr/>
          </p:nvSpPr>
          <p:spPr bwMode="gray">
            <a:xfrm>
              <a:off x="1184096" y="3935824"/>
              <a:ext cx="5178381" cy="1900182"/>
            </a:xfrm>
            <a:prstGeom prst="rect">
              <a:avLst/>
            </a:prstGeom>
            <a:noFill/>
            <a:ln w="25400" cap="flat" cmpd="sng" algn="ctr">
              <a:noFill/>
              <a:prstDash val="solid"/>
              <a:headEnd/>
              <a:tailEnd/>
            </a:ln>
            <a:effectLst/>
          </p:spPr>
          <p:txBody>
            <a:bodyPr lIns="45720" tIns="91440" rIns="45720" bIns="0" anchor="t" anchorCtr="0"/>
            <a:lstStyle/>
            <a:p>
              <a:pPr marL="171450" indent="-171450" algn="just" defTabSz="933450">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CNS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từng</a:t>
              </a:r>
              <a:r>
                <a:rPr lang="en-US" sz="1200">
                  <a:latin typeface="Arial" panose="020B0604020202020204" pitchFamily="34" charset="0"/>
                  <a:cs typeface="Arial" panose="020B0604020202020204" pitchFamily="34" charset="0"/>
                </a:rPr>
                <a:t> b</a:t>
              </a:r>
              <a:r>
                <a:rPr lang="vi-VN" sz="1200">
                  <a:latin typeface="Arial" panose="020B0604020202020204" pitchFamily="34" charset="0"/>
                  <a:cs typeface="Arial" panose="020B0604020202020204" pitchFamily="34" charset="0"/>
                </a:rPr>
                <a:t>ư</a:t>
              </a:r>
              <a:r>
                <a:rPr lang="en-US" sz="1200" err="1">
                  <a:latin typeface="Arial" panose="020B0604020202020204" pitchFamily="34" charset="0"/>
                  <a:cs typeface="Arial" panose="020B0604020202020204" pitchFamily="34" charset="0"/>
                </a:rPr>
                <a:t>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xuyên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suốt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p>
            <a:p>
              <a:pPr marL="171450" lvl="0" indent="-171450" algn="just" defTabSz="933450">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cơ </a:t>
              </a:r>
              <a:r>
                <a:rPr lang="en-US" sz="1200" err="1">
                  <a:latin typeface="Arial" panose="020B0604020202020204" pitchFamily="34" charset="0"/>
                  <a:cs typeface="Arial" panose="020B0604020202020204" pitchFamily="34" charset="0"/>
                </a:rPr>
                <a:t>sở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 DN</a:t>
              </a:r>
            </a:p>
            <a:p>
              <a:pPr marL="171450" lvl="0" indent="-171450" algn="just" defTabSz="933450">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t</a:t>
              </a:r>
              <a:r>
                <a:rPr lang="vi-VN" sz="1200">
                  <a:latin typeface="Arial" panose="020B0604020202020204" pitchFamily="34" charset="0"/>
                  <a:cs typeface="Arial" panose="020B0604020202020204" pitchFamily="34" charset="0"/>
                </a:rPr>
                <a: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(R&amp;D)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ra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phẩm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dịch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ngừng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nâng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endParaRPr lang="en-US" sz="1200">
                <a:latin typeface="Arial" panose="020B0604020202020204" pitchFamily="34" charset="0"/>
                <a:cs typeface="Arial" panose="020B0604020202020204" pitchFamily="34" charset="0"/>
              </a:endParaRPr>
            </a:p>
            <a:p>
              <a:pPr marL="171450" lvl="0" indent="-171450" algn="just" defTabSz="933450">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CNS </a:t>
              </a:r>
              <a:r>
                <a:rPr lang="en-US" sz="1200" err="1">
                  <a:latin typeface="Arial" panose="020B0604020202020204" pitchFamily="34" charset="0"/>
                  <a:cs typeface="Arial" panose="020B0604020202020204" pitchFamily="34" charset="0"/>
                </a:rPr>
                <a:t>mới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đảm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an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an </a:t>
              </a:r>
              <a:r>
                <a:rPr lang="en-US" sz="1200" err="1">
                  <a:latin typeface="Arial" panose="020B0604020202020204" pitchFamily="34" charset="0"/>
                  <a:cs typeface="Arial" panose="020B0604020202020204" pitchFamily="34" charset="0"/>
                </a:rPr>
                <a:t>ninh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DN</a:t>
              </a:r>
            </a:p>
          </p:txBody>
        </p:sp>
      </p:grpSp>
      <p:grpSp>
        <p:nvGrpSpPr>
          <p:cNvPr id="21" name="Group 20">
            <a:extLst>
              <a:ext uri="{FF2B5EF4-FFF2-40B4-BE49-F238E27FC236}">
                <a16:creationId xmlns:a16="http://schemas.microsoft.com/office/drawing/2014/main" xmlns="" id="{7B81A3AA-A1DE-48A2-BFFA-D13D10D081E9}"/>
              </a:ext>
            </a:extLst>
          </p:cNvPr>
          <p:cNvGrpSpPr/>
          <p:nvPr/>
        </p:nvGrpSpPr>
        <p:grpSpPr>
          <a:xfrm>
            <a:off x="0" y="0"/>
            <a:ext cx="6858000" cy="570668"/>
            <a:chOff x="0" y="0"/>
            <a:chExt cx="6858000" cy="570668"/>
          </a:xfrm>
        </p:grpSpPr>
        <p:sp>
          <p:nvSpPr>
            <p:cNvPr id="22" name="object 8">
              <a:extLst>
                <a:ext uri="{FF2B5EF4-FFF2-40B4-BE49-F238E27FC236}">
                  <a16:creationId xmlns:a16="http://schemas.microsoft.com/office/drawing/2014/main" xmlns="" id="{7009D5BE-5580-4E71-8D19-AC83FFECA867}"/>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E1E4EE"/>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bject 2">
              <a:extLst>
                <a:ext uri="{FF2B5EF4-FFF2-40B4-BE49-F238E27FC236}">
                  <a16:creationId xmlns:a16="http://schemas.microsoft.com/office/drawing/2014/main" xmlns="" id="{4852F81F-B5B9-45AC-867F-25A8E5744BBC}"/>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III. </a:t>
              </a: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Lộ</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trình</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CĐS </a:t>
              </a:r>
              <a:r>
                <a:rPr kumimoji="0" lang="en-US" sz="1600" b="1" i="0" u="none" strike="noStrike" kern="1200" cap="none" spc="0" normalizeH="0" baseline="0" noProof="0" err="1">
                  <a:ln>
                    <a:noFill/>
                  </a:ln>
                  <a:solidFill>
                    <a:srgbClr val="2E75B6"/>
                  </a:solidFill>
                  <a:effectLst/>
                  <a:uLnTx/>
                  <a:uFillTx/>
                  <a:latin typeface="Arial" panose="020B0604020202020204" pitchFamily="34" charset="0"/>
                  <a:cs typeface="Arial" panose="020B0604020202020204" pitchFamily="34" charset="0"/>
                </a:rPr>
                <a:t>cho</a:t>
              </a:r>
              <a:r>
                <a:rPr kumimoji="0" lang="en-US"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rPr>
                <a:t> DNNVV</a:t>
              </a:r>
              <a:endParaRPr kumimoji="0" sz="1600" b="1" i="0" u="none" strike="noStrike" kern="1200" cap="none" spc="0" normalizeH="0" baseline="0" noProof="0">
                <a:ln>
                  <a:noFill/>
                </a:ln>
                <a:solidFill>
                  <a:srgbClr val="2E75B6"/>
                </a:solidFill>
                <a:effectLst/>
                <a:uLnTx/>
                <a:uFillTx/>
                <a:latin typeface="Arial" panose="020B0604020202020204" pitchFamily="34" charset="0"/>
                <a:cs typeface="Arial" panose="020B0604020202020204" pitchFamily="34" charset="0"/>
              </a:endParaRPr>
            </a:p>
          </p:txBody>
        </p:sp>
        <p:sp>
          <p:nvSpPr>
            <p:cNvPr id="24" name="object 5">
              <a:extLst>
                <a:ext uri="{FF2B5EF4-FFF2-40B4-BE49-F238E27FC236}">
                  <a16:creationId xmlns:a16="http://schemas.microsoft.com/office/drawing/2014/main" xmlns="" id="{DB328D5A-B3F6-4EA5-8193-974F84DAB575}"/>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2E75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Textfeld 7">
            <a:extLst>
              <a:ext uri="{FF2B5EF4-FFF2-40B4-BE49-F238E27FC236}">
                <a16:creationId xmlns:a16="http://schemas.microsoft.com/office/drawing/2014/main" xmlns="" id="{BF990E90-D956-431A-BC03-C4F7CFB815D9}"/>
              </a:ext>
            </a:extLst>
          </p:cNvPr>
          <p:cNvSpPr txBox="1"/>
          <p:nvPr/>
        </p:nvSpPr>
        <p:spPr bwMode="gray">
          <a:xfrm>
            <a:off x="471487" y="3203916"/>
            <a:ext cx="5915025" cy="6181896"/>
          </a:xfrm>
          <a:prstGeom prst="rect">
            <a:avLst/>
          </a:prstGeom>
          <a:noFill/>
          <a:ln w="19050">
            <a:solidFill>
              <a:srgbClr val="2E75B6"/>
            </a:solidFill>
            <a:prstDash val="dash"/>
          </a:ln>
          <a:effectLst/>
        </p:spPr>
        <p:txBody>
          <a:bodyPr wrap="square" lIns="91440" tIns="91440" rIns="91440" bIns="91440" rtlCol="0" anchor="ctr">
            <a:noAutofit/>
          </a:bodyPr>
          <a:lstStyle/>
          <a:p>
            <a:pPr algn="just">
              <a:lnSpc>
                <a:spcPct val="120000"/>
              </a:lnSpc>
              <a:spcBef>
                <a:spcPts val="300"/>
              </a:spcBef>
              <a:spcAft>
                <a:spcPts val="300"/>
              </a:spcAft>
            </a:pPr>
            <a:r>
              <a:rPr lang="en-US" sz="1200">
                <a:latin typeface="Arial" panose="020B0604020202020204" pitchFamily="34" charset="0"/>
                <a:cs typeface="Arial" panose="020B0604020202020204" pitchFamily="34" charset="0"/>
              </a:rPr>
              <a:t>Sau </a:t>
            </a:r>
            <a:r>
              <a:rPr lang="en-US" sz="1200" err="1">
                <a:latin typeface="Arial" panose="020B0604020202020204" pitchFamily="34" charset="0"/>
                <a:cs typeface="Arial" panose="020B0604020202020204" pitchFamily="34" charset="0"/>
              </a:rPr>
              <a:t>khi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ở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1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ở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2,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nhằm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xuyên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suốt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cơ </a:t>
            </a:r>
            <a:r>
              <a:rPr lang="en-US" sz="1200" err="1">
                <a:latin typeface="Arial" panose="020B0604020202020204" pitchFamily="34" charset="0"/>
                <a:cs typeface="Arial" panose="020B0604020202020204" pitchFamily="34" charset="0"/>
              </a:rPr>
              <a:t>sở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thấy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nam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ERP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nguồn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phép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vì</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cùng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lúc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lương</a:t>
            </a:r>
            <a:r>
              <a:rPr lang="en-US" sz="1200">
                <a:latin typeface="Arial" panose="020B0604020202020204" pitchFamily="34" charset="0"/>
                <a:cs typeface="Arial" panose="020B0604020202020204" pitchFamily="34" charset="0"/>
              </a:rPr>
              <a:t> (HRM),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(CRM),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cách</a:t>
            </a:r>
            <a:r>
              <a:rPr lang="en-US" sz="1200">
                <a:latin typeface="Arial" panose="020B0604020202020204" pitchFamily="34" charset="0"/>
                <a:cs typeface="Arial" panose="020B0604020202020204" pitchFamily="34" charset="0"/>
              </a:rPr>
              <a:t> song </a:t>
            </a:r>
            <a:r>
              <a:rPr lang="en-US" sz="1200" err="1">
                <a:latin typeface="Arial" panose="020B0604020202020204" pitchFamily="34" charset="0"/>
                <a:cs typeface="Arial" panose="020B0604020202020204" pitchFamily="34" charset="0"/>
              </a:rPr>
              <a:t>song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giúp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theo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dõi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suốt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đảm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kịp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đem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lâu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qua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kiệm</a:t>
            </a:r>
            <a:r>
              <a:rPr lang="en-US" sz="1200">
                <a:latin typeface="Arial" panose="020B0604020202020204" pitchFamily="34" charset="0"/>
                <a:cs typeface="Arial" panose="020B0604020202020204" pitchFamily="34" charset="0"/>
              </a:rPr>
              <a:t> chi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tranh</a:t>
            </a:r>
            <a:r>
              <a:rPr lang="en-US" sz="1200">
                <a:latin typeface="Arial" panose="020B0604020202020204" pitchFamily="34" charset="0"/>
                <a:cs typeface="Arial" panose="020B0604020202020204" pitchFamily="34" charset="0"/>
              </a:rPr>
              <a:t>. </a:t>
            </a:r>
          </a:p>
          <a:p>
            <a:pPr algn="just">
              <a:lnSpc>
                <a:spcPct val="120000"/>
              </a:lnSpc>
              <a:spcBef>
                <a:spcPts val="300"/>
              </a:spcBef>
              <a:spcAft>
                <a:spcPts val="300"/>
              </a:spcAft>
            </a:pPr>
            <a:r>
              <a:rPr lang="en-US" sz="1200">
                <a:latin typeface="Arial" panose="020B0604020202020204" pitchFamily="34" charset="0"/>
                <a:cs typeface="Arial" panose="020B0604020202020204" pitchFamily="34" charset="0"/>
              </a:rPr>
              <a:t>Ở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ở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“data mining” – </a:t>
            </a:r>
            <a:r>
              <a:rPr lang="en-US" sz="1200" err="1">
                <a:latin typeface="Arial" panose="020B0604020202020204" pitchFamily="34" charset="0"/>
                <a:cs typeface="Arial" panose="020B0604020202020204" pitchFamily="34" charset="0"/>
              </a:rPr>
              <a:t>phân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theo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khía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nhằm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hỗ</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lãnh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ra </a:t>
            </a:r>
            <a:r>
              <a:rPr lang="en-US" sz="1200" err="1">
                <a:latin typeface="Arial" panose="020B0604020202020204" pitchFamily="34" charset="0"/>
                <a:cs typeface="Arial" panose="020B0604020202020204" pitchFamily="34" charset="0"/>
              </a:rPr>
              <a:t>quyết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đòi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hỏi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lãnh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nhằm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đảm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an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phòng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ngừa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rủi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đến</a:t>
            </a:r>
            <a:r>
              <a:rPr lang="en-US" sz="1200">
                <a:latin typeface="Arial" panose="020B0604020202020204" pitchFamily="34" charset="0"/>
                <a:cs typeface="Arial" panose="020B0604020202020204" pitchFamily="34" charset="0"/>
              </a:rPr>
              <a:t> an </a:t>
            </a:r>
            <a:r>
              <a:rPr lang="en-US" sz="1200" err="1">
                <a:latin typeface="Arial" panose="020B0604020202020204" pitchFamily="34" charset="0"/>
                <a:cs typeface="Arial" panose="020B0604020202020204" pitchFamily="34" charset="0"/>
              </a:rPr>
              <a:t>ninh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rò</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rỉ</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p>
          <a:p>
            <a:pPr algn="just">
              <a:lnSpc>
                <a:spcPct val="120000"/>
              </a:lnSpc>
              <a:spcBef>
                <a:spcPts val="300"/>
              </a:spcBef>
              <a:spcAft>
                <a:spcPts val="300"/>
              </a:spcAft>
            </a:pPr>
            <a:r>
              <a:rPr lang="en-US" sz="1200">
                <a:latin typeface="Arial" panose="020B0604020202020204" pitchFamily="34" charset="0"/>
                <a:cs typeface="Arial" panose="020B0604020202020204" pitchFamily="34" charset="0"/>
              </a:rPr>
              <a:t>Sau </a:t>
            </a:r>
            <a:r>
              <a:rPr lang="en-US" sz="1200" err="1">
                <a:latin typeface="Arial" panose="020B0604020202020204" pitchFamily="34" charset="0"/>
                <a:cs typeface="Arial" panose="020B0604020202020204" pitchFamily="34" charset="0"/>
              </a:rPr>
              <a:t>khi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trưởng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ổn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ra chu </a:t>
            </a:r>
            <a:r>
              <a:rPr lang="en-US" sz="1200" err="1">
                <a:latin typeface="Arial" panose="020B0604020202020204" pitchFamily="34" charset="0"/>
                <a:cs typeface="Arial" panose="020B0604020202020204" pitchFamily="34" charset="0"/>
              </a:rPr>
              <a:t>kỳ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chọn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(R&amp;D), </a:t>
            </a:r>
            <a:r>
              <a:rPr lang="en-US" sz="1200" err="1">
                <a:latin typeface="Arial" panose="020B0604020202020204" pitchFamily="34" charset="0"/>
                <a:cs typeface="Arial" panose="020B0604020202020204" pitchFamily="34" charset="0"/>
              </a:rPr>
              <a:t>sử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nhằm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ra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phẩm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dịch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nâng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nhằm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tục</a:t>
            </a:r>
            <a:r>
              <a:rPr lang="en-US" sz="1200">
                <a:latin typeface="Arial" panose="020B0604020202020204" pitchFamily="34" charset="0"/>
                <a:cs typeface="Arial" panose="020B0604020202020204" pitchFamily="34" charset="0"/>
              </a:rPr>
              <a:t>.</a:t>
            </a:r>
          </a:p>
        </p:txBody>
      </p:sp>
      <p:sp>
        <p:nvSpPr>
          <p:cNvPr id="5" name="Footer Placeholder 4">
            <a:extLst>
              <a:ext uri="{FF2B5EF4-FFF2-40B4-BE49-F238E27FC236}">
                <a16:creationId xmlns:a16="http://schemas.microsoft.com/office/drawing/2014/main" xmlns="" id="{5DB51D9B-8C29-4366-B5CC-822A8A6A0386}"/>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2605169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xmlns="" id="{0E3A4ABA-BFEC-4999-86B4-A1E5B84E6EF3}"/>
              </a:ext>
            </a:extLst>
          </p:cNvPr>
          <p:cNvSpPr txBox="1">
            <a:spLocks/>
          </p:cNvSpPr>
          <p:nvPr/>
        </p:nvSpPr>
        <p:spPr>
          <a:xfrm>
            <a:off x="397195" y="1078991"/>
            <a:ext cx="5989320" cy="8348489"/>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14000"/>
              </a:lnSpc>
              <a:spcBef>
                <a:spcPts val="300"/>
              </a:spcBef>
              <a:spcAft>
                <a:spcPts val="300"/>
              </a:spcAft>
              <a:buNone/>
            </a:pPr>
            <a:r>
              <a:rPr lang="vi-VN" sz="1200" dirty="0">
                <a:latin typeface="Arial" panose="020B0604020202020204" pitchFamily="34" charset="0"/>
                <a:cs typeface="Arial" panose="020B0604020202020204" pitchFamily="34" charset="0"/>
              </a:rPr>
              <a:t>Đầu tư trực tiếp nước ngoài tại Việt Nam đã </a:t>
            </a:r>
            <a:r>
              <a:rPr lang="en-US" sz="1200" dirty="0" err="1">
                <a:latin typeface="Arial" panose="020B0604020202020204" pitchFamily="34" charset="0"/>
                <a:cs typeface="Arial" panose="020B0604020202020204" pitchFamily="34" charset="0"/>
              </a:rPr>
              <a:t>vượt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ngưỡng</a:t>
            </a:r>
            <a:r>
              <a:rPr lang="en-US" sz="1200" dirty="0">
                <a:latin typeface="Arial" panose="020B0604020202020204" pitchFamily="34" charset="0"/>
                <a:cs typeface="Arial" panose="020B0604020202020204" pitchFamily="34" charset="0"/>
              </a:rPr>
              <a:t> </a:t>
            </a:r>
            <a:r>
              <a:rPr lang="vi-VN" sz="1200" dirty="0">
                <a:latin typeface="Arial" panose="020B0604020202020204" pitchFamily="34" charset="0"/>
                <a:cs typeface="Arial" panose="020B0604020202020204" pitchFamily="34" charset="0"/>
              </a:rPr>
              <a:t>kỷ lục nhưng </a:t>
            </a:r>
            <a:r>
              <a:rPr lang="en-US" sz="1200" dirty="0" err="1">
                <a:latin typeface="Arial" panose="020B0604020202020204" pitchFamily="34" charset="0"/>
                <a:cs typeface="Arial" panose="020B0604020202020204" pitchFamily="34" charset="0"/>
              </a:rPr>
              <a:t>chúng</a:t>
            </a:r>
            <a:r>
              <a:rPr lang="en-US" sz="1200" dirty="0">
                <a:latin typeface="Arial" panose="020B0604020202020204" pitchFamily="34" charset="0"/>
                <a:cs typeface="Arial" panose="020B0604020202020204" pitchFamily="34" charset="0"/>
              </a:rPr>
              <a:t> ta </a:t>
            </a:r>
            <a:r>
              <a:rPr lang="en-US" sz="1200" dirty="0" err="1">
                <a:latin typeface="Arial" panose="020B0604020202020204" pitchFamily="34" charset="0"/>
                <a:cs typeface="Arial" panose="020B0604020202020204" pitchFamily="34" charset="0"/>
              </a:rPr>
              <a:t>vẫn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chưa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tận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dụng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được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hết</a:t>
            </a:r>
            <a:r>
              <a:rPr lang="en-US" sz="1200" dirty="0">
                <a:latin typeface="Arial" panose="020B0604020202020204" pitchFamily="34" charset="0"/>
                <a:cs typeface="Arial" panose="020B0604020202020204" pitchFamily="34" charset="0"/>
              </a:rPr>
              <a:t> </a:t>
            </a:r>
            <a:r>
              <a:rPr lang="vi-VN" sz="1200" dirty="0">
                <a:latin typeface="Arial" panose="020B0604020202020204" pitchFamily="34" charset="0"/>
                <a:cs typeface="Arial" panose="020B0604020202020204" pitchFamily="34" charset="0"/>
              </a:rPr>
              <a:t>lợi ích lan toả </a:t>
            </a:r>
            <a:r>
              <a:rPr lang="en-US" sz="1200" dirty="0" err="1">
                <a:latin typeface="Arial" panose="020B0604020202020204" pitchFamily="34" charset="0"/>
                <a:cs typeface="Arial" panose="020B0604020202020204" pitchFamily="34" charset="0"/>
              </a:rPr>
              <a:t>mà</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nó</a:t>
            </a:r>
            <a:r>
              <a:rPr lang="en-US" sz="1200" dirty="0">
                <a:latin typeface="Arial" panose="020B0604020202020204" pitchFamily="34" charset="0"/>
                <a:cs typeface="Arial" panose="020B0604020202020204" pitchFamily="34" charset="0"/>
              </a:rPr>
              <a:t> </a:t>
            </a:r>
            <a:r>
              <a:rPr lang="vi-VN" sz="1200" dirty="0">
                <a:latin typeface="Arial" panose="020B0604020202020204" pitchFamily="34" charset="0"/>
                <a:cs typeface="Arial" panose="020B0604020202020204" pitchFamily="34" charset="0"/>
              </a:rPr>
              <a:t>mang lại cho nền kinh tế do số lượng các doanh nghiệp nhỏ và vừa </a:t>
            </a:r>
            <a:r>
              <a:rPr lang="en-US" sz="1200" dirty="0">
                <a:latin typeface="Arial" panose="020B0604020202020204" pitchFamily="34" charset="0"/>
                <a:cs typeface="Arial" panose="020B0604020202020204" pitchFamily="34" charset="0"/>
              </a:rPr>
              <a:t>(DNNVV) </a:t>
            </a:r>
            <a:r>
              <a:rPr lang="en-US" sz="1200" dirty="0" err="1">
                <a:latin typeface="Arial" panose="020B0604020202020204" pitchFamily="34" charset="0"/>
                <a:cs typeface="Arial" panose="020B0604020202020204" pitchFamily="34" charset="0"/>
              </a:rPr>
              <a:t>tại</a:t>
            </a:r>
            <a:r>
              <a:rPr lang="vi-VN" sz="1200" dirty="0">
                <a:latin typeface="Arial" panose="020B0604020202020204" pitchFamily="34" charset="0"/>
                <a:cs typeface="Arial" panose="020B0604020202020204" pitchFamily="34" charset="0"/>
              </a:rPr>
              <a:t> Việt Nam tham gia vào chuỗi cung ứng vẫn còn hạn chế. USAID Việt Nam triển khai Dự án Thúc đẩy cải cách và nâng cao năng lực kết nối của doanh nghiệp nhỏ và vừa (gọi tắt là USAID LinkSME) nhằm hỗ trợ giải quyết vấn đề này thông qua tăng cường năng lực cho các tổ chức trung gian tại Việt Nam, như các hiệp hội doanh nghiệp, trung tâm hỗ trợ xuất khẩu, và các đơn vị xúc tiến </a:t>
            </a:r>
            <a:r>
              <a:rPr lang="en-US" sz="1200" dirty="0">
                <a:latin typeface="Arial" panose="020B0604020202020204" pitchFamily="34" charset="0"/>
                <a:cs typeface="Arial" panose="020B0604020202020204" pitchFamily="34" charset="0"/>
              </a:rPr>
              <a:t>DNNVV</a:t>
            </a:r>
            <a:r>
              <a:rPr lang="vi-VN" sz="1200" dirty="0">
                <a:latin typeface="Arial" panose="020B0604020202020204" pitchFamily="34" charset="0"/>
                <a:cs typeface="Arial" panose="020B0604020202020204" pitchFamily="34" charset="0"/>
              </a:rPr>
              <a:t>, để nâng cao khả năng tham gia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vào</a:t>
            </a:r>
            <a:r>
              <a:rPr lang="vi-VN" sz="1200" dirty="0">
                <a:latin typeface="Arial" panose="020B0604020202020204" pitchFamily="34" charset="0"/>
                <a:cs typeface="Arial" panose="020B0604020202020204" pitchFamily="34" charset="0"/>
              </a:rPr>
              <a:t> chuỗi cung ứng sản xuất của DNNVV. Bên cạnh đó, đứng trước những biến động từ đại dịch thế giới COVID-19, các doanh nghiệp ở Việt Nam, đặc biệt là DNNVV đã phải trải qua nhiều khó khăn và thách thức. Với xu thế chuyển đổi số đang dần trở nên cần thiết hơn bao giờ hết, dự án mong muốn thúc đẩy các doanh nghiệp thay đổi để thích ứng với những điều kiện mới.</a:t>
            </a:r>
            <a:endParaRPr lang="en-US" sz="1200" dirty="0">
              <a:latin typeface="Arial" panose="020B0604020202020204" pitchFamily="34" charset="0"/>
              <a:cs typeface="Arial" panose="020B0604020202020204" pitchFamily="34" charset="0"/>
            </a:endParaRPr>
          </a:p>
          <a:p>
            <a:pPr marL="0" indent="0" algn="just">
              <a:lnSpc>
                <a:spcPct val="114000"/>
              </a:lnSpc>
              <a:spcBef>
                <a:spcPts val="300"/>
              </a:spcBef>
              <a:spcAft>
                <a:spcPts val="300"/>
              </a:spcAft>
              <a:buNone/>
            </a:pPr>
            <a:r>
              <a:rPr lang="vi-VN" sz="1200" dirty="0">
                <a:latin typeface="Arial" panose="020B0604020202020204" pitchFamily="34" charset="0"/>
                <a:cs typeface="Arial" panose="020B0604020202020204" pitchFamily="34" charset="0"/>
              </a:rPr>
              <a:t>Hợp phần 3, một trong bốn hợp phần của dự án, được phối hợp triển khai cùng Cục Phát triển Doanh nghiệp (AED), Bộ Kế hoạch và Đầu tư (MPI) với tên gọi “Nâng cao năng lực cung ứng của DNNVV, và tăng cường liên kết kinh doanh giữa các DNNVV và chuỗi cung ứng toàn cầu”. </a:t>
            </a:r>
            <a:r>
              <a:rPr lang="en-US" sz="1200" dirty="0">
                <a:latin typeface="Arial" panose="020B0604020202020204" pitchFamily="34" charset="0"/>
                <a:cs typeface="Arial" panose="020B0604020202020204" pitchFamily="34" charset="0"/>
              </a:rPr>
              <a:t>Sau </a:t>
            </a:r>
            <a:r>
              <a:rPr lang="en-US" sz="1200" dirty="0" err="1">
                <a:latin typeface="Arial" panose="020B0604020202020204" pitchFamily="34" charset="0"/>
                <a:cs typeface="Arial" panose="020B0604020202020204" pitchFamily="34" charset="0"/>
              </a:rPr>
              <a:t>quá</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trình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đánh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giá</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và</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tham</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vấn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các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bên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liên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quan</a:t>
            </a:r>
            <a:r>
              <a:rPr lang="vi-VN" sz="1200" dirty="0">
                <a:latin typeface="Arial" panose="020B0604020202020204" pitchFamily="34" charset="0"/>
                <a:cs typeface="Arial" panose="020B0604020202020204" pitchFamily="34" charset="0"/>
              </a:rPr>
              <a:t>, ưu tiên chính của dự án được xác định là hỗ trợ các DNNVV</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tại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Việt</a:t>
            </a:r>
            <a:r>
              <a:rPr lang="en-US" sz="1200" dirty="0">
                <a:latin typeface="Arial" panose="020B0604020202020204" pitchFamily="34" charset="0"/>
                <a:cs typeface="Arial" panose="020B0604020202020204" pitchFamily="34" charset="0"/>
              </a:rPr>
              <a:t> Nam </a:t>
            </a:r>
            <a:r>
              <a:rPr lang="en-US" sz="1200" dirty="0" err="1">
                <a:latin typeface="Arial" panose="020B0604020202020204" pitchFamily="34" charset="0"/>
                <a:cs typeface="Arial" panose="020B0604020202020204" pitchFamily="34" charset="0"/>
              </a:rPr>
              <a:t>thực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hiện</a:t>
            </a:r>
            <a:r>
              <a:rPr lang="vi-VN" sz="1200" dirty="0">
                <a:latin typeface="Arial" panose="020B0604020202020204" pitchFamily="34" charset="0"/>
                <a:cs typeface="Arial" panose="020B0604020202020204" pitchFamily="34" charset="0"/>
              </a:rPr>
              <a:t> chuyển đổi số </a:t>
            </a:r>
            <a:r>
              <a:rPr lang="en-US" sz="1200" dirty="0" err="1">
                <a:latin typeface="Arial" panose="020B0604020202020204" pitchFamily="34" charset="0"/>
                <a:cs typeface="Arial" panose="020B0604020202020204" pitchFamily="34" charset="0"/>
              </a:rPr>
              <a:t>để</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khôi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phục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và</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tạo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đà</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tăng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trưởng</a:t>
            </a:r>
            <a:r>
              <a:rPr lang="en-US" sz="1200" dirty="0">
                <a:latin typeface="Arial" panose="020B0604020202020204" pitchFamily="34" charset="0"/>
                <a:cs typeface="Arial" panose="020B0604020202020204" pitchFamily="34" charset="0"/>
              </a:rPr>
              <a:t> </a:t>
            </a:r>
            <a:r>
              <a:rPr lang="vi-VN" sz="1200" dirty="0">
                <a:latin typeface="Arial" panose="020B0604020202020204" pitchFamily="34" charset="0"/>
                <a:cs typeface="Arial" panose="020B0604020202020204" pitchFamily="34" charset="0"/>
              </a:rPr>
              <a:t>sau </a:t>
            </a:r>
            <a:r>
              <a:rPr lang="en-US" sz="1200" dirty="0" err="1">
                <a:latin typeface="Arial" panose="020B0604020202020204" pitchFamily="34" charset="0"/>
                <a:cs typeface="Arial" panose="020B0604020202020204" pitchFamily="34" charset="0"/>
              </a:rPr>
              <a:t>ảnh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hưởng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của</a:t>
            </a:r>
            <a:r>
              <a:rPr lang="en-US" sz="1200" dirty="0">
                <a:latin typeface="Arial" panose="020B0604020202020204" pitchFamily="34" charset="0"/>
                <a:cs typeface="Arial" panose="020B0604020202020204" pitchFamily="34" charset="0"/>
              </a:rPr>
              <a:t> </a:t>
            </a:r>
            <a:r>
              <a:rPr lang="vi-VN" sz="1200" dirty="0">
                <a:latin typeface="Arial" panose="020B0604020202020204" pitchFamily="34" charset="0"/>
                <a:cs typeface="Arial" panose="020B0604020202020204" pitchFamily="34" charset="0"/>
              </a:rPr>
              <a:t>đại dịch </a:t>
            </a:r>
            <a:r>
              <a:rPr lang="en-US" sz="1200" dirty="0">
                <a:latin typeface="Arial" panose="020B0604020202020204" pitchFamily="34" charset="0"/>
                <a:cs typeface="Arial" panose="020B0604020202020204" pitchFamily="34" charset="0"/>
              </a:rPr>
              <a:t>COVID</a:t>
            </a:r>
            <a:r>
              <a:rPr lang="vi-VN" sz="1200" dirty="0">
                <a:latin typeface="Arial" panose="020B0604020202020204" pitchFamily="34" charset="0"/>
                <a:cs typeface="Arial" panose="020B0604020202020204" pitchFamily="34" charset="0"/>
              </a:rPr>
              <a:t>-19. </a:t>
            </a:r>
            <a:r>
              <a:rPr lang="en-US" sz="1200" dirty="0" err="1">
                <a:latin typeface="Arial" panose="020B0604020202020204" pitchFamily="34" charset="0"/>
                <a:cs typeface="Arial" panose="020B0604020202020204" pitchFamily="34" charset="0"/>
              </a:rPr>
              <a:t>Để</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hỗ</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trợ</a:t>
            </a:r>
            <a:r>
              <a:rPr lang="en-US" sz="1200" dirty="0">
                <a:latin typeface="Arial" panose="020B0604020202020204" pitchFamily="34" charset="0"/>
                <a:cs typeface="Arial" panose="020B0604020202020204" pitchFamily="34" charset="0"/>
              </a:rPr>
              <a:t> DNNVV</a:t>
            </a:r>
            <a:r>
              <a:rPr lang="vi-VN" sz="1200" dirty="0">
                <a:latin typeface="Arial" panose="020B0604020202020204" pitchFamily="34" charset="0"/>
                <a:cs typeface="Arial" panose="020B0604020202020204" pitchFamily="34" charset="0"/>
              </a:rPr>
              <a:t>, nhóm dự án </a:t>
            </a:r>
            <a:r>
              <a:rPr lang="en-US" sz="1200" dirty="0" err="1">
                <a:latin typeface="Arial" panose="020B0604020202020204" pitchFamily="34" charset="0"/>
                <a:cs typeface="Arial" panose="020B0604020202020204" pitchFamily="34" charset="0"/>
              </a:rPr>
              <a:t>xác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định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cần</a:t>
            </a:r>
            <a:r>
              <a:rPr lang="vi-VN" sz="1200" dirty="0">
                <a:latin typeface="Arial" panose="020B0604020202020204" pitchFamily="34" charset="0"/>
                <a:cs typeface="Arial" panose="020B0604020202020204" pitchFamily="34" charset="0"/>
              </a:rPr>
              <a:t> bắt đầu bằng việc xây dựng Lộ trình chuyển đổi số (CĐS) cho DNNVV trong các năm tới, tập trung vào xác định phạm vi và mức độ ưu tiên trong khung thời gian của dự án. Kế hoạch triển khai hàng năm/ định kỳ sẽ được xây dựng nhằm hỗ trợ triển khai Lộ trình đã thống nhất. </a:t>
            </a:r>
            <a:r>
              <a:rPr lang="en-US" sz="1200" dirty="0">
                <a:latin typeface="Arial" panose="020B0604020202020204" pitchFamily="34" charset="0"/>
                <a:cs typeface="Arial" panose="020B0604020202020204" pitchFamily="34" charset="0"/>
              </a:rPr>
              <a:t>   </a:t>
            </a:r>
          </a:p>
          <a:p>
            <a:pPr marL="0" indent="0" algn="just">
              <a:lnSpc>
                <a:spcPct val="114000"/>
              </a:lnSpc>
              <a:spcBef>
                <a:spcPts val="300"/>
              </a:spcBef>
              <a:spcAft>
                <a:spcPts val="300"/>
              </a:spcAft>
              <a:buNone/>
            </a:pPr>
            <a:r>
              <a:rPr lang="en-US" sz="1200" dirty="0" err="1">
                <a:latin typeface="Arial" panose="020B0604020202020204" pitchFamily="34" charset="0"/>
                <a:cs typeface="Arial" panose="020B0604020202020204" pitchFamily="34" charset="0"/>
              </a:rPr>
              <a:t>Sổ</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tay</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này</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là</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một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sản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phẩm</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nằm</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trong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khuôn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khổ</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của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Dự</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án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a:t>
            </a:r>
            <a:r>
              <a:rPr lang="vi-VN" sz="1200" dirty="0">
                <a:latin typeface="Arial" panose="020B0604020202020204" pitchFamily="34" charset="0"/>
                <a:cs typeface="Arial" panose="020B0604020202020204" pitchFamily="34" charset="0"/>
              </a:rPr>
              <a:t>ư</a:t>
            </a:r>
            <a:r>
              <a:rPr lang="en-US" sz="1200" dirty="0" err="1">
                <a:latin typeface="Arial" panose="020B0604020202020204" pitchFamily="34" charset="0"/>
                <a:cs typeface="Arial" panose="020B0604020202020204" pitchFamily="34" charset="0"/>
              </a:rPr>
              <a:t>ợc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xây</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dựng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nhằm</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mục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đích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cung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cấp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thông</a:t>
            </a:r>
            <a:r>
              <a:rPr lang="en-US" sz="1200" dirty="0">
                <a:latin typeface="Arial" panose="020B0604020202020204" pitchFamily="34" charset="0"/>
                <a:cs typeface="Arial" panose="020B0604020202020204" pitchFamily="34" charset="0"/>
              </a:rPr>
              <a:t> tin </a:t>
            </a:r>
            <a:r>
              <a:rPr lang="en-US" sz="1200" dirty="0" err="1">
                <a:latin typeface="Arial" panose="020B0604020202020204" pitchFamily="34" charset="0"/>
                <a:cs typeface="Arial" panose="020B0604020202020204" pitchFamily="34" charset="0"/>
              </a:rPr>
              <a:t>tham</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khảo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cho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doanh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nghiệp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đặc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biệt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là</a:t>
            </a:r>
            <a:r>
              <a:rPr lang="en-US" sz="1200" dirty="0">
                <a:latin typeface="Arial" panose="020B0604020202020204" pitchFamily="34" charset="0"/>
                <a:cs typeface="Arial" panose="020B0604020202020204" pitchFamily="34" charset="0"/>
              </a:rPr>
              <a:t> DNNVV </a:t>
            </a:r>
            <a:r>
              <a:rPr lang="en-US" sz="1200" dirty="0" err="1">
                <a:latin typeface="Arial" panose="020B0604020202020204" pitchFamily="34" charset="0"/>
                <a:cs typeface="Arial" panose="020B0604020202020204" pitchFamily="34" charset="0"/>
              </a:rPr>
              <a:t>các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kiến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thức</a:t>
            </a:r>
            <a:r>
              <a:rPr lang="en-US" sz="1200" dirty="0">
                <a:latin typeface="Arial" panose="020B0604020202020204" pitchFamily="34" charset="0"/>
                <a:cs typeface="Arial" panose="020B0604020202020204" pitchFamily="34" charset="0"/>
              </a:rPr>
              <a:t> c</a:t>
            </a:r>
            <a:r>
              <a:rPr lang="vi-VN" sz="1200" dirty="0">
                <a:latin typeface="Arial" panose="020B0604020202020204" pitchFamily="34" charset="0"/>
                <a:cs typeface="Arial" panose="020B0604020202020204" pitchFamily="34" charset="0"/>
              </a:rPr>
              <a:t>ơ</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bản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cô</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đọng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nhất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về</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Chuyển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đổi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số</a:t>
            </a:r>
            <a:r>
              <a:rPr lang="en-US" sz="1200" dirty="0">
                <a:latin typeface="Arial" panose="020B0604020202020204" pitchFamily="34" charset="0"/>
                <a:cs typeface="Arial" panose="020B0604020202020204" pitchFamily="34" charset="0"/>
              </a:rPr>
              <a:t> (CĐS). </a:t>
            </a:r>
            <a:r>
              <a:rPr lang="en-US" sz="1200" dirty="0" err="1">
                <a:latin typeface="Arial" panose="020B0604020202020204" pitchFamily="34" charset="0"/>
                <a:cs typeface="Arial" panose="020B0604020202020204" pitchFamily="34" charset="0"/>
              </a:rPr>
              <a:t>Sổ</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tay</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sẽ</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cung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cấp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các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khái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niệm</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lộ</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trình</a:t>
            </a:r>
            <a:r>
              <a:rPr lang="en-US" sz="1200" dirty="0">
                <a:latin typeface="Arial" panose="020B0604020202020204" pitchFamily="34" charset="0"/>
                <a:cs typeface="Arial" panose="020B0604020202020204" pitchFamily="34" charset="0"/>
              </a:rPr>
              <a:t> CĐS </a:t>
            </a:r>
            <a:r>
              <a:rPr lang="en-US" sz="1200" dirty="0" err="1">
                <a:latin typeface="Arial" panose="020B0604020202020204" pitchFamily="34" charset="0"/>
                <a:cs typeface="Arial" panose="020B0604020202020204" pitchFamily="34" charset="0"/>
              </a:rPr>
              <a:t>phổ</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biến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để</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giúp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doanh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nghiệp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hiểu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rõ</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về</a:t>
            </a:r>
            <a:r>
              <a:rPr lang="en-US" sz="1200" dirty="0">
                <a:latin typeface="Arial" panose="020B0604020202020204" pitchFamily="34" charset="0"/>
                <a:cs typeface="Arial" panose="020B0604020202020204" pitchFamily="34" charset="0"/>
              </a:rPr>
              <a:t> CĐS </a:t>
            </a:r>
            <a:r>
              <a:rPr lang="en-US" sz="1200" dirty="0" err="1">
                <a:latin typeface="Arial" panose="020B0604020202020204" pitchFamily="34" charset="0"/>
                <a:cs typeface="Arial" panose="020B0604020202020204" pitchFamily="34" charset="0"/>
              </a:rPr>
              <a:t>là</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gì</a:t>
            </a:r>
            <a:r>
              <a:rPr lang="en-US" sz="1200" dirty="0">
                <a:latin typeface="Arial" panose="020B0604020202020204" pitchFamily="34" charset="0"/>
                <a:cs typeface="Arial" panose="020B0604020202020204" pitchFamily="34" charset="0"/>
              </a:rPr>
              <a:t>; CĐS </a:t>
            </a:r>
            <a:r>
              <a:rPr lang="en-US" sz="1200" dirty="0" err="1">
                <a:latin typeface="Arial" panose="020B0604020202020204" pitchFamily="34" charset="0"/>
                <a:cs typeface="Arial" panose="020B0604020202020204" pitchFamily="34" charset="0"/>
              </a:rPr>
              <a:t>đ</a:t>
            </a:r>
            <a:r>
              <a:rPr lang="vi-VN" sz="1200" dirty="0">
                <a:latin typeface="Arial" panose="020B0604020202020204" pitchFamily="34" charset="0"/>
                <a:cs typeface="Arial" panose="020B0604020202020204" pitchFamily="34" charset="0"/>
              </a:rPr>
              <a:t>ư</a:t>
            </a:r>
            <a:r>
              <a:rPr lang="en-US" sz="1200" dirty="0" err="1">
                <a:latin typeface="Arial" panose="020B0604020202020204" pitchFamily="34" charset="0"/>
                <a:cs typeface="Arial" panose="020B0604020202020204" pitchFamily="34" charset="0"/>
              </a:rPr>
              <a:t>ợc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thực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hiện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ở</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đâu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trong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mô</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hình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kinh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doanh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quản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trị</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các</a:t>
            </a:r>
            <a:r>
              <a:rPr lang="en-US" sz="1200" dirty="0">
                <a:latin typeface="Arial" panose="020B0604020202020204" pitchFamily="34" charset="0"/>
                <a:cs typeface="Arial" panose="020B0604020202020204" pitchFamily="34" charset="0"/>
              </a:rPr>
              <a:t> b</a:t>
            </a:r>
            <a:r>
              <a:rPr lang="vi-VN" sz="1200" dirty="0">
                <a:latin typeface="Arial" panose="020B0604020202020204" pitchFamily="34" charset="0"/>
                <a:cs typeface="Arial" panose="020B0604020202020204" pitchFamily="34" charset="0"/>
              </a:rPr>
              <a:t>ư</a:t>
            </a:r>
            <a:r>
              <a:rPr lang="en-US" sz="1200" dirty="0" err="1">
                <a:latin typeface="Arial" panose="020B0604020202020204" pitchFamily="34" charset="0"/>
                <a:cs typeface="Arial" panose="020B0604020202020204" pitchFamily="34" charset="0"/>
              </a:rPr>
              <a:t>ớc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thực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hiện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cách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thức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đánh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giá</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mức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độ</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sẵn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sàng</a:t>
            </a:r>
            <a:r>
              <a:rPr lang="en-US" sz="1200" dirty="0">
                <a:latin typeface="Arial" panose="020B0604020202020204" pitchFamily="34" charset="0"/>
                <a:cs typeface="Arial" panose="020B0604020202020204" pitchFamily="34" charset="0"/>
              </a:rPr>
              <a:t> CĐS </a:t>
            </a:r>
            <a:r>
              <a:rPr lang="en-US" sz="1200" dirty="0" err="1">
                <a:latin typeface="Arial" panose="020B0604020202020204" pitchFamily="34" charset="0"/>
                <a:cs typeface="Arial" panose="020B0604020202020204" pitchFamily="34" charset="0"/>
              </a:rPr>
              <a:t>để</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doanh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nghiệp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nhận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thức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a:t>
            </a:r>
            <a:r>
              <a:rPr lang="vi-VN" sz="1200" dirty="0">
                <a:latin typeface="Arial" panose="020B0604020202020204" pitchFamily="34" charset="0"/>
                <a:cs typeface="Arial" panose="020B0604020202020204" pitchFamily="34" charset="0"/>
              </a:rPr>
              <a:t>ư</a:t>
            </a:r>
            <a:r>
              <a:rPr lang="en-US" sz="1200" dirty="0" err="1">
                <a:latin typeface="Arial" panose="020B0604020202020204" pitchFamily="34" charset="0"/>
                <a:cs typeface="Arial" panose="020B0604020202020204" pitchFamily="34" charset="0"/>
              </a:rPr>
              <a:t>ợc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mình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đang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ở</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bước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nào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của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lộ</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trình</a:t>
            </a:r>
            <a:r>
              <a:rPr lang="en-US" sz="1200" dirty="0">
                <a:latin typeface="Arial" panose="020B0604020202020204" pitchFamily="34" charset="0"/>
                <a:cs typeface="Arial" panose="020B0604020202020204" pitchFamily="34" charset="0"/>
              </a:rPr>
              <a:t> (*). </a:t>
            </a:r>
            <a:r>
              <a:rPr lang="en-US" sz="1200" dirty="0" err="1">
                <a:latin typeface="Arial" panose="020B0604020202020204" pitchFamily="34" charset="0"/>
                <a:cs typeface="Arial" panose="020B0604020202020204" pitchFamily="34" charset="0"/>
              </a:rPr>
              <a:t>Đi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kèm</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với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các</a:t>
            </a:r>
            <a:r>
              <a:rPr lang="en-US" sz="1200" dirty="0">
                <a:latin typeface="Arial" panose="020B0604020202020204" pitchFamily="34" charset="0"/>
                <a:cs typeface="Arial" panose="020B0604020202020204" pitchFamily="34" charset="0"/>
              </a:rPr>
              <a:t> b</a:t>
            </a:r>
            <a:r>
              <a:rPr lang="vi-VN" sz="1200" dirty="0">
                <a:latin typeface="Arial" panose="020B0604020202020204" pitchFamily="34" charset="0"/>
                <a:cs typeface="Arial" panose="020B0604020202020204" pitchFamily="34" charset="0"/>
              </a:rPr>
              <a:t>ư</a:t>
            </a:r>
            <a:r>
              <a:rPr lang="en-US" sz="1200" dirty="0" err="1">
                <a:latin typeface="Arial" panose="020B0604020202020204" pitchFamily="34" charset="0"/>
                <a:cs typeface="Arial" panose="020B0604020202020204" pitchFamily="34" charset="0"/>
              </a:rPr>
              <a:t>ớc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trong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lộ</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trình</a:t>
            </a:r>
            <a:r>
              <a:rPr lang="en-US" sz="1200" dirty="0">
                <a:latin typeface="Arial" panose="020B0604020202020204" pitchFamily="34" charset="0"/>
                <a:cs typeface="Arial" panose="020B0604020202020204" pitchFamily="34" charset="0"/>
              </a:rPr>
              <a:t> CĐS, </a:t>
            </a:r>
            <a:r>
              <a:rPr lang="en-US" sz="1200" dirty="0" err="1">
                <a:latin typeface="Arial" panose="020B0604020202020204" pitchFamily="34" charset="0"/>
                <a:cs typeface="Arial" panose="020B0604020202020204" pitchFamily="34" charset="0"/>
              </a:rPr>
              <a:t>sổ</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tay</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cũng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cung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cấp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thông</a:t>
            </a:r>
            <a:r>
              <a:rPr lang="en-US" sz="1200" dirty="0">
                <a:latin typeface="Arial" panose="020B0604020202020204" pitchFamily="34" charset="0"/>
                <a:cs typeface="Arial" panose="020B0604020202020204" pitchFamily="34" charset="0"/>
              </a:rPr>
              <a:t> tin </a:t>
            </a:r>
            <a:r>
              <a:rPr lang="en-US" sz="1200" dirty="0" err="1">
                <a:latin typeface="Arial" panose="020B0604020202020204" pitchFamily="34" charset="0"/>
                <a:cs typeface="Arial" panose="020B0604020202020204" pitchFamily="34" charset="0"/>
              </a:rPr>
              <a:t>chỉ</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dẫn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về</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các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giải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pháp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công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nghệ</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nhà</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cung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cấp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trên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thị</a:t>
            </a:r>
            <a:r>
              <a:rPr lang="en-US" sz="1200" dirty="0">
                <a:latin typeface="Arial" panose="020B0604020202020204" pitchFamily="34" charset="0"/>
                <a:cs typeface="Arial" panose="020B0604020202020204" pitchFamily="34" charset="0"/>
              </a:rPr>
              <a:t> tr</a:t>
            </a:r>
            <a:r>
              <a:rPr lang="vi-VN" sz="1200" dirty="0">
                <a:latin typeface="Arial" panose="020B0604020202020204" pitchFamily="34" charset="0"/>
                <a:cs typeface="Arial" panose="020B0604020202020204" pitchFamily="34" charset="0"/>
              </a:rPr>
              <a:t>ư</a:t>
            </a:r>
            <a:r>
              <a:rPr lang="en-US" sz="1200" dirty="0" err="1">
                <a:latin typeface="Arial" panose="020B0604020202020204" pitchFamily="34" charset="0"/>
                <a:cs typeface="Arial" panose="020B0604020202020204" pitchFamily="34" charset="0"/>
              </a:rPr>
              <a:t>ờng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và</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có</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một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số</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thông</a:t>
            </a:r>
            <a:r>
              <a:rPr lang="en-US" sz="1200" dirty="0">
                <a:latin typeface="Arial" panose="020B0604020202020204" pitchFamily="34" charset="0"/>
                <a:cs typeface="Arial" panose="020B0604020202020204" pitchFamily="34" charset="0"/>
              </a:rPr>
              <a:t> tin </a:t>
            </a:r>
            <a:r>
              <a:rPr lang="en-US" sz="1200" dirty="0" err="1">
                <a:latin typeface="Arial" panose="020B0604020202020204" pitchFamily="34" charset="0"/>
                <a:cs typeface="Arial" panose="020B0604020202020204" pitchFamily="34" charset="0"/>
              </a:rPr>
              <a:t>phân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tích</a:t>
            </a:r>
            <a:r>
              <a:rPr lang="en-US" sz="1200" dirty="0">
                <a:latin typeface="Arial" panose="020B0604020202020204" pitchFamily="34" charset="0"/>
                <a:cs typeface="Arial" panose="020B0604020202020204" pitchFamily="34" charset="0"/>
              </a:rPr>
              <a:t> s</a:t>
            </a:r>
            <a:r>
              <a:rPr lang="vi-VN" sz="1200" dirty="0">
                <a:latin typeface="Arial" panose="020B0604020202020204" pitchFamily="34" charset="0"/>
                <a:cs typeface="Arial" panose="020B0604020202020204" pitchFamily="34" charset="0"/>
              </a:rPr>
              <a:t>ơ</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bộ</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để</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giúp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doanh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nghiệp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có</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các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phân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tích</a:t>
            </a:r>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đánh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giá</a:t>
            </a:r>
            <a:r>
              <a:rPr lang="en-US" sz="1200" dirty="0">
                <a:latin typeface="Arial" panose="020B0604020202020204" pitchFamily="34" charset="0"/>
                <a:cs typeface="Arial" panose="020B0604020202020204" pitchFamily="34" charset="0"/>
              </a:rPr>
              <a:t> ban </a:t>
            </a:r>
            <a:r>
              <a:rPr lang="en-US" sz="1200" dirty="0" err="1">
                <a:latin typeface="Arial" panose="020B0604020202020204" pitchFamily="34" charset="0"/>
                <a:cs typeface="Arial" panose="020B0604020202020204" pitchFamily="34" charset="0"/>
              </a:rPr>
              <a:t>đầu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Ngoài</a:t>
            </a:r>
            <a:r>
              <a:rPr lang="en-US" sz="1200" dirty="0">
                <a:latin typeface="Arial" panose="020B0604020202020204" pitchFamily="34" charset="0"/>
                <a:cs typeface="Arial" panose="020B0604020202020204" pitchFamily="34" charset="0"/>
              </a:rPr>
              <a:t> ra, </a:t>
            </a:r>
            <a:r>
              <a:rPr lang="en-US" sz="1200" dirty="0" err="1">
                <a:latin typeface="Arial" panose="020B0604020202020204" pitchFamily="34" charset="0"/>
                <a:cs typeface="Arial" panose="020B0604020202020204" pitchFamily="34" charset="0"/>
              </a:rPr>
              <a:t>chỉ</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dẫn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công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nghệ</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cho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ngành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Công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nghiệp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chế</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tạo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cũng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a:t>
            </a:r>
            <a:r>
              <a:rPr lang="vi-VN" sz="1200" dirty="0">
                <a:latin typeface="Arial" panose="020B0604020202020204" pitchFamily="34" charset="0"/>
                <a:cs typeface="Arial" panose="020B0604020202020204" pitchFamily="34" charset="0"/>
              </a:rPr>
              <a:t>ư</a:t>
            </a:r>
            <a:r>
              <a:rPr lang="en-US" sz="1200" dirty="0" err="1">
                <a:latin typeface="Arial" panose="020B0604020202020204" pitchFamily="34" charset="0"/>
                <a:cs typeface="Arial" panose="020B0604020202020204" pitchFamily="34" charset="0"/>
              </a:rPr>
              <a:t>ợc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phân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tích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với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mục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đích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cung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cấp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thông</a:t>
            </a:r>
            <a:r>
              <a:rPr lang="en-US" sz="1200" dirty="0">
                <a:latin typeface="Arial" panose="020B0604020202020204" pitchFamily="34" charset="0"/>
                <a:cs typeface="Arial" panose="020B0604020202020204" pitchFamily="34" charset="0"/>
              </a:rPr>
              <a:t> tin </a:t>
            </a:r>
            <a:r>
              <a:rPr lang="en-US" sz="1200" dirty="0" err="1">
                <a:latin typeface="Arial" panose="020B0604020202020204" pitchFamily="34" charset="0"/>
                <a:cs typeface="Arial" panose="020B0604020202020204" pitchFamily="34" charset="0"/>
              </a:rPr>
              <a:t>sâu</a:t>
            </a:r>
            <a:r>
              <a:rPr lang="en-US" sz="1200" dirty="0">
                <a:latin typeface="Arial" panose="020B0604020202020204" pitchFamily="34" charset="0"/>
                <a:cs typeface="Arial" panose="020B0604020202020204" pitchFamily="34" charset="0"/>
              </a:rPr>
              <a:t> h</a:t>
            </a:r>
            <a:r>
              <a:rPr lang="vi-VN" sz="1200" dirty="0">
                <a:latin typeface="Arial" panose="020B0604020202020204" pitchFamily="34" charset="0"/>
                <a:cs typeface="Arial" panose="020B0604020202020204" pitchFamily="34" charset="0"/>
              </a:rPr>
              <a:t>ơ</a:t>
            </a:r>
            <a:r>
              <a:rPr lang="en-US" sz="1200" dirty="0">
                <a:latin typeface="Arial" panose="020B0604020202020204" pitchFamily="34" charset="0"/>
                <a:cs typeface="Arial" panose="020B0604020202020204" pitchFamily="34" charset="0"/>
              </a:rPr>
              <a:t>n </a:t>
            </a:r>
            <a:r>
              <a:rPr lang="en-US" sz="1200" dirty="0" err="1">
                <a:latin typeface="Arial" panose="020B0604020202020204" pitchFamily="34" charset="0"/>
                <a:cs typeface="Arial" panose="020B0604020202020204" pitchFamily="34" charset="0"/>
              </a:rPr>
              <a:t>cho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các</a:t>
            </a:r>
            <a:r>
              <a:rPr lang="en-US" sz="1200" dirty="0">
                <a:latin typeface="Arial" panose="020B0604020202020204" pitchFamily="34" charset="0"/>
                <a:cs typeface="Arial" panose="020B0604020202020204" pitchFamily="34" charset="0"/>
              </a:rPr>
              <a:t> DNNVV </a:t>
            </a:r>
            <a:r>
              <a:rPr lang="en-US" sz="1200" dirty="0" err="1">
                <a:latin typeface="Arial" panose="020B0604020202020204" pitchFamily="34" charset="0"/>
                <a:cs typeface="Arial" panose="020B0604020202020204" pitchFamily="34" charset="0"/>
              </a:rPr>
              <a:t>trong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lĩnh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vực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này</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Cuối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cùng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một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số</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các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câu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hỏi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cho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các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vấn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đề</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a:t>
            </a:r>
            <a:r>
              <a:rPr lang="vi-VN" sz="1200" dirty="0">
                <a:latin typeface="Arial" panose="020B0604020202020204" pitchFamily="34" charset="0"/>
                <a:cs typeface="Arial" panose="020B0604020202020204" pitchFamily="34" charset="0"/>
              </a:rPr>
              <a:t>ư</a:t>
            </a:r>
            <a:r>
              <a:rPr lang="en-US" sz="1200" dirty="0" err="1">
                <a:latin typeface="Arial" panose="020B0604020202020204" pitchFamily="34" charset="0"/>
                <a:cs typeface="Arial" panose="020B0604020202020204" pitchFamily="34" charset="0"/>
              </a:rPr>
              <a:t>ờng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gặp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trong</a:t>
            </a:r>
            <a:r>
              <a:rPr lang="en-US" sz="1200" dirty="0">
                <a:latin typeface="Arial" panose="020B0604020202020204" pitchFamily="34" charset="0"/>
                <a:cs typeface="Arial" panose="020B0604020202020204" pitchFamily="34" charset="0"/>
              </a:rPr>
              <a:t> CĐS </a:t>
            </a:r>
            <a:r>
              <a:rPr lang="en-US" sz="1200" dirty="0" err="1">
                <a:latin typeface="Arial" panose="020B0604020202020204" pitchFamily="34" charset="0"/>
                <a:cs typeface="Arial" panose="020B0604020202020204" pitchFamily="34" charset="0"/>
              </a:rPr>
              <a:t>của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doanh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nghiệp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cũng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a:t>
            </a:r>
            <a:r>
              <a:rPr lang="vi-VN" sz="1200" dirty="0">
                <a:latin typeface="Arial" panose="020B0604020202020204" pitchFamily="34" charset="0"/>
                <a:cs typeface="Arial" panose="020B0604020202020204" pitchFamily="34" charset="0"/>
              </a:rPr>
              <a:t>ư</a:t>
            </a:r>
            <a:r>
              <a:rPr lang="en-US" sz="1200" dirty="0" err="1">
                <a:latin typeface="Arial" panose="020B0604020202020204" pitchFamily="34" charset="0"/>
                <a:cs typeface="Arial" panose="020B0604020202020204" pitchFamily="34" charset="0"/>
              </a:rPr>
              <a:t>ợc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liệt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kê</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để</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giúp</a:t>
            </a:r>
            <a:r>
              <a:rPr lang="en-US" sz="1200" dirty="0">
                <a:latin typeface="Arial" panose="020B0604020202020204" pitchFamily="34" charset="0"/>
                <a:cs typeface="Arial" panose="020B0604020202020204" pitchFamily="34" charset="0"/>
              </a:rPr>
              <a:t> DNNVV </a:t>
            </a:r>
            <a:r>
              <a:rPr lang="en-US" sz="1200" dirty="0" err="1">
                <a:latin typeface="Arial" panose="020B0604020202020204" pitchFamily="34" charset="0"/>
                <a:cs typeface="Arial" panose="020B0604020202020204" pitchFamily="34" charset="0"/>
              </a:rPr>
              <a:t>xem</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xét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cân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nhắc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cho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lộ</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trình</a:t>
            </a:r>
            <a:r>
              <a:rPr lang="en-US" sz="1200" dirty="0">
                <a:latin typeface="Arial" panose="020B0604020202020204" pitchFamily="34" charset="0"/>
                <a:cs typeface="Arial" panose="020B0604020202020204" pitchFamily="34" charset="0"/>
              </a:rPr>
              <a:t> CĐS </a:t>
            </a:r>
            <a:r>
              <a:rPr lang="en-US" sz="1200" dirty="0" err="1">
                <a:latin typeface="Arial" panose="020B0604020202020204" pitchFamily="34" charset="0"/>
                <a:cs typeface="Arial" panose="020B0604020202020204" pitchFamily="34" charset="0"/>
              </a:rPr>
              <a:t>của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doanh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nghiệp</a:t>
            </a:r>
            <a:r>
              <a:rPr lang="en-US" sz="1200" dirty="0">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None/>
            </a:pPr>
            <a:r>
              <a:rPr lang="en-US" sz="1100"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Công</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cụ</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Hỗ</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trợ</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doanh</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nghiệp</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đánh</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giá</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mức</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độ</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sẵn</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sàng</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trong</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chuyển</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đổi</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số</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sẽ</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đi</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kèm</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với</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Sổ</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tay</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và</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doanh</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nghiệp</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có</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thể</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tự</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thực</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hiện</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đánh</a:t>
            </a:r>
            <a:r>
              <a:rPr lang="en-US" sz="1100" i="1" dirty="0">
                <a:solidFill>
                  <a:srgbClr val="006063"/>
                </a:solidFill>
                <a:latin typeface="Arial" panose="020B0604020202020204" pitchFamily="34" charset="0"/>
                <a:cs typeface="Arial" panose="020B0604020202020204" pitchFamily="34" charset="0"/>
              </a:rPr>
              <a:t> </a:t>
            </a:r>
            <a:r>
              <a:rPr lang="en-US" sz="1100" i="1" dirty="0" err="1">
                <a:solidFill>
                  <a:srgbClr val="006063"/>
                </a:solidFill>
                <a:latin typeface="Arial" panose="020B0604020202020204" pitchFamily="34" charset="0"/>
                <a:cs typeface="Arial" panose="020B0604020202020204" pitchFamily="34" charset="0"/>
              </a:rPr>
              <a:t>giá</a:t>
            </a:r>
            <a:r>
              <a:rPr lang="en-US" sz="1100" i="1" dirty="0">
                <a:solidFill>
                  <a:srgbClr val="006063"/>
                </a:solidFill>
                <a:latin typeface="Arial" panose="020B0604020202020204" pitchFamily="34" charset="0"/>
                <a:cs typeface="Arial" panose="020B0604020202020204" pitchFamily="34" charset="0"/>
              </a:rPr>
              <a:t> qua website.</a:t>
            </a:r>
          </a:p>
        </p:txBody>
      </p:sp>
      <p:grpSp>
        <p:nvGrpSpPr>
          <p:cNvPr id="13" name="Group 12">
            <a:extLst>
              <a:ext uri="{FF2B5EF4-FFF2-40B4-BE49-F238E27FC236}">
                <a16:creationId xmlns:a16="http://schemas.microsoft.com/office/drawing/2014/main" xmlns="" id="{1CEC468B-EEC7-4506-95EF-DCDE09D62715}"/>
              </a:ext>
            </a:extLst>
          </p:cNvPr>
          <p:cNvGrpSpPr/>
          <p:nvPr/>
        </p:nvGrpSpPr>
        <p:grpSpPr>
          <a:xfrm>
            <a:off x="0" y="0"/>
            <a:ext cx="6858000" cy="570668"/>
            <a:chOff x="0" y="0"/>
            <a:chExt cx="6858000" cy="570668"/>
          </a:xfrm>
        </p:grpSpPr>
        <p:sp>
          <p:nvSpPr>
            <p:cNvPr id="11" name="object 8">
              <a:extLst>
                <a:ext uri="{FF2B5EF4-FFF2-40B4-BE49-F238E27FC236}">
                  <a16:creationId xmlns:a16="http://schemas.microsoft.com/office/drawing/2014/main" xmlns="" id="{5F13AD28-14E1-4C9B-8B7D-2CF9ED9190BA}"/>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chemeClr val="accent6">
                <a:lumMod val="20000"/>
                <a:lumOff val="80000"/>
              </a:schemeClr>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bject 2">
              <a:extLst>
                <a:ext uri="{FF2B5EF4-FFF2-40B4-BE49-F238E27FC236}">
                  <a16:creationId xmlns:a16="http://schemas.microsoft.com/office/drawing/2014/main" xmlns="" id="{34CDD2CB-A7DE-40B5-B0AD-1FE63EE4747D}"/>
                </a:ext>
              </a:extLst>
            </p:cNvPr>
            <p:cNvSpPr txBox="1"/>
            <p:nvPr/>
          </p:nvSpPr>
          <p:spPr>
            <a:xfrm>
              <a:off x="203868" y="217988"/>
              <a:ext cx="1543049"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err="1">
                  <a:ln>
                    <a:noFill/>
                  </a:ln>
                  <a:solidFill>
                    <a:srgbClr val="006063"/>
                  </a:solidFill>
                  <a:effectLst/>
                  <a:uLnTx/>
                  <a:uFillTx/>
                  <a:latin typeface="Arial" panose="020B0604020202020204" pitchFamily="34" charset="0"/>
                  <a:cs typeface="Arial" panose="020B0604020202020204" pitchFamily="34" charset="0"/>
                </a:rPr>
                <a:t>Lời</a:t>
              </a:r>
              <a:r>
                <a:rPr kumimoji="0" lang="en-US"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err="1">
                  <a:ln>
                    <a:noFill/>
                  </a:ln>
                  <a:solidFill>
                    <a:srgbClr val="006063"/>
                  </a:solidFill>
                  <a:effectLst/>
                  <a:uLnTx/>
                  <a:uFillTx/>
                  <a:latin typeface="Arial" panose="020B0604020202020204" pitchFamily="34" charset="0"/>
                  <a:cs typeface="Arial" panose="020B0604020202020204" pitchFamily="34" charset="0"/>
                </a:rPr>
                <a:t>nói</a:t>
              </a:r>
              <a:r>
                <a:rPr kumimoji="0" lang="en-US"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err="1">
                  <a:ln>
                    <a:noFill/>
                  </a:ln>
                  <a:solidFill>
                    <a:srgbClr val="006063"/>
                  </a:solidFill>
                  <a:effectLst/>
                  <a:uLnTx/>
                  <a:uFillTx/>
                  <a:latin typeface="Arial" panose="020B0604020202020204" pitchFamily="34" charset="0"/>
                  <a:cs typeface="Arial" panose="020B0604020202020204" pitchFamily="34" charset="0"/>
                </a:rPr>
                <a:t>đầu</a:t>
              </a:r>
              <a:endParaRPr kumimoji="0"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endParaRPr>
            </a:p>
          </p:txBody>
        </p:sp>
        <p:sp>
          <p:nvSpPr>
            <p:cNvPr id="10" name="object 5">
              <a:extLst>
                <a:ext uri="{FF2B5EF4-FFF2-40B4-BE49-F238E27FC236}">
                  <a16:creationId xmlns:a16="http://schemas.microsoft.com/office/drawing/2014/main" xmlns="" id="{17C11D0A-FCD4-4F0F-9983-5A157A6B3169}"/>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00606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Slide Number Placeholder 3">
            <a:extLst>
              <a:ext uri="{FF2B5EF4-FFF2-40B4-BE49-F238E27FC236}">
                <a16:creationId xmlns:a16="http://schemas.microsoft.com/office/drawing/2014/main" xmlns="" id="{E3E5DB5A-ECA5-42BA-86A1-AD67867BD01A}"/>
              </a:ext>
            </a:extLst>
          </p:cNvPr>
          <p:cNvSpPr>
            <a:spLocks noGrp="1"/>
          </p:cNvSpPr>
          <p:nvPr>
            <p:ph type="sldNum" sz="quarter" idx="12"/>
          </p:nvPr>
        </p:nvSpPr>
        <p:spPr>
          <a:xfrm>
            <a:off x="-511200" y="9514424"/>
            <a:ext cx="1543050" cy="208664"/>
          </a:xfrm>
        </p:spPr>
        <p:txBody>
          <a:bodyPr/>
          <a:lstStyle/>
          <a:p>
            <a:r>
              <a:rPr lang="en-US"/>
              <a:t>Trang </a:t>
            </a:r>
            <a:fld id="{3E31206F-3A98-EE42-AA20-E6E703F51550}" type="slidenum">
              <a:rPr lang="en-US" smtClean="0"/>
              <a:pPr/>
              <a:t>3</a:t>
            </a:fld>
            <a:endParaRPr lang="en-US"/>
          </a:p>
        </p:txBody>
      </p:sp>
      <p:sp>
        <p:nvSpPr>
          <p:cNvPr id="4" name="Footer Placeholder 3">
            <a:extLst>
              <a:ext uri="{FF2B5EF4-FFF2-40B4-BE49-F238E27FC236}">
                <a16:creationId xmlns:a16="http://schemas.microsoft.com/office/drawing/2014/main" xmlns="" id="{AA72B2D6-0994-44A9-BC16-6D63A0492B30}"/>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3423683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92A01E1-6E87-4A89-AFCF-64DA1D3FD6FB}"/>
              </a:ext>
            </a:extLst>
          </p:cNvPr>
          <p:cNvPicPr>
            <a:picLocks noChangeAspect="1"/>
          </p:cNvPicPr>
          <p:nvPr/>
        </p:nvPicPr>
        <p:blipFill rotWithShape="1">
          <a:blip r:embed="rId3"/>
          <a:srcRect r="5185"/>
          <a:stretch/>
        </p:blipFill>
        <p:spPr>
          <a:xfrm>
            <a:off x="0" y="0"/>
            <a:ext cx="6858000" cy="9906000"/>
          </a:xfrm>
          <a:prstGeom prst="rect">
            <a:avLst/>
          </a:prstGeom>
        </p:spPr>
      </p:pic>
      <p:grpSp>
        <p:nvGrpSpPr>
          <p:cNvPr id="5" name="Group 4">
            <a:extLst>
              <a:ext uri="{FF2B5EF4-FFF2-40B4-BE49-F238E27FC236}">
                <a16:creationId xmlns:a16="http://schemas.microsoft.com/office/drawing/2014/main" xmlns="" id="{77CC3C12-DC73-4D30-B9B7-CE19058C036A}"/>
              </a:ext>
            </a:extLst>
          </p:cNvPr>
          <p:cNvGrpSpPr/>
          <p:nvPr/>
        </p:nvGrpSpPr>
        <p:grpSpPr>
          <a:xfrm>
            <a:off x="-1428" y="7603959"/>
            <a:ext cx="6858000" cy="2177924"/>
            <a:chOff x="1" y="5498433"/>
            <a:chExt cx="6858000" cy="2177924"/>
          </a:xfrm>
        </p:grpSpPr>
        <p:sp>
          <p:nvSpPr>
            <p:cNvPr id="6" name="object 5">
              <a:extLst>
                <a:ext uri="{FF2B5EF4-FFF2-40B4-BE49-F238E27FC236}">
                  <a16:creationId xmlns:a16="http://schemas.microsoft.com/office/drawing/2014/main" xmlns="" id="{E071C3B8-8667-437D-BEE0-C6000A669A15}"/>
                </a:ext>
              </a:extLst>
            </p:cNvPr>
            <p:cNvSpPr/>
            <p:nvPr/>
          </p:nvSpPr>
          <p:spPr>
            <a:xfrm>
              <a:off x="1" y="5498433"/>
              <a:ext cx="6858000" cy="2177924"/>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482069">
                <a:alpha val="5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xmlns="" id="{01287B8E-8F73-40AF-92F9-2D295737C728}"/>
                </a:ext>
              </a:extLst>
            </p:cNvPr>
            <p:cNvSpPr txBox="1">
              <a:spLocks/>
            </p:cNvSpPr>
            <p:nvPr/>
          </p:nvSpPr>
          <p:spPr bwMode="gray">
            <a:xfrm>
              <a:off x="336981" y="5594685"/>
              <a:ext cx="6249235" cy="1824555"/>
            </a:xfrm>
            <a:prstGeom prst="rect">
              <a:avLst/>
            </a:prstGeom>
          </p:spPr>
          <p:txBody>
            <a:bodyPr vert="horz" lIns="91440" tIns="45720" rIns="91440" bIns="45720" rtlCol="0" anchor="ctr">
              <a:noAutofit/>
            </a:bodyPr>
            <a:lstStyle>
              <a:lvl1pPr algn="ctr" defTabSz="567065" rtl="0" eaLnBrk="1" latinLnBrk="0" hangingPunct="1">
                <a:lnSpc>
                  <a:spcPct val="90000"/>
                </a:lnSpc>
                <a:spcBef>
                  <a:spcPct val="0"/>
                </a:spcBef>
                <a:buNone/>
                <a:defRPr sz="3721" kern="1200">
                  <a:solidFill>
                    <a:schemeClr val="tx1"/>
                  </a:solidFill>
                  <a:latin typeface="+mj-lt"/>
                  <a:ea typeface="+mj-ea"/>
                  <a:cs typeface="+mj-cs"/>
                </a:defRPr>
              </a:lvl1pPr>
            </a:lstStyle>
            <a:p>
              <a:pPr marL="0" marR="0" lvl="0" indent="0" algn="l" defTabSz="567065" rtl="0" eaLnBrk="1" fontAlgn="auto" latinLnBrk="0" hangingPunct="1">
                <a:lnSpc>
                  <a:spcPct val="100000"/>
                </a:lnSpc>
                <a:spcBef>
                  <a:spcPct val="0"/>
                </a:spcBef>
                <a:spcAft>
                  <a:spcPts val="0"/>
                </a:spcAft>
                <a:buClrTx/>
                <a:buSzTx/>
                <a:buFontTx/>
                <a:buNone/>
                <a:tabLst/>
                <a:defRPr/>
              </a:pPr>
              <a:r>
                <a:rPr kumimoji="0" lang="en-IN" sz="3200"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Phần</a:t>
              </a:r>
              <a:r>
                <a:rPr kumimoji="0" lang="en-IN" sz="320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IV.</a:t>
              </a:r>
              <a:endParaRPr kumimoji="0" lang="en-IN"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567065" rtl="0" eaLnBrk="1" fontAlgn="auto" latinLnBrk="0" hangingPunct="1">
                <a:lnSpc>
                  <a:spcPct val="100000"/>
                </a:lnSpc>
                <a:spcBef>
                  <a:spcPct val="0"/>
                </a:spcBef>
                <a:spcAft>
                  <a:spcPts val="0"/>
                </a:spcAft>
                <a:buClrTx/>
                <a:buSzTx/>
                <a:buFontTx/>
                <a:buNone/>
                <a:tabLst/>
                <a:defRPr/>
              </a:pPr>
              <a:r>
                <a:rPr lang="en-IN" sz="3200" b="1" err="1">
                  <a:solidFill>
                    <a:prstClr val="white"/>
                  </a:solidFill>
                  <a:latin typeface="Arial" panose="020B0604020202020204" pitchFamily="34" charset="0"/>
                  <a:cs typeface="Arial" panose="020B0604020202020204" pitchFamily="34" charset="0"/>
                </a:rPr>
                <a:t>Công</a:t>
              </a:r>
              <a:r>
                <a:rPr lang="en-IN" sz="3200" b="1">
                  <a:solidFill>
                    <a:prstClr val="white"/>
                  </a:solidFill>
                  <a:latin typeface="Arial" panose="020B0604020202020204" pitchFamily="34" charset="0"/>
                  <a:cs typeface="Arial" panose="020B0604020202020204" pitchFamily="34" charset="0"/>
                </a:rPr>
                <a:t> </a:t>
              </a:r>
              <a:r>
                <a:rPr lang="en-IN" sz="3200" b="1" err="1">
                  <a:solidFill>
                    <a:prstClr val="white"/>
                  </a:solidFill>
                  <a:latin typeface="Arial" panose="020B0604020202020204" pitchFamily="34" charset="0"/>
                  <a:cs typeface="Arial" panose="020B0604020202020204" pitchFamily="34" charset="0"/>
                </a:rPr>
                <a:t>cụ</a:t>
              </a:r>
              <a:r>
                <a:rPr lang="en-IN" sz="3200" b="1">
                  <a:solidFill>
                    <a:prstClr val="white"/>
                  </a:solidFill>
                  <a:latin typeface="Arial" panose="020B0604020202020204" pitchFamily="34" charset="0"/>
                  <a:cs typeface="Arial" panose="020B0604020202020204" pitchFamily="34" charset="0"/>
                </a:rPr>
                <a:t> </a:t>
              </a:r>
              <a:r>
                <a:rPr lang="en-IN" sz="3200" b="1" err="1">
                  <a:solidFill>
                    <a:prstClr val="white"/>
                  </a:solidFill>
                  <a:latin typeface="Arial" panose="020B0604020202020204" pitchFamily="34" charset="0"/>
                  <a:cs typeface="Arial" panose="020B0604020202020204" pitchFamily="34" charset="0"/>
                </a:rPr>
                <a:t>đánh</a:t>
              </a:r>
              <a:r>
                <a:rPr lang="en-IN" sz="3200" b="1">
                  <a:solidFill>
                    <a:prstClr val="white"/>
                  </a:solidFill>
                  <a:latin typeface="Arial" panose="020B0604020202020204" pitchFamily="34" charset="0"/>
                  <a:cs typeface="Arial" panose="020B0604020202020204" pitchFamily="34" charset="0"/>
                </a:rPr>
                <a:t> </a:t>
              </a:r>
              <a:r>
                <a:rPr lang="en-IN" sz="3200" b="1" err="1">
                  <a:solidFill>
                    <a:prstClr val="white"/>
                  </a:solidFill>
                  <a:latin typeface="Arial" panose="020B0604020202020204" pitchFamily="34" charset="0"/>
                  <a:cs typeface="Arial" panose="020B0604020202020204" pitchFamily="34" charset="0"/>
                </a:rPr>
                <a:t>giá</a:t>
              </a:r>
              <a:r>
                <a:rPr lang="en-IN" sz="3200" b="1">
                  <a:solidFill>
                    <a:prstClr val="white"/>
                  </a:solidFill>
                  <a:latin typeface="Arial" panose="020B0604020202020204" pitchFamily="34" charset="0"/>
                  <a:cs typeface="Arial" panose="020B0604020202020204" pitchFamily="34" charset="0"/>
                </a:rPr>
                <a:t> m</a:t>
              </a:r>
              <a:r>
                <a:rPr lang="en-US" sz="3200" b="1" err="1">
                  <a:solidFill>
                    <a:prstClr val="white"/>
                  </a:solidFill>
                  <a:latin typeface="Arial" panose="020B0604020202020204" pitchFamily="34" charset="0"/>
                  <a:cs typeface="Arial" panose="020B0604020202020204" pitchFamily="34" charset="0"/>
                </a:rPr>
                <a:t>ức</a:t>
              </a:r>
              <a:r>
                <a:rPr lang="en-US" sz="3200" b="1">
                  <a:solidFill>
                    <a:prstClr val="white"/>
                  </a:solidFill>
                  <a:latin typeface="Arial" panose="020B0604020202020204" pitchFamily="34" charset="0"/>
                  <a:cs typeface="Arial" panose="020B0604020202020204" pitchFamily="34" charset="0"/>
                </a:rPr>
                <a:t> </a:t>
              </a:r>
              <a:r>
                <a:rPr lang="en-US" sz="3200" b="1" err="1">
                  <a:solidFill>
                    <a:prstClr val="white"/>
                  </a:solidFill>
                  <a:latin typeface="Arial" panose="020B0604020202020204" pitchFamily="34" charset="0"/>
                  <a:cs typeface="Arial" panose="020B0604020202020204" pitchFamily="34" charset="0"/>
                </a:rPr>
                <a:t>độ</a:t>
              </a:r>
              <a:r>
                <a:rPr lang="en-US" sz="3200" b="1">
                  <a:solidFill>
                    <a:prstClr val="white"/>
                  </a:solidFill>
                  <a:latin typeface="Arial" panose="020B0604020202020204" pitchFamily="34" charset="0"/>
                  <a:cs typeface="Arial" panose="020B0604020202020204" pitchFamily="34" charset="0"/>
                </a:rPr>
                <a:t> </a:t>
              </a:r>
              <a:r>
                <a:rPr lang="en-US" sz="3200" b="1" err="1">
                  <a:solidFill>
                    <a:prstClr val="white"/>
                  </a:solidFill>
                  <a:latin typeface="Arial" panose="020B0604020202020204" pitchFamily="34" charset="0"/>
                  <a:cs typeface="Arial" panose="020B0604020202020204" pitchFamily="34" charset="0"/>
                </a:rPr>
                <a:t>sẵn</a:t>
              </a:r>
              <a:r>
                <a:rPr lang="en-US" sz="3200" b="1">
                  <a:solidFill>
                    <a:prstClr val="white"/>
                  </a:solidFill>
                  <a:latin typeface="Arial" panose="020B0604020202020204" pitchFamily="34" charset="0"/>
                  <a:cs typeface="Arial" panose="020B0604020202020204" pitchFamily="34" charset="0"/>
                </a:rPr>
                <a:t> </a:t>
              </a:r>
              <a:r>
                <a:rPr lang="en-US" sz="3200" b="1" err="1">
                  <a:solidFill>
                    <a:prstClr val="white"/>
                  </a:solidFill>
                  <a:latin typeface="Arial" panose="020B0604020202020204" pitchFamily="34" charset="0"/>
                  <a:cs typeface="Arial" panose="020B0604020202020204" pitchFamily="34" charset="0"/>
                </a:rPr>
                <a:t>sàng</a:t>
              </a:r>
              <a:r>
                <a:rPr lang="en-US" sz="3200" b="1">
                  <a:solidFill>
                    <a:prstClr val="white"/>
                  </a:solidFill>
                  <a:latin typeface="Arial" panose="020B0604020202020204" pitchFamily="34" charset="0"/>
                  <a:cs typeface="Arial" panose="020B0604020202020204" pitchFamily="34" charset="0"/>
                </a:rPr>
                <a:t> </a:t>
              </a:r>
              <a:r>
                <a:rPr lang="en-US" sz="3200" b="1" err="1">
                  <a:solidFill>
                    <a:prstClr val="white"/>
                  </a:solidFill>
                  <a:latin typeface="Arial" panose="020B0604020202020204" pitchFamily="34" charset="0"/>
                  <a:cs typeface="Arial" panose="020B0604020202020204" pitchFamily="34" charset="0"/>
                </a:rPr>
                <a:t>trong</a:t>
              </a:r>
              <a:r>
                <a:rPr lang="en-US" sz="3200" b="1">
                  <a:solidFill>
                    <a:prstClr val="white"/>
                  </a:solidFill>
                  <a:latin typeface="Arial" panose="020B0604020202020204" pitchFamily="34" charset="0"/>
                  <a:cs typeface="Arial" panose="020B0604020202020204" pitchFamily="34" charset="0"/>
                </a:rPr>
                <a:t> </a:t>
              </a:r>
              <a:r>
                <a:rPr lang="en-US" sz="3200" b="1" err="1">
                  <a:solidFill>
                    <a:prstClr val="white"/>
                  </a:solidFill>
                  <a:latin typeface="Arial" panose="020B0604020202020204" pitchFamily="34" charset="0"/>
                  <a:cs typeface="Arial" panose="020B0604020202020204" pitchFamily="34" charset="0"/>
                </a:rPr>
                <a:t>chuyển</a:t>
              </a:r>
              <a:r>
                <a:rPr lang="en-US" sz="3200" b="1">
                  <a:solidFill>
                    <a:prstClr val="white"/>
                  </a:solidFill>
                  <a:latin typeface="Arial" panose="020B0604020202020204" pitchFamily="34" charset="0"/>
                  <a:cs typeface="Arial" panose="020B0604020202020204" pitchFamily="34" charset="0"/>
                </a:rPr>
                <a:t> </a:t>
              </a:r>
              <a:r>
                <a:rPr lang="en-US" sz="3200" b="1" err="1">
                  <a:solidFill>
                    <a:prstClr val="white"/>
                  </a:solidFill>
                  <a:latin typeface="Arial" panose="020B0604020202020204" pitchFamily="34" charset="0"/>
                  <a:cs typeface="Arial" panose="020B0604020202020204" pitchFamily="34" charset="0"/>
                </a:rPr>
                <a:t>đổi</a:t>
              </a:r>
              <a:r>
                <a:rPr lang="en-US" sz="3200" b="1">
                  <a:solidFill>
                    <a:prstClr val="white"/>
                  </a:solidFill>
                  <a:latin typeface="Arial" panose="020B0604020202020204" pitchFamily="34" charset="0"/>
                  <a:cs typeface="Arial" panose="020B0604020202020204" pitchFamily="34" charset="0"/>
                </a:rPr>
                <a:t> </a:t>
              </a:r>
              <a:r>
                <a:rPr lang="en-US" sz="3200" b="1" err="1">
                  <a:solidFill>
                    <a:prstClr val="white"/>
                  </a:solidFill>
                  <a:latin typeface="Arial" panose="020B0604020202020204" pitchFamily="34" charset="0"/>
                  <a:cs typeface="Arial" panose="020B0604020202020204" pitchFamily="34" charset="0"/>
                </a:rPr>
                <a:t>số</a:t>
              </a:r>
              <a:r>
                <a:rPr lang="en-US" sz="3200" b="1">
                  <a:solidFill>
                    <a:prstClr val="white"/>
                  </a:solidFill>
                  <a:latin typeface="Arial" panose="020B0604020202020204" pitchFamily="34" charset="0"/>
                  <a:cs typeface="Arial" panose="020B0604020202020204" pitchFamily="34" charset="0"/>
                </a:rPr>
                <a:t> </a:t>
              </a:r>
              <a:r>
                <a:rPr lang="en-US" sz="3200" b="1" err="1">
                  <a:solidFill>
                    <a:prstClr val="white"/>
                  </a:solidFill>
                  <a:latin typeface="Arial" panose="020B0604020202020204" pitchFamily="34" charset="0"/>
                  <a:cs typeface="Arial" panose="020B0604020202020204" pitchFamily="34" charset="0"/>
                </a:rPr>
                <a:t>của</a:t>
              </a:r>
              <a:r>
                <a:rPr lang="en-US" sz="3200" b="1">
                  <a:solidFill>
                    <a:prstClr val="white"/>
                  </a:solidFill>
                  <a:latin typeface="Arial" panose="020B0604020202020204" pitchFamily="34" charset="0"/>
                  <a:cs typeface="Arial" panose="020B0604020202020204" pitchFamily="34" charset="0"/>
                </a:rPr>
                <a:t> </a:t>
              </a:r>
              <a:r>
                <a:rPr lang="en-US" sz="3200" b="1" err="1">
                  <a:solidFill>
                    <a:prstClr val="white"/>
                  </a:solidFill>
                  <a:latin typeface="Arial" panose="020B0604020202020204" pitchFamily="34" charset="0"/>
                  <a:cs typeface="Arial" panose="020B0604020202020204" pitchFamily="34" charset="0"/>
                </a:rPr>
                <a:t>doanh</a:t>
              </a:r>
              <a:r>
                <a:rPr lang="en-US" sz="3200" b="1">
                  <a:solidFill>
                    <a:prstClr val="white"/>
                  </a:solidFill>
                  <a:latin typeface="Arial" panose="020B0604020202020204" pitchFamily="34" charset="0"/>
                  <a:cs typeface="Arial" panose="020B0604020202020204" pitchFamily="34" charset="0"/>
                </a:rPr>
                <a:t> </a:t>
              </a:r>
              <a:r>
                <a:rPr lang="en-US" sz="3200" b="1" err="1">
                  <a:solidFill>
                    <a:prstClr val="white"/>
                  </a:solidFill>
                  <a:latin typeface="Arial" panose="020B0604020202020204" pitchFamily="34" charset="0"/>
                  <a:cs typeface="Arial" panose="020B0604020202020204" pitchFamily="34" charset="0"/>
                </a:rPr>
                <a:t>nghiệp</a:t>
              </a:r>
              <a:r>
                <a:rPr lang="en-US" sz="3200" b="1">
                  <a:solidFill>
                    <a:prstClr val="white"/>
                  </a:solidFill>
                  <a:latin typeface="Arial" panose="020B0604020202020204" pitchFamily="34" charset="0"/>
                  <a:cs typeface="Arial" panose="020B0604020202020204" pitchFamily="34" charset="0"/>
                </a:rPr>
                <a:t> </a:t>
              </a:r>
              <a:r>
                <a:rPr lang="en-US" sz="3200" b="1" err="1">
                  <a:solidFill>
                    <a:prstClr val="white"/>
                  </a:solidFill>
                  <a:latin typeface="Arial" panose="020B0604020202020204" pitchFamily="34" charset="0"/>
                  <a:cs typeface="Arial" panose="020B0604020202020204" pitchFamily="34" charset="0"/>
                </a:rPr>
                <a:t>nhỏ</a:t>
              </a:r>
              <a:r>
                <a:rPr lang="en-US" sz="3200" b="1">
                  <a:solidFill>
                    <a:prstClr val="white"/>
                  </a:solidFill>
                  <a:latin typeface="Arial" panose="020B0604020202020204" pitchFamily="34" charset="0"/>
                  <a:cs typeface="Arial" panose="020B0604020202020204" pitchFamily="34" charset="0"/>
                </a:rPr>
                <a:t> </a:t>
              </a:r>
              <a:r>
                <a:rPr lang="en-US" sz="3200" b="1" err="1">
                  <a:solidFill>
                    <a:prstClr val="white"/>
                  </a:solidFill>
                  <a:latin typeface="Arial" panose="020B0604020202020204" pitchFamily="34" charset="0"/>
                  <a:cs typeface="Arial" panose="020B0604020202020204" pitchFamily="34" charset="0"/>
                </a:rPr>
                <a:t>và</a:t>
              </a:r>
              <a:r>
                <a:rPr lang="en-US" sz="3200" b="1">
                  <a:solidFill>
                    <a:prstClr val="white"/>
                  </a:solidFill>
                  <a:latin typeface="Arial" panose="020B0604020202020204" pitchFamily="34" charset="0"/>
                  <a:cs typeface="Arial" panose="020B0604020202020204" pitchFamily="34" charset="0"/>
                </a:rPr>
                <a:t> </a:t>
              </a:r>
              <a:r>
                <a:rPr lang="en-US" sz="3200" b="1" err="1">
                  <a:solidFill>
                    <a:prstClr val="white"/>
                  </a:solidFill>
                  <a:latin typeface="Arial" panose="020B0604020202020204" pitchFamily="34" charset="0"/>
                  <a:cs typeface="Arial" panose="020B0604020202020204" pitchFamily="34" charset="0"/>
                </a:rPr>
                <a:t>vừa</a:t>
              </a:r>
              <a:endParaRPr kumimoji="0" lang="en-IN"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pSp>
      <p:sp>
        <p:nvSpPr>
          <p:cNvPr id="9" name="object 8">
            <a:extLst>
              <a:ext uri="{FF2B5EF4-FFF2-40B4-BE49-F238E27FC236}">
                <a16:creationId xmlns:a16="http://schemas.microsoft.com/office/drawing/2014/main" xmlns="" id="{7F1D972C-EC2A-4F9D-A575-EBDAFC14C2C2}"/>
              </a:ext>
            </a:extLst>
          </p:cNvPr>
          <p:cNvSpPr/>
          <p:nvPr/>
        </p:nvSpPr>
        <p:spPr>
          <a:xfrm>
            <a:off x="0" y="9599195"/>
            <a:ext cx="6858000" cy="5968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E8E3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792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79178CC5-BEE1-4778-8D79-7D433A8D20ED}"/>
              </a:ext>
            </a:extLst>
          </p:cNvPr>
          <p:cNvSpPr txBox="1">
            <a:spLocks/>
          </p:cNvSpPr>
          <p:nvPr/>
        </p:nvSpPr>
        <p:spPr>
          <a:xfrm>
            <a:off x="441965" y="1078992"/>
            <a:ext cx="5915025" cy="3122306"/>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30000"/>
              </a:lnSpc>
              <a:spcBef>
                <a:spcPts val="300"/>
              </a:spcBef>
              <a:spcAft>
                <a:spcPts val="300"/>
              </a:spcAft>
              <a:buClr>
                <a:srgbClr val="FFE600"/>
              </a:buClr>
              <a:buNone/>
            </a:pPr>
            <a:r>
              <a:rPr lang="en-US" sz="1200" b="1">
                <a:latin typeface="Arial" panose="020B0604020202020204" pitchFamily="34" charset="0"/>
                <a:ea typeface="Calibri" panose="020F0502020204030204" pitchFamily="34" charset="0"/>
                <a:cs typeface="Arial" panose="020B0604020202020204" pitchFamily="34" charset="0"/>
              </a:rPr>
              <a:t>1. </a:t>
            </a:r>
            <a:r>
              <a:rPr lang="en-US" sz="1200" b="1" err="1">
                <a:latin typeface="Arial" panose="020B0604020202020204" pitchFamily="34" charset="0"/>
                <a:ea typeface="Calibri" panose="020F0502020204030204" pitchFamily="34" charset="0"/>
                <a:cs typeface="Arial" panose="020B0604020202020204" pitchFamily="34" charset="0"/>
              </a:rPr>
              <a:t>Giới</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thiệu</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về</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Khung</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đánh</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giá</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mức</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độ</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sẵn</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sàng</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trong</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chuyển</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đổi</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số</a:t>
            </a:r>
            <a:endParaRPr lang="en-US" sz="1200">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30000"/>
              </a:lnSpc>
              <a:spcBef>
                <a:spcPts val="300"/>
              </a:spcBef>
              <a:spcAft>
                <a:spcPts val="300"/>
              </a:spcAft>
              <a:buNone/>
              <a:defRPr/>
            </a:pP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Khung</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đánh</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giá</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công</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cụ</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doanh</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nghiệp</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đánh</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giá</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nhanh</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mức</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sẵn</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sàng</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CĐS.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Doanh</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nghiệp</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cần</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đánh</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giá</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khảo</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sát</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sâu</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h</a:t>
            </a:r>
            <a:r>
              <a:rPr lang="vi-VN" sz="1200">
                <a:solidFill>
                  <a:srgbClr val="000000"/>
                </a:solidFill>
                <a:latin typeface="Arial" panose="020B0604020202020204" pitchFamily="34" charset="0"/>
                <a:ea typeface="Times New Roman" panose="02020603050405020304" pitchFamily="18" charset="0"/>
                <a:cs typeface="Arial" panose="020B0604020202020204" pitchFamily="34" charset="0"/>
              </a:rPr>
              <a:t>ơ</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n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xác</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định</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lộ</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CĐS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phù</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hợp</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K</a:t>
            </a:r>
            <a:r>
              <a:rPr lang="vi-VN" sz="1200">
                <a:solidFill>
                  <a:srgbClr val="000000"/>
                </a:solidFill>
                <a:latin typeface="Arial" panose="020B0604020202020204" pitchFamily="34" charset="0"/>
                <a:ea typeface="Times New Roman" panose="02020603050405020304" pitchFamily="18" charset="0"/>
                <a:cs typeface="Arial" panose="020B0604020202020204" pitchFamily="34" charset="0"/>
              </a:rPr>
              <a:t>hung </a:t>
            </a:r>
            <a:r>
              <a:rPr lang="vi-VN" sz="1200" err="1">
                <a:solidFill>
                  <a:srgbClr val="000000"/>
                </a:solidFill>
                <a:latin typeface="Arial" panose="020B0604020202020204" pitchFamily="34" charset="0"/>
                <a:ea typeface="Times New Roman" panose="02020603050405020304" pitchFamily="18" charset="0"/>
                <a:cs typeface="Arial" panose="020B0604020202020204" pitchFamily="34" charset="0"/>
              </a:rPr>
              <a:t>đánh</a:t>
            </a:r>
            <a:r>
              <a:rPr lang="vi-VN"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1200" err="1">
                <a:solidFill>
                  <a:srgbClr val="000000"/>
                </a:solidFill>
                <a:latin typeface="Arial" panose="020B0604020202020204" pitchFamily="34" charset="0"/>
                <a:ea typeface="Times New Roman" panose="02020603050405020304" pitchFamily="18" charset="0"/>
                <a:cs typeface="Arial" panose="020B0604020202020204" pitchFamily="34" charset="0"/>
              </a:rPr>
              <a:t>giá</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mức</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sẵn</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sàng</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đổi</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vi-VN" sz="1200">
                <a:solidFill>
                  <a:srgbClr val="000000"/>
                </a:solidFill>
                <a:latin typeface="Arial" panose="020B0604020202020204" pitchFamily="34" charset="0"/>
                <a:ea typeface="Times New Roman" panose="02020603050405020304" pitchFamily="18" charset="0"/>
                <a:cs typeface="Arial" panose="020B0604020202020204" pitchFamily="34" charset="0"/>
              </a:rPr>
              <a:t> cho </a:t>
            </a:r>
            <a:r>
              <a:rPr lang="vi-VN" sz="1200" err="1">
                <a:solidFill>
                  <a:srgbClr val="000000"/>
                </a:solidFill>
                <a:latin typeface="Arial" panose="020B0604020202020204" pitchFamily="34" charset="0"/>
                <a:ea typeface="Times New Roman" panose="02020603050405020304" pitchFamily="18" charset="0"/>
                <a:cs typeface="Arial" panose="020B0604020202020204" pitchFamily="34" charset="0"/>
              </a:rPr>
              <a:t>phép</a:t>
            </a:r>
            <a:r>
              <a:rPr lang="vi-VN"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120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vi-VN" sz="1200">
                <a:solidFill>
                  <a:srgbClr val="000000"/>
                </a:solidFill>
                <a:latin typeface="Arial" panose="020B0604020202020204" pitchFamily="34" charset="0"/>
                <a:ea typeface="Times New Roman" panose="02020603050405020304" pitchFamily="18" charset="0"/>
                <a:cs typeface="Arial" panose="020B0604020202020204" pitchFamily="34" charset="0"/>
              </a:rPr>
              <a:t> tham gia </a:t>
            </a:r>
            <a:r>
              <a:rPr lang="vi-VN" sz="120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vi-VN"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1200" err="1">
                <a:solidFill>
                  <a:srgbClr val="000000"/>
                </a:solidFill>
                <a:latin typeface="Arial" panose="020B0604020202020204" pitchFamily="34" charset="0"/>
                <a:ea typeface="Times New Roman" panose="02020603050405020304" pitchFamily="18" charset="0"/>
                <a:cs typeface="Arial" panose="020B0604020202020204" pitchFamily="34" charset="0"/>
              </a:rPr>
              <a:t>biết</a:t>
            </a:r>
            <a:r>
              <a:rPr lang="vi-VN"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120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vi-VN"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1200" err="1">
                <a:solidFill>
                  <a:srgbClr val="000000"/>
                </a:solidFill>
                <a:latin typeface="Arial" panose="020B0604020202020204" pitchFamily="34" charset="0"/>
                <a:ea typeface="Times New Roman" panose="02020603050405020304" pitchFamily="18" charset="0"/>
                <a:cs typeface="Arial" panose="020B0604020202020204" pitchFamily="34" charset="0"/>
              </a:rPr>
              <a:t>mức</a:t>
            </a:r>
            <a:r>
              <a:rPr lang="vi-VN"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120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vi-VN"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1200" err="1">
                <a:solidFill>
                  <a:srgbClr val="000000"/>
                </a:solidFill>
                <a:latin typeface="Arial" panose="020B0604020202020204" pitchFamily="34" charset="0"/>
                <a:ea typeface="Times New Roman" panose="02020603050405020304" pitchFamily="18" charset="0"/>
                <a:cs typeface="Arial" panose="020B0604020202020204" pitchFamily="34" charset="0"/>
              </a:rPr>
              <a:t>trưởng</a:t>
            </a:r>
            <a:r>
              <a:rPr lang="vi-VN"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1200" err="1">
                <a:solidFill>
                  <a:srgbClr val="000000"/>
                </a:solidFill>
                <a:latin typeface="Arial" panose="020B0604020202020204" pitchFamily="34" charset="0"/>
                <a:ea typeface="Times New Roman" panose="02020603050405020304" pitchFamily="18" charset="0"/>
                <a:cs typeface="Arial" panose="020B0604020202020204" pitchFamily="34" charset="0"/>
              </a:rPr>
              <a:t>thành</a:t>
            </a:r>
            <a:r>
              <a:rPr lang="vi-VN" sz="1200">
                <a:solidFill>
                  <a:srgbClr val="000000"/>
                </a:solidFill>
                <a:latin typeface="Arial" panose="020B0604020202020204" pitchFamily="34" charset="0"/>
                <a:ea typeface="Times New Roman" panose="02020603050405020304" pitchFamily="18" charset="0"/>
                <a:cs typeface="Arial" panose="020B0604020202020204" pitchFamily="34" charset="0"/>
              </a:rPr>
              <a:t> trong </a:t>
            </a:r>
            <a:r>
              <a:rPr lang="vi-VN" sz="120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vi-VN"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1200" err="1">
                <a:solidFill>
                  <a:srgbClr val="000000"/>
                </a:solidFill>
                <a:latin typeface="Arial" panose="020B0604020202020204" pitchFamily="34" charset="0"/>
                <a:ea typeface="Times New Roman" panose="02020603050405020304" pitchFamily="18" charset="0"/>
                <a:cs typeface="Arial" panose="020B0604020202020204" pitchFamily="34" charset="0"/>
              </a:rPr>
              <a:t>đổi</a:t>
            </a:r>
            <a:r>
              <a:rPr lang="vi-VN"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120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vi-VN" sz="1200">
                <a:solidFill>
                  <a:srgbClr val="000000"/>
                </a:solidFill>
                <a:latin typeface="Arial" panose="020B0604020202020204" pitchFamily="34" charset="0"/>
                <a:ea typeface="Times New Roman" panose="02020603050405020304" pitchFamily="18" charset="0"/>
                <a:cs typeface="Arial" panose="020B0604020202020204" pitchFamily="34" charset="0"/>
              </a:rPr>
              <a:t> trên </a:t>
            </a:r>
            <a:r>
              <a:rPr lang="vi-VN" sz="1200" err="1">
                <a:solidFill>
                  <a:srgbClr val="000000"/>
                </a:solidFill>
                <a:latin typeface="Arial" panose="020B0604020202020204" pitchFamily="34" charset="0"/>
                <a:ea typeface="Times New Roman" panose="02020603050405020304" pitchFamily="18" charset="0"/>
                <a:cs typeface="Arial" panose="020B0604020202020204" pitchFamily="34" charset="0"/>
              </a:rPr>
              <a:t>bảy</a:t>
            </a:r>
            <a:r>
              <a:rPr lang="vi-VN"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1200" err="1">
                <a:solidFill>
                  <a:srgbClr val="000000"/>
                </a:solidFill>
                <a:latin typeface="Arial" panose="020B0604020202020204" pitchFamily="34" charset="0"/>
                <a:ea typeface="Times New Roman" panose="02020603050405020304" pitchFamily="18" charset="0"/>
                <a:cs typeface="Arial" panose="020B0604020202020204" pitchFamily="34" charset="0"/>
              </a:rPr>
              <a:t>lĩnh</a:t>
            </a:r>
            <a:r>
              <a:rPr lang="vi-VN"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1200" err="1">
                <a:solidFill>
                  <a:srgbClr val="000000"/>
                </a:solidFill>
                <a:latin typeface="Arial" panose="020B0604020202020204" pitchFamily="34" charset="0"/>
                <a:ea typeface="Times New Roman" panose="02020603050405020304" pitchFamily="18" charset="0"/>
                <a:cs typeface="Arial" panose="020B0604020202020204" pitchFamily="34" charset="0"/>
              </a:rPr>
              <a:t>vực</a:t>
            </a:r>
            <a:r>
              <a:rPr lang="vi-VN"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1200" err="1">
                <a:solidFill>
                  <a:srgbClr val="000000"/>
                </a:solidFill>
                <a:latin typeface="Arial" panose="020B0604020202020204" pitchFamily="34" charset="0"/>
                <a:ea typeface="Times New Roman" panose="02020603050405020304" pitchFamily="18" charset="0"/>
                <a:cs typeface="Arial" panose="020B0604020202020204" pitchFamily="34" charset="0"/>
              </a:rPr>
              <a:t>trọng</a:t>
            </a:r>
            <a:r>
              <a:rPr lang="vi-VN" sz="1200">
                <a:solidFill>
                  <a:srgbClr val="000000"/>
                </a:solidFill>
                <a:latin typeface="Arial" panose="020B0604020202020204" pitchFamily="34" charset="0"/>
                <a:ea typeface="Times New Roman" panose="02020603050405020304" pitchFamily="18" charset="0"/>
                <a:cs typeface="Arial" panose="020B0604020202020204" pitchFamily="34" charset="0"/>
              </a:rPr>
              <a:t> tâm</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bao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gồm</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0" lvl="0" indent="0" algn="just">
              <a:lnSpc>
                <a:spcPct val="130000"/>
              </a:lnSpc>
              <a:spcBef>
                <a:spcPts val="300"/>
              </a:spcBef>
              <a:spcAft>
                <a:spcPts val="300"/>
              </a:spcAft>
              <a:buNone/>
              <a:defRPr/>
            </a:pPr>
            <a:endPar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lvl="0" indent="0" algn="just">
              <a:lnSpc>
                <a:spcPct val="130000"/>
              </a:lnSpc>
              <a:spcBef>
                <a:spcPts val="600"/>
              </a:spcBef>
              <a:spcAft>
                <a:spcPts val="600"/>
              </a:spcAft>
              <a:buNone/>
              <a:defRPr/>
            </a:pPr>
            <a:endPar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lvl="0" indent="0" algn="just">
              <a:lnSpc>
                <a:spcPct val="130000"/>
              </a:lnSpc>
              <a:spcBef>
                <a:spcPts val="600"/>
              </a:spcBef>
              <a:spcAft>
                <a:spcPts val="600"/>
              </a:spcAft>
              <a:buNone/>
              <a:defRPr/>
            </a:pPr>
            <a:endPar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lvl="0" indent="0" algn="just">
              <a:lnSpc>
                <a:spcPct val="130000"/>
              </a:lnSpc>
              <a:spcBef>
                <a:spcPts val="600"/>
              </a:spcBef>
              <a:spcAft>
                <a:spcPts val="600"/>
              </a:spcAft>
              <a:buNone/>
              <a:defRPr/>
            </a:pP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Chi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nội</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dung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từng</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lĩnh</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vực</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trọng</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tâm</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nh</a:t>
            </a:r>
            <a:r>
              <a:rPr lang="vi-VN" sz="1200">
                <a:solidFill>
                  <a:srgbClr val="000000"/>
                </a:solidFill>
                <a:latin typeface="Arial" panose="020B0604020202020204" pitchFamily="34" charset="0"/>
                <a:ea typeface="Times New Roman" panose="02020603050405020304" pitchFamily="18" charset="0"/>
                <a:cs typeface="Arial" panose="020B0604020202020204" pitchFamily="34" charset="0"/>
              </a:rPr>
              <a:t>ư</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a:t>
            </a:r>
          </a:p>
        </p:txBody>
      </p:sp>
      <p:graphicFrame>
        <p:nvGraphicFramePr>
          <p:cNvPr id="105" name="Table 104">
            <a:extLst>
              <a:ext uri="{FF2B5EF4-FFF2-40B4-BE49-F238E27FC236}">
                <a16:creationId xmlns:a16="http://schemas.microsoft.com/office/drawing/2014/main" xmlns="" id="{D55C2639-4564-4E6E-BFF7-32B031C4F4F7}"/>
              </a:ext>
            </a:extLst>
          </p:cNvPr>
          <p:cNvGraphicFramePr>
            <a:graphicFrameLocks noGrp="1"/>
          </p:cNvGraphicFramePr>
          <p:nvPr>
            <p:extLst>
              <p:ext uri="{D42A27DB-BD31-4B8C-83A1-F6EECF244321}">
                <p14:modId xmlns:p14="http://schemas.microsoft.com/office/powerpoint/2010/main" val="3740082086"/>
              </p:ext>
            </p:extLst>
          </p:nvPr>
        </p:nvGraphicFramePr>
        <p:xfrm>
          <a:off x="471485" y="2705591"/>
          <a:ext cx="6075864" cy="920787"/>
        </p:xfrm>
        <a:graphic>
          <a:graphicData uri="http://schemas.openxmlformats.org/drawingml/2006/table">
            <a:tbl>
              <a:tblPr firstRow="1" bandRow="1"/>
              <a:tblGrid>
                <a:gridCol w="845004">
                  <a:extLst>
                    <a:ext uri="{9D8B030D-6E8A-4147-A177-3AD203B41FA5}">
                      <a16:colId xmlns:a16="http://schemas.microsoft.com/office/drawing/2014/main" xmlns="" val="569429373"/>
                    </a:ext>
                  </a:extLst>
                </a:gridCol>
                <a:gridCol w="845004">
                  <a:extLst>
                    <a:ext uri="{9D8B030D-6E8A-4147-A177-3AD203B41FA5}">
                      <a16:colId xmlns:a16="http://schemas.microsoft.com/office/drawing/2014/main" xmlns="" val="3477090534"/>
                    </a:ext>
                  </a:extLst>
                </a:gridCol>
                <a:gridCol w="845004">
                  <a:extLst>
                    <a:ext uri="{9D8B030D-6E8A-4147-A177-3AD203B41FA5}">
                      <a16:colId xmlns:a16="http://schemas.microsoft.com/office/drawing/2014/main" xmlns="" val="1912117675"/>
                    </a:ext>
                  </a:extLst>
                </a:gridCol>
                <a:gridCol w="845004">
                  <a:extLst>
                    <a:ext uri="{9D8B030D-6E8A-4147-A177-3AD203B41FA5}">
                      <a16:colId xmlns:a16="http://schemas.microsoft.com/office/drawing/2014/main" xmlns="" val="2320547365"/>
                    </a:ext>
                  </a:extLst>
                </a:gridCol>
                <a:gridCol w="845004">
                  <a:extLst>
                    <a:ext uri="{9D8B030D-6E8A-4147-A177-3AD203B41FA5}">
                      <a16:colId xmlns:a16="http://schemas.microsoft.com/office/drawing/2014/main" xmlns="" val="71619356"/>
                    </a:ext>
                  </a:extLst>
                </a:gridCol>
                <a:gridCol w="1005840">
                  <a:extLst>
                    <a:ext uri="{9D8B030D-6E8A-4147-A177-3AD203B41FA5}">
                      <a16:colId xmlns:a16="http://schemas.microsoft.com/office/drawing/2014/main" xmlns="" val="1525619774"/>
                    </a:ext>
                  </a:extLst>
                </a:gridCol>
                <a:gridCol w="845004">
                  <a:extLst>
                    <a:ext uri="{9D8B030D-6E8A-4147-A177-3AD203B41FA5}">
                      <a16:colId xmlns:a16="http://schemas.microsoft.com/office/drawing/2014/main" xmlns="" val="820961492"/>
                    </a:ext>
                  </a:extLst>
                </a:gridCol>
              </a:tblGrid>
              <a:tr h="920787">
                <a:tc>
                  <a:txBody>
                    <a:bodyPr/>
                    <a:lstStyle>
                      <a:lvl1pPr marL="0" algn="l" defTabSz="685743" rtl="0" eaLnBrk="1" latinLnBrk="0" hangingPunct="1">
                        <a:defRPr sz="1350" b="1" kern="1200">
                          <a:solidFill>
                            <a:schemeClr val="lt1"/>
                          </a:solidFill>
                          <a:latin typeface="Arial"/>
                        </a:defRPr>
                      </a:lvl1pPr>
                      <a:lvl2pPr marL="342872" algn="l" defTabSz="685743" rtl="0" eaLnBrk="1" latinLnBrk="0" hangingPunct="1">
                        <a:defRPr sz="1350" b="1" kern="1200">
                          <a:solidFill>
                            <a:schemeClr val="lt1"/>
                          </a:solidFill>
                          <a:latin typeface="Arial"/>
                        </a:defRPr>
                      </a:lvl2pPr>
                      <a:lvl3pPr marL="685743" algn="l" defTabSz="685743" rtl="0" eaLnBrk="1" latinLnBrk="0" hangingPunct="1">
                        <a:defRPr sz="1350" b="1" kern="1200">
                          <a:solidFill>
                            <a:schemeClr val="lt1"/>
                          </a:solidFill>
                          <a:latin typeface="Arial"/>
                        </a:defRPr>
                      </a:lvl3pPr>
                      <a:lvl4pPr marL="1028614" algn="l" defTabSz="685743" rtl="0" eaLnBrk="1" latinLnBrk="0" hangingPunct="1">
                        <a:defRPr sz="1350" b="1" kern="1200">
                          <a:solidFill>
                            <a:schemeClr val="lt1"/>
                          </a:solidFill>
                          <a:latin typeface="Arial"/>
                        </a:defRPr>
                      </a:lvl4pPr>
                      <a:lvl5pPr marL="1371486" algn="l" defTabSz="685743" rtl="0" eaLnBrk="1" latinLnBrk="0" hangingPunct="1">
                        <a:defRPr sz="1350" b="1" kern="1200">
                          <a:solidFill>
                            <a:schemeClr val="lt1"/>
                          </a:solidFill>
                          <a:latin typeface="Arial"/>
                        </a:defRPr>
                      </a:lvl5pPr>
                      <a:lvl6pPr marL="1714356" algn="l" defTabSz="685743" rtl="0" eaLnBrk="1" latinLnBrk="0" hangingPunct="1">
                        <a:defRPr sz="1350" b="1" kern="1200">
                          <a:solidFill>
                            <a:schemeClr val="lt1"/>
                          </a:solidFill>
                          <a:latin typeface="Arial"/>
                        </a:defRPr>
                      </a:lvl6pPr>
                      <a:lvl7pPr marL="2057228" algn="l" defTabSz="685743" rtl="0" eaLnBrk="1" latinLnBrk="0" hangingPunct="1">
                        <a:defRPr sz="1350" b="1" kern="1200">
                          <a:solidFill>
                            <a:schemeClr val="lt1"/>
                          </a:solidFill>
                          <a:latin typeface="Arial"/>
                        </a:defRPr>
                      </a:lvl7pPr>
                      <a:lvl8pPr marL="2400098" algn="l" defTabSz="685743" rtl="0" eaLnBrk="1" latinLnBrk="0" hangingPunct="1">
                        <a:defRPr sz="1350" b="1" kern="1200">
                          <a:solidFill>
                            <a:schemeClr val="lt1"/>
                          </a:solidFill>
                          <a:latin typeface="Arial"/>
                        </a:defRPr>
                      </a:lvl8pPr>
                      <a:lvl9pPr marL="2742970" algn="l" defTabSz="685743" rtl="0" eaLnBrk="1" latinLnBrk="0" hangingPunct="1">
                        <a:defRPr sz="1350" b="1" kern="1200">
                          <a:solidFill>
                            <a:schemeClr val="lt1"/>
                          </a:solidFill>
                          <a:latin typeface="Arial"/>
                        </a:defRPr>
                      </a:lvl9pPr>
                    </a:lstStyle>
                    <a:p>
                      <a:pPr algn="ctr"/>
                      <a:r>
                        <a:rPr lang="en-US" sz="700">
                          <a:solidFill>
                            <a:schemeClr val="bg1"/>
                          </a:solidFill>
                        </a:rPr>
                        <a:t>1. </a:t>
                      </a:r>
                      <a:r>
                        <a:rPr lang="en-US" sz="700" err="1">
                          <a:solidFill>
                            <a:schemeClr val="bg1"/>
                          </a:solidFill>
                        </a:rPr>
                        <a:t>Định</a:t>
                      </a:r>
                      <a:r>
                        <a:rPr lang="en-US" sz="700">
                          <a:solidFill>
                            <a:schemeClr val="bg1"/>
                          </a:solidFill>
                        </a:rPr>
                        <a:t> h</a:t>
                      </a:r>
                      <a:r>
                        <a:rPr lang="vi-VN" sz="700">
                          <a:solidFill>
                            <a:schemeClr val="bg1"/>
                          </a:solidFill>
                        </a:rPr>
                        <a:t>ư</a:t>
                      </a:r>
                      <a:r>
                        <a:rPr lang="en-US" sz="700" err="1">
                          <a:solidFill>
                            <a:schemeClr val="bg1"/>
                          </a:solidFill>
                        </a:rPr>
                        <a:t>ớng</a:t>
                      </a:r>
                      <a:r>
                        <a:rPr lang="en-US" sz="700">
                          <a:solidFill>
                            <a:schemeClr val="bg1"/>
                          </a:solidFill>
                        </a:rPr>
                        <a:t>      </a:t>
                      </a:r>
                      <a:r>
                        <a:rPr lang="en-US" sz="700" err="1">
                          <a:solidFill>
                            <a:schemeClr val="bg1"/>
                          </a:solidFill>
                        </a:rPr>
                        <a:t>chiến</a:t>
                      </a:r>
                      <a:r>
                        <a:rPr lang="en-US" sz="700">
                          <a:solidFill>
                            <a:schemeClr val="bg1"/>
                          </a:solidFill>
                        </a:rPr>
                        <a:t> l</a:t>
                      </a:r>
                      <a:r>
                        <a:rPr lang="vi-VN" sz="700">
                          <a:solidFill>
                            <a:schemeClr val="bg1"/>
                          </a:solidFill>
                        </a:rPr>
                        <a:t>ư</a:t>
                      </a:r>
                      <a:r>
                        <a:rPr lang="en-US" sz="700" err="1">
                          <a:solidFill>
                            <a:schemeClr val="bg1"/>
                          </a:solidFill>
                        </a:rPr>
                        <a:t>ợc</a:t>
                      </a:r>
                      <a:endParaRPr lang="en-US" sz="700">
                        <a:solidFill>
                          <a:schemeClr val="bg1"/>
                        </a:solidFill>
                      </a:endParaRPr>
                    </a:p>
                  </a:txBody>
                  <a:tcPr marL="48780" marR="48780" marT="24391" marB="24391"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82069"/>
                    </a:solidFill>
                  </a:tcPr>
                </a:tc>
                <a:tc>
                  <a:txBody>
                    <a:bodyPr/>
                    <a:lstStyle>
                      <a:lvl1pPr marL="0" algn="l" defTabSz="685743" rtl="0" eaLnBrk="1" latinLnBrk="0" hangingPunct="1">
                        <a:defRPr sz="1350" b="1" kern="1200">
                          <a:solidFill>
                            <a:schemeClr val="lt1"/>
                          </a:solidFill>
                          <a:latin typeface="Arial"/>
                        </a:defRPr>
                      </a:lvl1pPr>
                      <a:lvl2pPr marL="342872" algn="l" defTabSz="685743" rtl="0" eaLnBrk="1" latinLnBrk="0" hangingPunct="1">
                        <a:defRPr sz="1350" b="1" kern="1200">
                          <a:solidFill>
                            <a:schemeClr val="lt1"/>
                          </a:solidFill>
                          <a:latin typeface="Arial"/>
                        </a:defRPr>
                      </a:lvl2pPr>
                      <a:lvl3pPr marL="685743" algn="l" defTabSz="685743" rtl="0" eaLnBrk="1" latinLnBrk="0" hangingPunct="1">
                        <a:defRPr sz="1350" b="1" kern="1200">
                          <a:solidFill>
                            <a:schemeClr val="lt1"/>
                          </a:solidFill>
                          <a:latin typeface="Arial"/>
                        </a:defRPr>
                      </a:lvl3pPr>
                      <a:lvl4pPr marL="1028614" algn="l" defTabSz="685743" rtl="0" eaLnBrk="1" latinLnBrk="0" hangingPunct="1">
                        <a:defRPr sz="1350" b="1" kern="1200">
                          <a:solidFill>
                            <a:schemeClr val="lt1"/>
                          </a:solidFill>
                          <a:latin typeface="Arial"/>
                        </a:defRPr>
                      </a:lvl4pPr>
                      <a:lvl5pPr marL="1371486" algn="l" defTabSz="685743" rtl="0" eaLnBrk="1" latinLnBrk="0" hangingPunct="1">
                        <a:defRPr sz="1350" b="1" kern="1200">
                          <a:solidFill>
                            <a:schemeClr val="lt1"/>
                          </a:solidFill>
                          <a:latin typeface="Arial"/>
                        </a:defRPr>
                      </a:lvl5pPr>
                      <a:lvl6pPr marL="1714356" algn="l" defTabSz="685743" rtl="0" eaLnBrk="1" latinLnBrk="0" hangingPunct="1">
                        <a:defRPr sz="1350" b="1" kern="1200">
                          <a:solidFill>
                            <a:schemeClr val="lt1"/>
                          </a:solidFill>
                          <a:latin typeface="Arial"/>
                        </a:defRPr>
                      </a:lvl6pPr>
                      <a:lvl7pPr marL="2057228" algn="l" defTabSz="685743" rtl="0" eaLnBrk="1" latinLnBrk="0" hangingPunct="1">
                        <a:defRPr sz="1350" b="1" kern="1200">
                          <a:solidFill>
                            <a:schemeClr val="lt1"/>
                          </a:solidFill>
                          <a:latin typeface="Arial"/>
                        </a:defRPr>
                      </a:lvl7pPr>
                      <a:lvl8pPr marL="2400098" algn="l" defTabSz="685743" rtl="0" eaLnBrk="1" latinLnBrk="0" hangingPunct="1">
                        <a:defRPr sz="1350" b="1" kern="1200">
                          <a:solidFill>
                            <a:schemeClr val="lt1"/>
                          </a:solidFill>
                          <a:latin typeface="Arial"/>
                        </a:defRPr>
                      </a:lvl8pPr>
                      <a:lvl9pPr marL="2742970" algn="l" defTabSz="685743" rtl="0" eaLnBrk="1" latinLnBrk="0" hangingPunct="1">
                        <a:defRPr sz="1350" b="1" kern="1200">
                          <a:solidFill>
                            <a:schemeClr val="lt1"/>
                          </a:solidFill>
                          <a:latin typeface="Arial"/>
                        </a:defRPr>
                      </a:lvl9pPr>
                    </a:lstStyle>
                    <a:p>
                      <a:pPr algn="ctr"/>
                      <a:r>
                        <a:rPr lang="en-US" sz="700">
                          <a:solidFill>
                            <a:schemeClr val="bg1"/>
                          </a:solidFill>
                        </a:rPr>
                        <a:t>2. </a:t>
                      </a:r>
                      <a:r>
                        <a:rPr lang="en-US" sz="700" err="1">
                          <a:solidFill>
                            <a:schemeClr val="bg1"/>
                          </a:solidFill>
                        </a:rPr>
                        <a:t>Trải</a:t>
                      </a:r>
                      <a:r>
                        <a:rPr lang="en-US" sz="700">
                          <a:solidFill>
                            <a:schemeClr val="bg1"/>
                          </a:solidFill>
                        </a:rPr>
                        <a:t> </a:t>
                      </a:r>
                      <a:r>
                        <a:rPr lang="en-US" sz="700" err="1">
                          <a:solidFill>
                            <a:schemeClr val="bg1"/>
                          </a:solidFill>
                        </a:rPr>
                        <a:t>nghiệm</a:t>
                      </a:r>
                      <a:endParaRPr lang="en-US" sz="700">
                        <a:solidFill>
                          <a:schemeClr val="bg1"/>
                        </a:solidFill>
                      </a:endParaRPr>
                    </a:p>
                    <a:p>
                      <a:pPr algn="ctr"/>
                      <a:r>
                        <a:rPr lang="en-US" sz="700" err="1">
                          <a:solidFill>
                            <a:schemeClr val="bg1"/>
                          </a:solidFill>
                        </a:rPr>
                        <a:t>khách</a:t>
                      </a:r>
                      <a:r>
                        <a:rPr lang="en-US" sz="700">
                          <a:solidFill>
                            <a:schemeClr val="bg1"/>
                          </a:solidFill>
                        </a:rPr>
                        <a:t> </a:t>
                      </a:r>
                      <a:r>
                        <a:rPr lang="en-US" sz="700" err="1">
                          <a:solidFill>
                            <a:schemeClr val="bg1"/>
                          </a:solidFill>
                        </a:rPr>
                        <a:t>hàng</a:t>
                      </a:r>
                      <a:endParaRPr lang="en-US" sz="700">
                        <a:solidFill>
                          <a:schemeClr val="bg1"/>
                        </a:solidFill>
                      </a:endParaRPr>
                    </a:p>
                  </a:txBody>
                  <a:tcPr marL="48780" marR="48780" marT="24391" marB="24391"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82069"/>
                    </a:solidFill>
                  </a:tcPr>
                </a:tc>
                <a:tc>
                  <a:txBody>
                    <a:bodyPr/>
                    <a:lstStyle>
                      <a:lvl1pPr marL="0" algn="l" defTabSz="685743" rtl="0" eaLnBrk="1" latinLnBrk="0" hangingPunct="1">
                        <a:defRPr sz="1350" b="1" kern="1200">
                          <a:solidFill>
                            <a:schemeClr val="lt1"/>
                          </a:solidFill>
                          <a:latin typeface="Arial"/>
                        </a:defRPr>
                      </a:lvl1pPr>
                      <a:lvl2pPr marL="342872" algn="l" defTabSz="685743" rtl="0" eaLnBrk="1" latinLnBrk="0" hangingPunct="1">
                        <a:defRPr sz="1350" b="1" kern="1200">
                          <a:solidFill>
                            <a:schemeClr val="lt1"/>
                          </a:solidFill>
                          <a:latin typeface="Arial"/>
                        </a:defRPr>
                      </a:lvl2pPr>
                      <a:lvl3pPr marL="685743" algn="l" defTabSz="685743" rtl="0" eaLnBrk="1" latinLnBrk="0" hangingPunct="1">
                        <a:defRPr sz="1350" b="1" kern="1200">
                          <a:solidFill>
                            <a:schemeClr val="lt1"/>
                          </a:solidFill>
                          <a:latin typeface="Arial"/>
                        </a:defRPr>
                      </a:lvl3pPr>
                      <a:lvl4pPr marL="1028614" algn="l" defTabSz="685743" rtl="0" eaLnBrk="1" latinLnBrk="0" hangingPunct="1">
                        <a:defRPr sz="1350" b="1" kern="1200">
                          <a:solidFill>
                            <a:schemeClr val="lt1"/>
                          </a:solidFill>
                          <a:latin typeface="Arial"/>
                        </a:defRPr>
                      </a:lvl4pPr>
                      <a:lvl5pPr marL="1371486" algn="l" defTabSz="685743" rtl="0" eaLnBrk="1" latinLnBrk="0" hangingPunct="1">
                        <a:defRPr sz="1350" b="1" kern="1200">
                          <a:solidFill>
                            <a:schemeClr val="lt1"/>
                          </a:solidFill>
                          <a:latin typeface="Arial"/>
                        </a:defRPr>
                      </a:lvl5pPr>
                      <a:lvl6pPr marL="1714356" algn="l" defTabSz="685743" rtl="0" eaLnBrk="1" latinLnBrk="0" hangingPunct="1">
                        <a:defRPr sz="1350" b="1" kern="1200">
                          <a:solidFill>
                            <a:schemeClr val="lt1"/>
                          </a:solidFill>
                          <a:latin typeface="Arial"/>
                        </a:defRPr>
                      </a:lvl6pPr>
                      <a:lvl7pPr marL="2057228" algn="l" defTabSz="685743" rtl="0" eaLnBrk="1" latinLnBrk="0" hangingPunct="1">
                        <a:defRPr sz="1350" b="1" kern="1200">
                          <a:solidFill>
                            <a:schemeClr val="lt1"/>
                          </a:solidFill>
                          <a:latin typeface="Arial"/>
                        </a:defRPr>
                      </a:lvl7pPr>
                      <a:lvl8pPr marL="2400098" algn="l" defTabSz="685743" rtl="0" eaLnBrk="1" latinLnBrk="0" hangingPunct="1">
                        <a:defRPr sz="1350" b="1" kern="1200">
                          <a:solidFill>
                            <a:schemeClr val="lt1"/>
                          </a:solidFill>
                          <a:latin typeface="Arial"/>
                        </a:defRPr>
                      </a:lvl8pPr>
                      <a:lvl9pPr marL="2742970" algn="l" defTabSz="685743" rtl="0" eaLnBrk="1" latinLnBrk="0" hangingPunct="1">
                        <a:defRPr sz="1350" b="1" kern="1200">
                          <a:solidFill>
                            <a:schemeClr val="lt1"/>
                          </a:solidFill>
                          <a:latin typeface="Arial"/>
                        </a:defRPr>
                      </a:lvl9pPr>
                    </a:lstStyle>
                    <a:p>
                      <a:pPr algn="ctr"/>
                      <a:r>
                        <a:rPr lang="en-US" sz="700">
                          <a:solidFill>
                            <a:schemeClr val="bg1"/>
                          </a:solidFill>
                        </a:rPr>
                        <a:t>3. </a:t>
                      </a:r>
                      <a:r>
                        <a:rPr lang="en-US" sz="700" err="1">
                          <a:solidFill>
                            <a:schemeClr val="bg1"/>
                          </a:solidFill>
                        </a:rPr>
                        <a:t>Chuỗi</a:t>
                      </a:r>
                      <a:r>
                        <a:rPr lang="en-US" sz="700">
                          <a:solidFill>
                            <a:schemeClr val="bg1"/>
                          </a:solidFill>
                        </a:rPr>
                        <a:t> </a:t>
                      </a:r>
                      <a:r>
                        <a:rPr lang="en-US" sz="700" err="1">
                          <a:solidFill>
                            <a:schemeClr val="bg1"/>
                          </a:solidFill>
                        </a:rPr>
                        <a:t>cung</a:t>
                      </a:r>
                      <a:r>
                        <a:rPr lang="en-US" sz="700">
                          <a:solidFill>
                            <a:schemeClr val="bg1"/>
                          </a:solidFill>
                        </a:rPr>
                        <a:t> </a:t>
                      </a:r>
                      <a:r>
                        <a:rPr lang="en-US" sz="700" err="1">
                          <a:solidFill>
                            <a:schemeClr val="bg1"/>
                          </a:solidFill>
                        </a:rPr>
                        <a:t>ứng</a:t>
                      </a:r>
                      <a:endParaRPr lang="en-US" sz="700">
                        <a:solidFill>
                          <a:schemeClr val="bg1"/>
                        </a:solidFill>
                      </a:endParaRPr>
                    </a:p>
                  </a:txBody>
                  <a:tcPr marL="48780" marR="48780" marT="24391" marB="24391"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82069"/>
                    </a:solidFill>
                  </a:tcPr>
                </a:tc>
                <a:tc>
                  <a:txBody>
                    <a:bodyPr/>
                    <a:lstStyle>
                      <a:lvl1pPr marL="0" algn="l" defTabSz="685743" rtl="0" eaLnBrk="1" latinLnBrk="0" hangingPunct="1">
                        <a:defRPr sz="1350" b="1" kern="1200">
                          <a:solidFill>
                            <a:schemeClr val="lt1"/>
                          </a:solidFill>
                          <a:latin typeface="Arial"/>
                        </a:defRPr>
                      </a:lvl1pPr>
                      <a:lvl2pPr marL="342872" algn="l" defTabSz="685743" rtl="0" eaLnBrk="1" latinLnBrk="0" hangingPunct="1">
                        <a:defRPr sz="1350" b="1" kern="1200">
                          <a:solidFill>
                            <a:schemeClr val="lt1"/>
                          </a:solidFill>
                          <a:latin typeface="Arial"/>
                        </a:defRPr>
                      </a:lvl2pPr>
                      <a:lvl3pPr marL="685743" algn="l" defTabSz="685743" rtl="0" eaLnBrk="1" latinLnBrk="0" hangingPunct="1">
                        <a:defRPr sz="1350" b="1" kern="1200">
                          <a:solidFill>
                            <a:schemeClr val="lt1"/>
                          </a:solidFill>
                          <a:latin typeface="Arial"/>
                        </a:defRPr>
                      </a:lvl3pPr>
                      <a:lvl4pPr marL="1028614" algn="l" defTabSz="685743" rtl="0" eaLnBrk="1" latinLnBrk="0" hangingPunct="1">
                        <a:defRPr sz="1350" b="1" kern="1200">
                          <a:solidFill>
                            <a:schemeClr val="lt1"/>
                          </a:solidFill>
                          <a:latin typeface="Arial"/>
                        </a:defRPr>
                      </a:lvl4pPr>
                      <a:lvl5pPr marL="1371486" algn="l" defTabSz="685743" rtl="0" eaLnBrk="1" latinLnBrk="0" hangingPunct="1">
                        <a:defRPr sz="1350" b="1" kern="1200">
                          <a:solidFill>
                            <a:schemeClr val="lt1"/>
                          </a:solidFill>
                          <a:latin typeface="Arial"/>
                        </a:defRPr>
                      </a:lvl5pPr>
                      <a:lvl6pPr marL="1714356" algn="l" defTabSz="685743" rtl="0" eaLnBrk="1" latinLnBrk="0" hangingPunct="1">
                        <a:defRPr sz="1350" b="1" kern="1200">
                          <a:solidFill>
                            <a:schemeClr val="lt1"/>
                          </a:solidFill>
                          <a:latin typeface="Arial"/>
                        </a:defRPr>
                      </a:lvl6pPr>
                      <a:lvl7pPr marL="2057228" algn="l" defTabSz="685743" rtl="0" eaLnBrk="1" latinLnBrk="0" hangingPunct="1">
                        <a:defRPr sz="1350" b="1" kern="1200">
                          <a:solidFill>
                            <a:schemeClr val="lt1"/>
                          </a:solidFill>
                          <a:latin typeface="Arial"/>
                        </a:defRPr>
                      </a:lvl7pPr>
                      <a:lvl8pPr marL="2400098" algn="l" defTabSz="685743" rtl="0" eaLnBrk="1" latinLnBrk="0" hangingPunct="1">
                        <a:defRPr sz="1350" b="1" kern="1200">
                          <a:solidFill>
                            <a:schemeClr val="lt1"/>
                          </a:solidFill>
                          <a:latin typeface="Arial"/>
                        </a:defRPr>
                      </a:lvl8pPr>
                      <a:lvl9pPr marL="2742970" algn="l" defTabSz="685743" rtl="0" eaLnBrk="1" latinLnBrk="0" hangingPunct="1">
                        <a:defRPr sz="1350" b="1" kern="1200">
                          <a:solidFill>
                            <a:schemeClr val="lt1"/>
                          </a:solidFill>
                          <a:latin typeface="Arial"/>
                        </a:defRPr>
                      </a:lvl9pPr>
                    </a:lstStyle>
                    <a:p>
                      <a:pPr algn="ctr"/>
                      <a:r>
                        <a:rPr lang="en-US" sz="700">
                          <a:solidFill>
                            <a:schemeClr val="bg1"/>
                          </a:solidFill>
                        </a:rPr>
                        <a:t>4. </a:t>
                      </a:r>
                      <a:r>
                        <a:rPr lang="en-US" sz="700" err="1">
                          <a:solidFill>
                            <a:schemeClr val="bg1"/>
                          </a:solidFill>
                        </a:rPr>
                        <a:t>Hệ</a:t>
                      </a:r>
                      <a:r>
                        <a:rPr lang="en-US" sz="700">
                          <a:solidFill>
                            <a:schemeClr val="bg1"/>
                          </a:solidFill>
                        </a:rPr>
                        <a:t> </a:t>
                      </a:r>
                      <a:r>
                        <a:rPr lang="en-US" sz="700" err="1">
                          <a:solidFill>
                            <a:schemeClr val="bg1"/>
                          </a:solidFill>
                        </a:rPr>
                        <a:t>thống</a:t>
                      </a:r>
                      <a:r>
                        <a:rPr lang="en-US" sz="700">
                          <a:solidFill>
                            <a:schemeClr val="bg1"/>
                          </a:solidFill>
                        </a:rPr>
                        <a:t> CNTT &amp; </a:t>
                      </a:r>
                      <a:r>
                        <a:rPr lang="en-US" sz="700" err="1">
                          <a:solidFill>
                            <a:schemeClr val="bg1"/>
                          </a:solidFill>
                        </a:rPr>
                        <a:t>quản</a:t>
                      </a:r>
                      <a:r>
                        <a:rPr lang="en-US" sz="700">
                          <a:solidFill>
                            <a:schemeClr val="bg1"/>
                          </a:solidFill>
                        </a:rPr>
                        <a:t> </a:t>
                      </a:r>
                      <a:r>
                        <a:rPr lang="en-US" sz="700" err="1">
                          <a:solidFill>
                            <a:schemeClr val="bg1"/>
                          </a:solidFill>
                        </a:rPr>
                        <a:t>trị</a:t>
                      </a:r>
                      <a:r>
                        <a:rPr lang="en-US" sz="700">
                          <a:solidFill>
                            <a:schemeClr val="bg1"/>
                          </a:solidFill>
                        </a:rPr>
                        <a:t> </a:t>
                      </a:r>
                      <a:r>
                        <a:rPr lang="en-US" sz="700" err="1">
                          <a:solidFill>
                            <a:schemeClr val="bg1"/>
                          </a:solidFill>
                        </a:rPr>
                        <a:t>dữ</a:t>
                      </a:r>
                      <a:r>
                        <a:rPr lang="en-US" sz="700">
                          <a:solidFill>
                            <a:schemeClr val="bg1"/>
                          </a:solidFill>
                        </a:rPr>
                        <a:t> </a:t>
                      </a:r>
                      <a:r>
                        <a:rPr lang="en-US" sz="700" err="1">
                          <a:solidFill>
                            <a:schemeClr val="bg1"/>
                          </a:solidFill>
                        </a:rPr>
                        <a:t>liệu</a:t>
                      </a:r>
                      <a:endParaRPr lang="en-US" sz="700">
                        <a:solidFill>
                          <a:schemeClr val="bg1"/>
                        </a:solidFill>
                      </a:endParaRPr>
                    </a:p>
                  </a:txBody>
                  <a:tcPr marL="18288" marR="18288" marT="24391" marB="24391"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82069"/>
                    </a:solidFill>
                  </a:tcPr>
                </a:tc>
                <a:tc>
                  <a:txBody>
                    <a:bodyPr/>
                    <a:lstStyle>
                      <a:lvl1pPr marL="0" algn="l" defTabSz="685743" rtl="0" eaLnBrk="1" latinLnBrk="0" hangingPunct="1">
                        <a:defRPr sz="1350" b="1" kern="1200">
                          <a:solidFill>
                            <a:schemeClr val="lt1"/>
                          </a:solidFill>
                          <a:latin typeface="Arial"/>
                        </a:defRPr>
                      </a:lvl1pPr>
                      <a:lvl2pPr marL="342872" algn="l" defTabSz="685743" rtl="0" eaLnBrk="1" latinLnBrk="0" hangingPunct="1">
                        <a:defRPr sz="1350" b="1" kern="1200">
                          <a:solidFill>
                            <a:schemeClr val="lt1"/>
                          </a:solidFill>
                          <a:latin typeface="Arial"/>
                        </a:defRPr>
                      </a:lvl2pPr>
                      <a:lvl3pPr marL="685743" algn="l" defTabSz="685743" rtl="0" eaLnBrk="1" latinLnBrk="0" hangingPunct="1">
                        <a:defRPr sz="1350" b="1" kern="1200">
                          <a:solidFill>
                            <a:schemeClr val="lt1"/>
                          </a:solidFill>
                          <a:latin typeface="Arial"/>
                        </a:defRPr>
                      </a:lvl3pPr>
                      <a:lvl4pPr marL="1028614" algn="l" defTabSz="685743" rtl="0" eaLnBrk="1" latinLnBrk="0" hangingPunct="1">
                        <a:defRPr sz="1350" b="1" kern="1200">
                          <a:solidFill>
                            <a:schemeClr val="lt1"/>
                          </a:solidFill>
                          <a:latin typeface="Arial"/>
                        </a:defRPr>
                      </a:lvl4pPr>
                      <a:lvl5pPr marL="1371486" algn="l" defTabSz="685743" rtl="0" eaLnBrk="1" latinLnBrk="0" hangingPunct="1">
                        <a:defRPr sz="1350" b="1" kern="1200">
                          <a:solidFill>
                            <a:schemeClr val="lt1"/>
                          </a:solidFill>
                          <a:latin typeface="Arial"/>
                        </a:defRPr>
                      </a:lvl5pPr>
                      <a:lvl6pPr marL="1714356" algn="l" defTabSz="685743" rtl="0" eaLnBrk="1" latinLnBrk="0" hangingPunct="1">
                        <a:defRPr sz="1350" b="1" kern="1200">
                          <a:solidFill>
                            <a:schemeClr val="lt1"/>
                          </a:solidFill>
                          <a:latin typeface="Arial"/>
                        </a:defRPr>
                      </a:lvl6pPr>
                      <a:lvl7pPr marL="2057228" algn="l" defTabSz="685743" rtl="0" eaLnBrk="1" latinLnBrk="0" hangingPunct="1">
                        <a:defRPr sz="1350" b="1" kern="1200">
                          <a:solidFill>
                            <a:schemeClr val="lt1"/>
                          </a:solidFill>
                          <a:latin typeface="Arial"/>
                        </a:defRPr>
                      </a:lvl7pPr>
                      <a:lvl8pPr marL="2400098" algn="l" defTabSz="685743" rtl="0" eaLnBrk="1" latinLnBrk="0" hangingPunct="1">
                        <a:defRPr sz="1350" b="1" kern="1200">
                          <a:solidFill>
                            <a:schemeClr val="lt1"/>
                          </a:solidFill>
                          <a:latin typeface="Arial"/>
                        </a:defRPr>
                      </a:lvl8pPr>
                      <a:lvl9pPr marL="2742970" algn="l" defTabSz="685743" rtl="0" eaLnBrk="1" latinLnBrk="0" hangingPunct="1">
                        <a:defRPr sz="1350" b="1" kern="1200">
                          <a:solidFill>
                            <a:schemeClr val="lt1"/>
                          </a:solidFill>
                          <a:latin typeface="Arial"/>
                        </a:defRPr>
                      </a:lvl9pPr>
                    </a:lstStyle>
                    <a:p>
                      <a:pPr algn="ctr"/>
                      <a:r>
                        <a:rPr lang="en-US" sz="700">
                          <a:solidFill>
                            <a:schemeClr val="bg1"/>
                          </a:solidFill>
                        </a:rPr>
                        <a:t>5. </a:t>
                      </a:r>
                      <a:r>
                        <a:rPr lang="en-US" sz="700" err="1">
                          <a:solidFill>
                            <a:schemeClr val="bg1"/>
                          </a:solidFill>
                        </a:rPr>
                        <a:t>Quản</a:t>
                      </a:r>
                      <a:r>
                        <a:rPr lang="en-US" sz="700">
                          <a:solidFill>
                            <a:schemeClr val="bg1"/>
                          </a:solidFill>
                        </a:rPr>
                        <a:t> </a:t>
                      </a:r>
                      <a:r>
                        <a:rPr lang="en-US" sz="700" err="1">
                          <a:solidFill>
                            <a:schemeClr val="bg1"/>
                          </a:solidFill>
                        </a:rPr>
                        <a:t>lý</a:t>
                      </a:r>
                      <a:r>
                        <a:rPr lang="en-US" sz="700">
                          <a:solidFill>
                            <a:schemeClr val="bg1"/>
                          </a:solidFill>
                        </a:rPr>
                        <a:t> </a:t>
                      </a:r>
                      <a:r>
                        <a:rPr lang="en-US" sz="700" err="1">
                          <a:solidFill>
                            <a:schemeClr val="bg1"/>
                          </a:solidFill>
                        </a:rPr>
                        <a:t>rủi</a:t>
                      </a:r>
                      <a:r>
                        <a:rPr lang="en-US" sz="700">
                          <a:solidFill>
                            <a:schemeClr val="bg1"/>
                          </a:solidFill>
                        </a:rPr>
                        <a:t> </a:t>
                      </a:r>
                      <a:r>
                        <a:rPr lang="en-US" sz="700" err="1">
                          <a:solidFill>
                            <a:schemeClr val="bg1"/>
                          </a:solidFill>
                        </a:rPr>
                        <a:t>ro</a:t>
                      </a:r>
                      <a:r>
                        <a:rPr lang="en-US" sz="700">
                          <a:solidFill>
                            <a:schemeClr val="bg1"/>
                          </a:solidFill>
                        </a:rPr>
                        <a:t> &amp;</a:t>
                      </a:r>
                    </a:p>
                    <a:p>
                      <a:pPr algn="ctr"/>
                      <a:r>
                        <a:rPr lang="en-US" sz="700">
                          <a:solidFill>
                            <a:schemeClr val="bg1"/>
                          </a:solidFill>
                        </a:rPr>
                        <a:t>an </a:t>
                      </a:r>
                      <a:r>
                        <a:rPr lang="en-US" sz="700" err="1">
                          <a:solidFill>
                            <a:schemeClr val="bg1"/>
                          </a:solidFill>
                        </a:rPr>
                        <a:t>ninh</a:t>
                      </a:r>
                      <a:r>
                        <a:rPr lang="en-US" sz="700">
                          <a:solidFill>
                            <a:schemeClr val="bg1"/>
                          </a:solidFill>
                        </a:rPr>
                        <a:t> </a:t>
                      </a:r>
                      <a:r>
                        <a:rPr lang="en-US" sz="700" err="1">
                          <a:solidFill>
                            <a:schemeClr val="bg1"/>
                          </a:solidFill>
                        </a:rPr>
                        <a:t>mạng</a:t>
                      </a:r>
                      <a:endParaRPr lang="en-US" sz="700">
                        <a:solidFill>
                          <a:schemeClr val="bg1"/>
                        </a:solidFill>
                      </a:endParaRPr>
                    </a:p>
                  </a:txBody>
                  <a:tcPr marL="18288" marR="18288" marT="24391" marB="24391"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82069"/>
                    </a:solidFill>
                  </a:tcPr>
                </a:tc>
                <a:tc>
                  <a:txBody>
                    <a:bodyPr/>
                    <a:lstStyle>
                      <a:lvl1pPr marL="0" algn="l" defTabSz="685743" rtl="0" eaLnBrk="1" latinLnBrk="0" hangingPunct="1">
                        <a:defRPr sz="1350" b="1" kern="1200">
                          <a:solidFill>
                            <a:schemeClr val="lt1"/>
                          </a:solidFill>
                          <a:latin typeface="Arial"/>
                        </a:defRPr>
                      </a:lvl1pPr>
                      <a:lvl2pPr marL="342872" algn="l" defTabSz="685743" rtl="0" eaLnBrk="1" latinLnBrk="0" hangingPunct="1">
                        <a:defRPr sz="1350" b="1" kern="1200">
                          <a:solidFill>
                            <a:schemeClr val="lt1"/>
                          </a:solidFill>
                          <a:latin typeface="Arial"/>
                        </a:defRPr>
                      </a:lvl2pPr>
                      <a:lvl3pPr marL="685743" algn="l" defTabSz="685743" rtl="0" eaLnBrk="1" latinLnBrk="0" hangingPunct="1">
                        <a:defRPr sz="1350" b="1" kern="1200">
                          <a:solidFill>
                            <a:schemeClr val="lt1"/>
                          </a:solidFill>
                          <a:latin typeface="Arial"/>
                        </a:defRPr>
                      </a:lvl3pPr>
                      <a:lvl4pPr marL="1028614" algn="l" defTabSz="685743" rtl="0" eaLnBrk="1" latinLnBrk="0" hangingPunct="1">
                        <a:defRPr sz="1350" b="1" kern="1200">
                          <a:solidFill>
                            <a:schemeClr val="lt1"/>
                          </a:solidFill>
                          <a:latin typeface="Arial"/>
                        </a:defRPr>
                      </a:lvl4pPr>
                      <a:lvl5pPr marL="1371486" algn="l" defTabSz="685743" rtl="0" eaLnBrk="1" latinLnBrk="0" hangingPunct="1">
                        <a:defRPr sz="1350" b="1" kern="1200">
                          <a:solidFill>
                            <a:schemeClr val="lt1"/>
                          </a:solidFill>
                          <a:latin typeface="Arial"/>
                        </a:defRPr>
                      </a:lvl5pPr>
                      <a:lvl6pPr marL="1714356" algn="l" defTabSz="685743" rtl="0" eaLnBrk="1" latinLnBrk="0" hangingPunct="1">
                        <a:defRPr sz="1350" b="1" kern="1200">
                          <a:solidFill>
                            <a:schemeClr val="lt1"/>
                          </a:solidFill>
                          <a:latin typeface="Arial"/>
                        </a:defRPr>
                      </a:lvl6pPr>
                      <a:lvl7pPr marL="2057228" algn="l" defTabSz="685743" rtl="0" eaLnBrk="1" latinLnBrk="0" hangingPunct="1">
                        <a:defRPr sz="1350" b="1" kern="1200">
                          <a:solidFill>
                            <a:schemeClr val="lt1"/>
                          </a:solidFill>
                          <a:latin typeface="Arial"/>
                        </a:defRPr>
                      </a:lvl7pPr>
                      <a:lvl8pPr marL="2400098" algn="l" defTabSz="685743" rtl="0" eaLnBrk="1" latinLnBrk="0" hangingPunct="1">
                        <a:defRPr sz="1350" b="1" kern="1200">
                          <a:solidFill>
                            <a:schemeClr val="lt1"/>
                          </a:solidFill>
                          <a:latin typeface="Arial"/>
                        </a:defRPr>
                      </a:lvl8pPr>
                      <a:lvl9pPr marL="2742970" algn="l" defTabSz="685743" rtl="0" eaLnBrk="1" latinLnBrk="0" hangingPunct="1">
                        <a:defRPr sz="1350" b="1" kern="1200">
                          <a:solidFill>
                            <a:schemeClr val="lt1"/>
                          </a:solidFill>
                          <a:latin typeface="Arial"/>
                        </a:defRPr>
                      </a:lvl9pPr>
                    </a:lstStyle>
                    <a:p>
                      <a:pPr algn="ctr"/>
                      <a:r>
                        <a:rPr lang="en-US" sz="700">
                          <a:solidFill>
                            <a:schemeClr val="bg1"/>
                          </a:solidFill>
                        </a:rPr>
                        <a:t>6. </a:t>
                      </a:r>
                      <a:r>
                        <a:rPr lang="en-US" sz="700" err="1">
                          <a:solidFill>
                            <a:schemeClr val="bg1"/>
                          </a:solidFill>
                        </a:rPr>
                        <a:t>Nghiệp</a:t>
                      </a:r>
                      <a:r>
                        <a:rPr lang="en-US" sz="700">
                          <a:solidFill>
                            <a:schemeClr val="bg1"/>
                          </a:solidFill>
                        </a:rPr>
                        <a:t> </a:t>
                      </a:r>
                      <a:r>
                        <a:rPr lang="en-US" sz="700" err="1">
                          <a:solidFill>
                            <a:schemeClr val="bg1"/>
                          </a:solidFill>
                        </a:rPr>
                        <a:t>vụ</a:t>
                      </a:r>
                      <a:r>
                        <a:rPr lang="en-US" sz="700">
                          <a:solidFill>
                            <a:schemeClr val="bg1"/>
                          </a:solidFill>
                        </a:rPr>
                        <a:t> </a:t>
                      </a:r>
                      <a:r>
                        <a:rPr lang="en-US" sz="700" err="1">
                          <a:solidFill>
                            <a:schemeClr val="bg1"/>
                          </a:solidFill>
                        </a:rPr>
                        <a:t>quản</a:t>
                      </a:r>
                      <a:r>
                        <a:rPr lang="en-US" sz="700">
                          <a:solidFill>
                            <a:schemeClr val="bg1"/>
                          </a:solidFill>
                        </a:rPr>
                        <a:t> </a:t>
                      </a:r>
                      <a:r>
                        <a:rPr lang="en-US" sz="700" err="1">
                          <a:solidFill>
                            <a:schemeClr val="bg1"/>
                          </a:solidFill>
                        </a:rPr>
                        <a:t>lý</a:t>
                      </a:r>
                      <a:r>
                        <a:rPr lang="en-US" sz="700">
                          <a:solidFill>
                            <a:schemeClr val="bg1"/>
                          </a:solidFill>
                        </a:rPr>
                        <a:t> TCKT, </a:t>
                      </a:r>
                      <a:r>
                        <a:rPr lang="en-US" sz="700" err="1">
                          <a:solidFill>
                            <a:schemeClr val="bg1"/>
                          </a:solidFill>
                        </a:rPr>
                        <a:t>kế</a:t>
                      </a:r>
                      <a:r>
                        <a:rPr lang="en-US" sz="700">
                          <a:solidFill>
                            <a:schemeClr val="bg1"/>
                          </a:solidFill>
                        </a:rPr>
                        <a:t> </a:t>
                      </a:r>
                      <a:r>
                        <a:rPr lang="en-US" sz="700" err="1">
                          <a:solidFill>
                            <a:schemeClr val="bg1"/>
                          </a:solidFill>
                        </a:rPr>
                        <a:t>hoạch</a:t>
                      </a:r>
                      <a:r>
                        <a:rPr lang="en-US" sz="700">
                          <a:solidFill>
                            <a:schemeClr val="bg1"/>
                          </a:solidFill>
                        </a:rPr>
                        <a:t>, </a:t>
                      </a:r>
                      <a:r>
                        <a:rPr lang="en-US" sz="700" err="1">
                          <a:solidFill>
                            <a:schemeClr val="bg1"/>
                          </a:solidFill>
                        </a:rPr>
                        <a:t>pháp</a:t>
                      </a:r>
                      <a:r>
                        <a:rPr lang="en-US" sz="700">
                          <a:solidFill>
                            <a:schemeClr val="bg1"/>
                          </a:solidFill>
                        </a:rPr>
                        <a:t> </a:t>
                      </a:r>
                      <a:r>
                        <a:rPr lang="en-US" sz="700" err="1">
                          <a:solidFill>
                            <a:schemeClr val="bg1"/>
                          </a:solidFill>
                        </a:rPr>
                        <a:t>lý</a:t>
                      </a:r>
                      <a:r>
                        <a:rPr lang="en-US" sz="700">
                          <a:solidFill>
                            <a:schemeClr val="bg1"/>
                          </a:solidFill>
                        </a:rPr>
                        <a:t> </a:t>
                      </a:r>
                      <a:r>
                        <a:rPr lang="en-US" sz="700" err="1">
                          <a:solidFill>
                            <a:schemeClr val="bg1"/>
                          </a:solidFill>
                        </a:rPr>
                        <a:t>và</a:t>
                      </a:r>
                      <a:r>
                        <a:rPr lang="en-US" sz="700">
                          <a:solidFill>
                            <a:schemeClr val="bg1"/>
                          </a:solidFill>
                        </a:rPr>
                        <a:t> </a:t>
                      </a:r>
                      <a:r>
                        <a:rPr lang="en-US" sz="700" err="1">
                          <a:solidFill>
                            <a:schemeClr val="bg1"/>
                          </a:solidFill>
                        </a:rPr>
                        <a:t>nhân</a:t>
                      </a:r>
                      <a:r>
                        <a:rPr lang="en-US" sz="700">
                          <a:solidFill>
                            <a:schemeClr val="bg1"/>
                          </a:solidFill>
                        </a:rPr>
                        <a:t> </a:t>
                      </a:r>
                      <a:r>
                        <a:rPr lang="en-US" sz="700" err="1">
                          <a:solidFill>
                            <a:schemeClr val="bg1"/>
                          </a:solidFill>
                        </a:rPr>
                        <a:t>sự</a:t>
                      </a:r>
                      <a:endParaRPr lang="en-US" sz="700">
                        <a:solidFill>
                          <a:schemeClr val="bg1"/>
                        </a:solidFill>
                      </a:endParaRPr>
                    </a:p>
                  </a:txBody>
                  <a:tcPr marL="45720" marR="45720" marT="24391" marB="24391"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82069"/>
                    </a:solidFill>
                  </a:tcPr>
                </a:tc>
                <a:tc>
                  <a:txBody>
                    <a:bodyPr/>
                    <a:lstStyle>
                      <a:lvl1pPr marL="0" algn="l" defTabSz="685743" rtl="0" eaLnBrk="1" latinLnBrk="0" hangingPunct="1">
                        <a:defRPr sz="1350" b="1" kern="1200">
                          <a:solidFill>
                            <a:schemeClr val="lt1"/>
                          </a:solidFill>
                          <a:latin typeface="Arial"/>
                        </a:defRPr>
                      </a:lvl1pPr>
                      <a:lvl2pPr marL="342872" algn="l" defTabSz="685743" rtl="0" eaLnBrk="1" latinLnBrk="0" hangingPunct="1">
                        <a:defRPr sz="1350" b="1" kern="1200">
                          <a:solidFill>
                            <a:schemeClr val="lt1"/>
                          </a:solidFill>
                          <a:latin typeface="Arial"/>
                        </a:defRPr>
                      </a:lvl2pPr>
                      <a:lvl3pPr marL="685743" algn="l" defTabSz="685743" rtl="0" eaLnBrk="1" latinLnBrk="0" hangingPunct="1">
                        <a:defRPr sz="1350" b="1" kern="1200">
                          <a:solidFill>
                            <a:schemeClr val="lt1"/>
                          </a:solidFill>
                          <a:latin typeface="Arial"/>
                        </a:defRPr>
                      </a:lvl3pPr>
                      <a:lvl4pPr marL="1028614" algn="l" defTabSz="685743" rtl="0" eaLnBrk="1" latinLnBrk="0" hangingPunct="1">
                        <a:defRPr sz="1350" b="1" kern="1200">
                          <a:solidFill>
                            <a:schemeClr val="lt1"/>
                          </a:solidFill>
                          <a:latin typeface="Arial"/>
                        </a:defRPr>
                      </a:lvl4pPr>
                      <a:lvl5pPr marL="1371486" algn="l" defTabSz="685743" rtl="0" eaLnBrk="1" latinLnBrk="0" hangingPunct="1">
                        <a:defRPr sz="1350" b="1" kern="1200">
                          <a:solidFill>
                            <a:schemeClr val="lt1"/>
                          </a:solidFill>
                          <a:latin typeface="Arial"/>
                        </a:defRPr>
                      </a:lvl5pPr>
                      <a:lvl6pPr marL="1714356" algn="l" defTabSz="685743" rtl="0" eaLnBrk="1" latinLnBrk="0" hangingPunct="1">
                        <a:defRPr sz="1350" b="1" kern="1200">
                          <a:solidFill>
                            <a:schemeClr val="lt1"/>
                          </a:solidFill>
                          <a:latin typeface="Arial"/>
                        </a:defRPr>
                      </a:lvl6pPr>
                      <a:lvl7pPr marL="2057228" algn="l" defTabSz="685743" rtl="0" eaLnBrk="1" latinLnBrk="0" hangingPunct="1">
                        <a:defRPr sz="1350" b="1" kern="1200">
                          <a:solidFill>
                            <a:schemeClr val="lt1"/>
                          </a:solidFill>
                          <a:latin typeface="Arial"/>
                        </a:defRPr>
                      </a:lvl7pPr>
                      <a:lvl8pPr marL="2400098" algn="l" defTabSz="685743" rtl="0" eaLnBrk="1" latinLnBrk="0" hangingPunct="1">
                        <a:defRPr sz="1350" b="1" kern="1200">
                          <a:solidFill>
                            <a:schemeClr val="lt1"/>
                          </a:solidFill>
                          <a:latin typeface="Arial"/>
                        </a:defRPr>
                      </a:lvl8pPr>
                      <a:lvl9pPr marL="2742970" algn="l" defTabSz="685743" rtl="0" eaLnBrk="1" latinLnBrk="0" hangingPunct="1">
                        <a:defRPr sz="1350" b="1" kern="1200">
                          <a:solidFill>
                            <a:schemeClr val="lt1"/>
                          </a:solidFill>
                          <a:latin typeface="Arial"/>
                        </a:defRPr>
                      </a:lvl9pPr>
                    </a:lstStyle>
                    <a:p>
                      <a:pPr algn="ctr"/>
                      <a:r>
                        <a:rPr lang="en-US" sz="700">
                          <a:solidFill>
                            <a:schemeClr val="bg1"/>
                          </a:solidFill>
                        </a:rPr>
                        <a:t>7. Con ng</a:t>
                      </a:r>
                      <a:r>
                        <a:rPr lang="vi-VN" sz="700">
                          <a:solidFill>
                            <a:schemeClr val="bg1"/>
                          </a:solidFill>
                        </a:rPr>
                        <a:t>ư</a:t>
                      </a:r>
                      <a:r>
                        <a:rPr lang="en-US" sz="700" err="1">
                          <a:solidFill>
                            <a:schemeClr val="bg1"/>
                          </a:solidFill>
                        </a:rPr>
                        <a:t>ời</a:t>
                      </a:r>
                      <a:r>
                        <a:rPr lang="en-US" sz="700">
                          <a:solidFill>
                            <a:schemeClr val="bg1"/>
                          </a:solidFill>
                        </a:rPr>
                        <a:t> &amp; </a:t>
                      </a:r>
                      <a:r>
                        <a:rPr lang="en-US" sz="700" err="1">
                          <a:solidFill>
                            <a:schemeClr val="bg1"/>
                          </a:solidFill>
                        </a:rPr>
                        <a:t>tổ</a:t>
                      </a:r>
                      <a:r>
                        <a:rPr lang="en-US" sz="700">
                          <a:solidFill>
                            <a:schemeClr val="bg1"/>
                          </a:solidFill>
                        </a:rPr>
                        <a:t> </a:t>
                      </a:r>
                      <a:r>
                        <a:rPr lang="en-US" sz="700" err="1">
                          <a:solidFill>
                            <a:schemeClr val="bg1"/>
                          </a:solidFill>
                        </a:rPr>
                        <a:t>chức</a:t>
                      </a:r>
                      <a:endParaRPr lang="en-US" sz="700">
                        <a:solidFill>
                          <a:schemeClr val="bg1"/>
                        </a:solidFill>
                      </a:endParaRPr>
                    </a:p>
                  </a:txBody>
                  <a:tcPr marL="48780" marR="48780" marT="24391" marB="24391"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82069"/>
                    </a:solidFill>
                  </a:tcPr>
                </a:tc>
                <a:extLst>
                  <a:ext uri="{0D108BD9-81ED-4DB2-BD59-A6C34878D82A}">
                    <a16:rowId xmlns:a16="http://schemas.microsoft.com/office/drawing/2014/main" xmlns="" val="1180344860"/>
                  </a:ext>
                </a:extLst>
              </a:tr>
            </a:tbl>
          </a:graphicData>
        </a:graphic>
      </p:graphicFrame>
      <p:sp>
        <p:nvSpPr>
          <p:cNvPr id="106" name="Freeform 44">
            <a:extLst>
              <a:ext uri="{FF2B5EF4-FFF2-40B4-BE49-F238E27FC236}">
                <a16:creationId xmlns:a16="http://schemas.microsoft.com/office/drawing/2014/main" xmlns="" id="{D85258C8-C7B3-4CB0-B5E1-3690CB41D288}"/>
              </a:ext>
            </a:extLst>
          </p:cNvPr>
          <p:cNvSpPr>
            <a:spLocks noChangeAspect="1" noEditPoints="1"/>
          </p:cNvSpPr>
          <p:nvPr/>
        </p:nvSpPr>
        <p:spPr bwMode="auto">
          <a:xfrm>
            <a:off x="2436765" y="2914807"/>
            <a:ext cx="323625" cy="347472"/>
          </a:xfrm>
          <a:custGeom>
            <a:avLst/>
            <a:gdLst>
              <a:gd name="T0" fmla="*/ 128 w 142"/>
              <a:gd name="T1" fmla="*/ 85 h 152"/>
              <a:gd name="T2" fmla="*/ 128 w 142"/>
              <a:gd name="T3" fmla="*/ 70 h 152"/>
              <a:gd name="T4" fmla="*/ 122 w 142"/>
              <a:gd name="T5" fmla="*/ 64 h 152"/>
              <a:gd name="T6" fmla="*/ 77 w 142"/>
              <a:gd name="T7" fmla="*/ 64 h 152"/>
              <a:gd name="T8" fmla="*/ 77 w 142"/>
              <a:gd name="T9" fmla="*/ 51 h 152"/>
              <a:gd name="T10" fmla="*/ 115 w 142"/>
              <a:gd name="T11" fmla="*/ 51 h 152"/>
              <a:gd name="T12" fmla="*/ 119 w 142"/>
              <a:gd name="T13" fmla="*/ 47 h 152"/>
              <a:gd name="T14" fmla="*/ 119 w 142"/>
              <a:gd name="T15" fmla="*/ 4 h 152"/>
              <a:gd name="T16" fmla="*/ 115 w 142"/>
              <a:gd name="T17" fmla="*/ 0 h 152"/>
              <a:gd name="T18" fmla="*/ 27 w 142"/>
              <a:gd name="T19" fmla="*/ 0 h 152"/>
              <a:gd name="T20" fmla="*/ 23 w 142"/>
              <a:gd name="T21" fmla="*/ 4 h 152"/>
              <a:gd name="T22" fmla="*/ 23 w 142"/>
              <a:gd name="T23" fmla="*/ 47 h 152"/>
              <a:gd name="T24" fmla="*/ 27 w 142"/>
              <a:gd name="T25" fmla="*/ 51 h 152"/>
              <a:gd name="T26" fmla="*/ 65 w 142"/>
              <a:gd name="T27" fmla="*/ 51 h 152"/>
              <a:gd name="T28" fmla="*/ 65 w 142"/>
              <a:gd name="T29" fmla="*/ 64 h 152"/>
              <a:gd name="T30" fmla="*/ 20 w 142"/>
              <a:gd name="T31" fmla="*/ 64 h 152"/>
              <a:gd name="T32" fmla="*/ 14 w 142"/>
              <a:gd name="T33" fmla="*/ 70 h 152"/>
              <a:gd name="T34" fmla="*/ 14 w 142"/>
              <a:gd name="T35" fmla="*/ 85 h 152"/>
              <a:gd name="T36" fmla="*/ 0 w 142"/>
              <a:gd name="T37" fmla="*/ 97 h 152"/>
              <a:gd name="T38" fmla="*/ 14 w 142"/>
              <a:gd name="T39" fmla="*/ 109 h 152"/>
              <a:gd name="T40" fmla="*/ 14 w 142"/>
              <a:gd name="T41" fmla="*/ 136 h 152"/>
              <a:gd name="T42" fmla="*/ 20 w 142"/>
              <a:gd name="T43" fmla="*/ 142 h 152"/>
              <a:gd name="T44" fmla="*/ 43 w 142"/>
              <a:gd name="T45" fmla="*/ 142 h 152"/>
              <a:gd name="T46" fmla="*/ 43 w 142"/>
              <a:gd name="T47" fmla="*/ 148 h 152"/>
              <a:gd name="T48" fmla="*/ 47 w 142"/>
              <a:gd name="T49" fmla="*/ 152 h 152"/>
              <a:gd name="T50" fmla="*/ 95 w 142"/>
              <a:gd name="T51" fmla="*/ 152 h 152"/>
              <a:gd name="T52" fmla="*/ 99 w 142"/>
              <a:gd name="T53" fmla="*/ 148 h 152"/>
              <a:gd name="T54" fmla="*/ 99 w 142"/>
              <a:gd name="T55" fmla="*/ 126 h 152"/>
              <a:gd name="T56" fmla="*/ 95 w 142"/>
              <a:gd name="T57" fmla="*/ 122 h 152"/>
              <a:gd name="T58" fmla="*/ 47 w 142"/>
              <a:gd name="T59" fmla="*/ 122 h 152"/>
              <a:gd name="T60" fmla="*/ 43 w 142"/>
              <a:gd name="T61" fmla="*/ 126 h 152"/>
              <a:gd name="T62" fmla="*/ 43 w 142"/>
              <a:gd name="T63" fmla="*/ 131 h 152"/>
              <a:gd name="T64" fmla="*/ 25 w 142"/>
              <a:gd name="T65" fmla="*/ 131 h 152"/>
              <a:gd name="T66" fmla="*/ 25 w 142"/>
              <a:gd name="T67" fmla="*/ 109 h 152"/>
              <a:gd name="T68" fmla="*/ 39 w 142"/>
              <a:gd name="T69" fmla="*/ 97 h 152"/>
              <a:gd name="T70" fmla="*/ 25 w 142"/>
              <a:gd name="T71" fmla="*/ 85 h 152"/>
              <a:gd name="T72" fmla="*/ 25 w 142"/>
              <a:gd name="T73" fmla="*/ 76 h 152"/>
              <a:gd name="T74" fmla="*/ 65 w 142"/>
              <a:gd name="T75" fmla="*/ 76 h 152"/>
              <a:gd name="T76" fmla="*/ 65 w 142"/>
              <a:gd name="T77" fmla="*/ 85 h 152"/>
              <a:gd name="T78" fmla="*/ 52 w 142"/>
              <a:gd name="T79" fmla="*/ 97 h 152"/>
              <a:gd name="T80" fmla="*/ 71 w 142"/>
              <a:gd name="T81" fmla="*/ 110 h 152"/>
              <a:gd name="T82" fmla="*/ 90 w 142"/>
              <a:gd name="T83" fmla="*/ 97 h 152"/>
              <a:gd name="T84" fmla="*/ 77 w 142"/>
              <a:gd name="T85" fmla="*/ 85 h 152"/>
              <a:gd name="T86" fmla="*/ 77 w 142"/>
              <a:gd name="T87" fmla="*/ 76 h 152"/>
              <a:gd name="T88" fmla="*/ 117 w 142"/>
              <a:gd name="T89" fmla="*/ 76 h 152"/>
              <a:gd name="T90" fmla="*/ 117 w 142"/>
              <a:gd name="T91" fmla="*/ 85 h 152"/>
              <a:gd name="T92" fmla="*/ 103 w 142"/>
              <a:gd name="T93" fmla="*/ 97 h 152"/>
              <a:gd name="T94" fmla="*/ 122 w 142"/>
              <a:gd name="T95" fmla="*/ 110 h 152"/>
              <a:gd name="T96" fmla="*/ 142 w 142"/>
              <a:gd name="T97" fmla="*/ 97 h 152"/>
              <a:gd name="T98" fmla="*/ 128 w 142"/>
              <a:gd name="T99" fmla="*/ 85 h 152"/>
              <a:gd name="T100" fmla="*/ 35 w 142"/>
              <a:gd name="T101" fmla="*/ 40 h 152"/>
              <a:gd name="T102" fmla="*/ 35 w 142"/>
              <a:gd name="T103" fmla="*/ 12 h 152"/>
              <a:gd name="T104" fmla="*/ 107 w 142"/>
              <a:gd name="T105" fmla="*/ 12 h 152"/>
              <a:gd name="T106" fmla="*/ 107 w 142"/>
              <a:gd name="T107" fmla="*/ 40 h 152"/>
              <a:gd name="T108" fmla="*/ 35 w 142"/>
              <a:gd name="T109" fmla="*/ 4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2" h="152">
                <a:moveTo>
                  <a:pt x="128" y="85"/>
                </a:moveTo>
                <a:cubicBezTo>
                  <a:pt x="128" y="70"/>
                  <a:pt x="128" y="70"/>
                  <a:pt x="128" y="70"/>
                </a:cubicBezTo>
                <a:cubicBezTo>
                  <a:pt x="128" y="67"/>
                  <a:pt x="126" y="64"/>
                  <a:pt x="122" y="64"/>
                </a:cubicBezTo>
                <a:cubicBezTo>
                  <a:pt x="77" y="64"/>
                  <a:pt x="77" y="64"/>
                  <a:pt x="77" y="64"/>
                </a:cubicBezTo>
                <a:cubicBezTo>
                  <a:pt x="77" y="51"/>
                  <a:pt x="77" y="51"/>
                  <a:pt x="77" y="51"/>
                </a:cubicBezTo>
                <a:cubicBezTo>
                  <a:pt x="115" y="51"/>
                  <a:pt x="115" y="51"/>
                  <a:pt x="115" y="51"/>
                </a:cubicBezTo>
                <a:cubicBezTo>
                  <a:pt x="117" y="51"/>
                  <a:pt x="119" y="49"/>
                  <a:pt x="119" y="47"/>
                </a:cubicBezTo>
                <a:cubicBezTo>
                  <a:pt x="119" y="4"/>
                  <a:pt x="119" y="4"/>
                  <a:pt x="119" y="4"/>
                </a:cubicBezTo>
                <a:cubicBezTo>
                  <a:pt x="119" y="2"/>
                  <a:pt x="117" y="0"/>
                  <a:pt x="115" y="0"/>
                </a:cubicBezTo>
                <a:cubicBezTo>
                  <a:pt x="27" y="0"/>
                  <a:pt x="27" y="0"/>
                  <a:pt x="27" y="0"/>
                </a:cubicBezTo>
                <a:cubicBezTo>
                  <a:pt x="25" y="0"/>
                  <a:pt x="23" y="2"/>
                  <a:pt x="23" y="4"/>
                </a:cubicBezTo>
                <a:cubicBezTo>
                  <a:pt x="23" y="47"/>
                  <a:pt x="23" y="47"/>
                  <a:pt x="23" y="47"/>
                </a:cubicBezTo>
                <a:cubicBezTo>
                  <a:pt x="23" y="49"/>
                  <a:pt x="25" y="51"/>
                  <a:pt x="27" y="51"/>
                </a:cubicBezTo>
                <a:cubicBezTo>
                  <a:pt x="65" y="51"/>
                  <a:pt x="65" y="51"/>
                  <a:pt x="65" y="51"/>
                </a:cubicBezTo>
                <a:cubicBezTo>
                  <a:pt x="65" y="64"/>
                  <a:pt x="65" y="64"/>
                  <a:pt x="65" y="64"/>
                </a:cubicBezTo>
                <a:cubicBezTo>
                  <a:pt x="20" y="64"/>
                  <a:pt x="20" y="64"/>
                  <a:pt x="20" y="64"/>
                </a:cubicBezTo>
                <a:cubicBezTo>
                  <a:pt x="16" y="64"/>
                  <a:pt x="14" y="67"/>
                  <a:pt x="14" y="70"/>
                </a:cubicBezTo>
                <a:cubicBezTo>
                  <a:pt x="14" y="85"/>
                  <a:pt x="14" y="85"/>
                  <a:pt x="14" y="85"/>
                </a:cubicBezTo>
                <a:cubicBezTo>
                  <a:pt x="6" y="87"/>
                  <a:pt x="0" y="91"/>
                  <a:pt x="0" y="97"/>
                </a:cubicBezTo>
                <a:cubicBezTo>
                  <a:pt x="0" y="103"/>
                  <a:pt x="6" y="108"/>
                  <a:pt x="14" y="109"/>
                </a:cubicBezTo>
                <a:cubicBezTo>
                  <a:pt x="14" y="136"/>
                  <a:pt x="14" y="136"/>
                  <a:pt x="14" y="136"/>
                </a:cubicBezTo>
                <a:cubicBezTo>
                  <a:pt x="14" y="139"/>
                  <a:pt x="16" y="142"/>
                  <a:pt x="20" y="142"/>
                </a:cubicBezTo>
                <a:cubicBezTo>
                  <a:pt x="43" y="142"/>
                  <a:pt x="43" y="142"/>
                  <a:pt x="43" y="142"/>
                </a:cubicBezTo>
                <a:cubicBezTo>
                  <a:pt x="43" y="148"/>
                  <a:pt x="43" y="148"/>
                  <a:pt x="43" y="148"/>
                </a:cubicBezTo>
                <a:cubicBezTo>
                  <a:pt x="43" y="150"/>
                  <a:pt x="45" y="152"/>
                  <a:pt x="47" y="152"/>
                </a:cubicBezTo>
                <a:cubicBezTo>
                  <a:pt x="95" y="152"/>
                  <a:pt x="95" y="152"/>
                  <a:pt x="95" y="152"/>
                </a:cubicBezTo>
                <a:cubicBezTo>
                  <a:pt x="97" y="152"/>
                  <a:pt x="99" y="150"/>
                  <a:pt x="99" y="148"/>
                </a:cubicBezTo>
                <a:cubicBezTo>
                  <a:pt x="99" y="126"/>
                  <a:pt x="99" y="126"/>
                  <a:pt x="99" y="126"/>
                </a:cubicBezTo>
                <a:cubicBezTo>
                  <a:pt x="99" y="124"/>
                  <a:pt x="97" y="122"/>
                  <a:pt x="95" y="122"/>
                </a:cubicBezTo>
                <a:cubicBezTo>
                  <a:pt x="47" y="122"/>
                  <a:pt x="47" y="122"/>
                  <a:pt x="47" y="122"/>
                </a:cubicBezTo>
                <a:cubicBezTo>
                  <a:pt x="45" y="122"/>
                  <a:pt x="43" y="124"/>
                  <a:pt x="43" y="126"/>
                </a:cubicBezTo>
                <a:cubicBezTo>
                  <a:pt x="43" y="131"/>
                  <a:pt x="43" y="131"/>
                  <a:pt x="43" y="131"/>
                </a:cubicBezTo>
                <a:cubicBezTo>
                  <a:pt x="25" y="131"/>
                  <a:pt x="25" y="131"/>
                  <a:pt x="25" y="131"/>
                </a:cubicBezTo>
                <a:cubicBezTo>
                  <a:pt x="25" y="109"/>
                  <a:pt x="25" y="109"/>
                  <a:pt x="25" y="109"/>
                </a:cubicBezTo>
                <a:cubicBezTo>
                  <a:pt x="33" y="108"/>
                  <a:pt x="39" y="103"/>
                  <a:pt x="39" y="97"/>
                </a:cubicBezTo>
                <a:cubicBezTo>
                  <a:pt x="39" y="91"/>
                  <a:pt x="33" y="87"/>
                  <a:pt x="25" y="85"/>
                </a:cubicBezTo>
                <a:cubicBezTo>
                  <a:pt x="25" y="76"/>
                  <a:pt x="25" y="76"/>
                  <a:pt x="25" y="76"/>
                </a:cubicBezTo>
                <a:cubicBezTo>
                  <a:pt x="65" y="76"/>
                  <a:pt x="65" y="76"/>
                  <a:pt x="65" y="76"/>
                </a:cubicBezTo>
                <a:cubicBezTo>
                  <a:pt x="65" y="85"/>
                  <a:pt x="65" y="85"/>
                  <a:pt x="65" y="85"/>
                </a:cubicBezTo>
                <a:cubicBezTo>
                  <a:pt x="57" y="87"/>
                  <a:pt x="52" y="91"/>
                  <a:pt x="52" y="97"/>
                </a:cubicBezTo>
                <a:cubicBezTo>
                  <a:pt x="52" y="104"/>
                  <a:pt x="60" y="110"/>
                  <a:pt x="71" y="110"/>
                </a:cubicBezTo>
                <a:cubicBezTo>
                  <a:pt x="82" y="110"/>
                  <a:pt x="90" y="104"/>
                  <a:pt x="90" y="97"/>
                </a:cubicBezTo>
                <a:cubicBezTo>
                  <a:pt x="90" y="91"/>
                  <a:pt x="85" y="87"/>
                  <a:pt x="77" y="85"/>
                </a:cubicBezTo>
                <a:cubicBezTo>
                  <a:pt x="77" y="76"/>
                  <a:pt x="77" y="76"/>
                  <a:pt x="77" y="76"/>
                </a:cubicBezTo>
                <a:cubicBezTo>
                  <a:pt x="117" y="76"/>
                  <a:pt x="117" y="76"/>
                  <a:pt x="117" y="76"/>
                </a:cubicBezTo>
                <a:cubicBezTo>
                  <a:pt x="117" y="85"/>
                  <a:pt x="117" y="85"/>
                  <a:pt x="117" y="85"/>
                </a:cubicBezTo>
                <a:cubicBezTo>
                  <a:pt x="109" y="87"/>
                  <a:pt x="103" y="91"/>
                  <a:pt x="103" y="97"/>
                </a:cubicBezTo>
                <a:cubicBezTo>
                  <a:pt x="103" y="104"/>
                  <a:pt x="112" y="110"/>
                  <a:pt x="122" y="110"/>
                </a:cubicBezTo>
                <a:cubicBezTo>
                  <a:pt x="133" y="110"/>
                  <a:pt x="142" y="104"/>
                  <a:pt x="142" y="97"/>
                </a:cubicBezTo>
                <a:cubicBezTo>
                  <a:pt x="142" y="91"/>
                  <a:pt x="136" y="87"/>
                  <a:pt x="128" y="85"/>
                </a:cubicBezTo>
                <a:close/>
                <a:moveTo>
                  <a:pt x="35" y="40"/>
                </a:moveTo>
                <a:cubicBezTo>
                  <a:pt x="35" y="12"/>
                  <a:pt x="35" y="12"/>
                  <a:pt x="35" y="12"/>
                </a:cubicBezTo>
                <a:cubicBezTo>
                  <a:pt x="107" y="12"/>
                  <a:pt x="107" y="12"/>
                  <a:pt x="107" y="12"/>
                </a:cubicBezTo>
                <a:cubicBezTo>
                  <a:pt x="107" y="40"/>
                  <a:pt x="107" y="40"/>
                  <a:pt x="107" y="40"/>
                </a:cubicBezTo>
                <a:lnTo>
                  <a:pt x="35" y="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a:ln>
                <a:noFill/>
              </a:ln>
              <a:solidFill>
                <a:srgbClr val="2E2E38"/>
              </a:solidFill>
              <a:effectLst/>
              <a:uLnTx/>
              <a:uFillTx/>
              <a:latin typeface="Times New Roman" pitchFamily="18" charset="0"/>
            </a:endParaRPr>
          </a:p>
        </p:txBody>
      </p:sp>
      <p:sp>
        <p:nvSpPr>
          <p:cNvPr id="107" name="Freeform 5">
            <a:extLst>
              <a:ext uri="{FF2B5EF4-FFF2-40B4-BE49-F238E27FC236}">
                <a16:creationId xmlns:a16="http://schemas.microsoft.com/office/drawing/2014/main" xmlns="" id="{C71EA0F6-B5FF-426C-8D1E-475618B9380A}"/>
              </a:ext>
            </a:extLst>
          </p:cNvPr>
          <p:cNvSpPr>
            <a:spLocks noChangeAspect="1" noEditPoints="1"/>
          </p:cNvSpPr>
          <p:nvPr/>
        </p:nvSpPr>
        <p:spPr bwMode="auto">
          <a:xfrm>
            <a:off x="5061042" y="2881950"/>
            <a:ext cx="308872" cy="310262"/>
          </a:xfrm>
          <a:custGeom>
            <a:avLst/>
            <a:gdLst>
              <a:gd name="T0" fmla="*/ 277 w 282"/>
              <a:gd name="T1" fmla="*/ 65 h 283"/>
              <a:gd name="T2" fmla="*/ 138 w 282"/>
              <a:gd name="T3" fmla="*/ 0 h 283"/>
              <a:gd name="T4" fmla="*/ 0 w 282"/>
              <a:gd name="T5" fmla="*/ 65 h 283"/>
              <a:gd name="T6" fmla="*/ 0 w 282"/>
              <a:gd name="T7" fmla="*/ 90 h 283"/>
              <a:gd name="T8" fmla="*/ 277 w 282"/>
              <a:gd name="T9" fmla="*/ 90 h 283"/>
              <a:gd name="T10" fmla="*/ 277 w 282"/>
              <a:gd name="T11" fmla="*/ 65 h 283"/>
              <a:gd name="T12" fmla="*/ 226 w 282"/>
              <a:gd name="T13" fmla="*/ 66 h 283"/>
              <a:gd name="T14" fmla="*/ 222 w 282"/>
              <a:gd name="T15" fmla="*/ 68 h 283"/>
              <a:gd name="T16" fmla="*/ 138 w 282"/>
              <a:gd name="T17" fmla="*/ 29 h 283"/>
              <a:gd name="T18" fmla="*/ 55 w 282"/>
              <a:gd name="T19" fmla="*/ 68 h 283"/>
              <a:gd name="T20" fmla="*/ 50 w 282"/>
              <a:gd name="T21" fmla="*/ 66 h 283"/>
              <a:gd name="T22" fmla="*/ 52 w 282"/>
              <a:gd name="T23" fmla="*/ 62 h 283"/>
              <a:gd name="T24" fmla="*/ 137 w 282"/>
              <a:gd name="T25" fmla="*/ 22 h 283"/>
              <a:gd name="T26" fmla="*/ 138 w 282"/>
              <a:gd name="T27" fmla="*/ 22 h 283"/>
              <a:gd name="T28" fmla="*/ 140 w 282"/>
              <a:gd name="T29" fmla="*/ 22 h 283"/>
              <a:gd name="T30" fmla="*/ 225 w 282"/>
              <a:gd name="T31" fmla="*/ 62 h 283"/>
              <a:gd name="T32" fmla="*/ 226 w 282"/>
              <a:gd name="T33" fmla="*/ 66 h 283"/>
              <a:gd name="T34" fmla="*/ 239 w 282"/>
              <a:gd name="T35" fmla="*/ 207 h 283"/>
              <a:gd name="T36" fmla="*/ 239 w 282"/>
              <a:gd name="T37" fmla="*/ 123 h 283"/>
              <a:gd name="T38" fmla="*/ 245 w 282"/>
              <a:gd name="T39" fmla="*/ 123 h 283"/>
              <a:gd name="T40" fmla="*/ 245 w 282"/>
              <a:gd name="T41" fmla="*/ 108 h 283"/>
              <a:gd name="T42" fmla="*/ 193 w 282"/>
              <a:gd name="T43" fmla="*/ 108 h 283"/>
              <a:gd name="T44" fmla="*/ 193 w 282"/>
              <a:gd name="T45" fmla="*/ 123 h 283"/>
              <a:gd name="T46" fmla="*/ 199 w 282"/>
              <a:gd name="T47" fmla="*/ 123 h 283"/>
              <a:gd name="T48" fmla="*/ 199 w 282"/>
              <a:gd name="T49" fmla="*/ 207 h 283"/>
              <a:gd name="T50" fmla="*/ 239 w 282"/>
              <a:gd name="T51" fmla="*/ 207 h 283"/>
              <a:gd name="T52" fmla="*/ 158 w 282"/>
              <a:gd name="T53" fmla="*/ 207 h 283"/>
              <a:gd name="T54" fmla="*/ 158 w 282"/>
              <a:gd name="T55" fmla="*/ 123 h 283"/>
              <a:gd name="T56" fmla="*/ 165 w 282"/>
              <a:gd name="T57" fmla="*/ 123 h 283"/>
              <a:gd name="T58" fmla="*/ 165 w 282"/>
              <a:gd name="T59" fmla="*/ 108 h 283"/>
              <a:gd name="T60" fmla="*/ 112 w 282"/>
              <a:gd name="T61" fmla="*/ 108 h 283"/>
              <a:gd name="T62" fmla="*/ 112 w 282"/>
              <a:gd name="T63" fmla="*/ 123 h 283"/>
              <a:gd name="T64" fmla="*/ 119 w 282"/>
              <a:gd name="T65" fmla="*/ 123 h 283"/>
              <a:gd name="T66" fmla="*/ 119 w 282"/>
              <a:gd name="T67" fmla="*/ 207 h 283"/>
              <a:gd name="T68" fmla="*/ 158 w 282"/>
              <a:gd name="T69" fmla="*/ 207 h 283"/>
              <a:gd name="T70" fmla="*/ 78 w 282"/>
              <a:gd name="T71" fmla="*/ 207 h 283"/>
              <a:gd name="T72" fmla="*/ 78 w 282"/>
              <a:gd name="T73" fmla="*/ 123 h 283"/>
              <a:gd name="T74" fmla="*/ 84 w 282"/>
              <a:gd name="T75" fmla="*/ 123 h 283"/>
              <a:gd name="T76" fmla="*/ 84 w 282"/>
              <a:gd name="T77" fmla="*/ 108 h 283"/>
              <a:gd name="T78" fmla="*/ 32 w 282"/>
              <a:gd name="T79" fmla="*/ 108 h 283"/>
              <a:gd name="T80" fmla="*/ 32 w 282"/>
              <a:gd name="T81" fmla="*/ 123 h 283"/>
              <a:gd name="T82" fmla="*/ 38 w 282"/>
              <a:gd name="T83" fmla="*/ 123 h 283"/>
              <a:gd name="T84" fmla="*/ 38 w 282"/>
              <a:gd name="T85" fmla="*/ 207 h 283"/>
              <a:gd name="T86" fmla="*/ 78 w 282"/>
              <a:gd name="T87" fmla="*/ 207 h 283"/>
              <a:gd name="T88" fmla="*/ 23 w 282"/>
              <a:gd name="T89" fmla="*/ 248 h 283"/>
              <a:gd name="T90" fmla="*/ 259 w 282"/>
              <a:gd name="T91" fmla="*/ 248 h 283"/>
              <a:gd name="T92" fmla="*/ 259 w 282"/>
              <a:gd name="T93" fmla="*/ 222 h 283"/>
              <a:gd name="T94" fmla="*/ 23 w 282"/>
              <a:gd name="T95" fmla="*/ 222 h 283"/>
              <a:gd name="T96" fmla="*/ 23 w 282"/>
              <a:gd name="T97" fmla="*/ 248 h 283"/>
              <a:gd name="T98" fmla="*/ 0 w 282"/>
              <a:gd name="T99" fmla="*/ 257 h 283"/>
              <a:gd name="T100" fmla="*/ 0 w 282"/>
              <a:gd name="T101" fmla="*/ 283 h 283"/>
              <a:gd name="T102" fmla="*/ 282 w 282"/>
              <a:gd name="T103" fmla="*/ 283 h 283"/>
              <a:gd name="T104" fmla="*/ 282 w 282"/>
              <a:gd name="T105" fmla="*/ 257 h 283"/>
              <a:gd name="T106" fmla="*/ 0 w 282"/>
              <a:gd name="T107" fmla="*/ 257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2" h="283">
                <a:moveTo>
                  <a:pt x="277" y="65"/>
                </a:moveTo>
                <a:cubicBezTo>
                  <a:pt x="138" y="0"/>
                  <a:pt x="138" y="0"/>
                  <a:pt x="138" y="0"/>
                </a:cubicBezTo>
                <a:cubicBezTo>
                  <a:pt x="0" y="65"/>
                  <a:pt x="0" y="65"/>
                  <a:pt x="0" y="65"/>
                </a:cubicBezTo>
                <a:cubicBezTo>
                  <a:pt x="0" y="90"/>
                  <a:pt x="0" y="90"/>
                  <a:pt x="0" y="90"/>
                </a:cubicBezTo>
                <a:cubicBezTo>
                  <a:pt x="277" y="90"/>
                  <a:pt x="277" y="90"/>
                  <a:pt x="277" y="90"/>
                </a:cubicBezTo>
                <a:lnTo>
                  <a:pt x="277" y="65"/>
                </a:lnTo>
                <a:close/>
                <a:moveTo>
                  <a:pt x="226" y="66"/>
                </a:moveTo>
                <a:cubicBezTo>
                  <a:pt x="225" y="68"/>
                  <a:pt x="224" y="68"/>
                  <a:pt x="222" y="68"/>
                </a:cubicBezTo>
                <a:cubicBezTo>
                  <a:pt x="138" y="29"/>
                  <a:pt x="138" y="29"/>
                  <a:pt x="138" y="29"/>
                </a:cubicBezTo>
                <a:cubicBezTo>
                  <a:pt x="55" y="68"/>
                  <a:pt x="55" y="68"/>
                  <a:pt x="55" y="68"/>
                </a:cubicBezTo>
                <a:cubicBezTo>
                  <a:pt x="53" y="68"/>
                  <a:pt x="51" y="68"/>
                  <a:pt x="50" y="66"/>
                </a:cubicBezTo>
                <a:cubicBezTo>
                  <a:pt x="50" y="65"/>
                  <a:pt x="50" y="63"/>
                  <a:pt x="52" y="62"/>
                </a:cubicBezTo>
                <a:cubicBezTo>
                  <a:pt x="137" y="22"/>
                  <a:pt x="137" y="22"/>
                  <a:pt x="137" y="22"/>
                </a:cubicBezTo>
                <a:cubicBezTo>
                  <a:pt x="138" y="22"/>
                  <a:pt x="138" y="22"/>
                  <a:pt x="138" y="22"/>
                </a:cubicBezTo>
                <a:cubicBezTo>
                  <a:pt x="140" y="22"/>
                  <a:pt x="140" y="22"/>
                  <a:pt x="140" y="22"/>
                </a:cubicBezTo>
                <a:cubicBezTo>
                  <a:pt x="225" y="62"/>
                  <a:pt x="225" y="62"/>
                  <a:pt x="225" y="62"/>
                </a:cubicBezTo>
                <a:cubicBezTo>
                  <a:pt x="226" y="63"/>
                  <a:pt x="227" y="65"/>
                  <a:pt x="226" y="66"/>
                </a:cubicBezTo>
                <a:close/>
                <a:moveTo>
                  <a:pt x="239" y="207"/>
                </a:moveTo>
                <a:cubicBezTo>
                  <a:pt x="239" y="123"/>
                  <a:pt x="239" y="123"/>
                  <a:pt x="239" y="123"/>
                </a:cubicBezTo>
                <a:cubicBezTo>
                  <a:pt x="245" y="123"/>
                  <a:pt x="245" y="123"/>
                  <a:pt x="245" y="123"/>
                </a:cubicBezTo>
                <a:cubicBezTo>
                  <a:pt x="245" y="108"/>
                  <a:pt x="245" y="108"/>
                  <a:pt x="245" y="108"/>
                </a:cubicBezTo>
                <a:cubicBezTo>
                  <a:pt x="193" y="108"/>
                  <a:pt x="193" y="108"/>
                  <a:pt x="193" y="108"/>
                </a:cubicBezTo>
                <a:cubicBezTo>
                  <a:pt x="193" y="123"/>
                  <a:pt x="193" y="123"/>
                  <a:pt x="193" y="123"/>
                </a:cubicBezTo>
                <a:cubicBezTo>
                  <a:pt x="199" y="123"/>
                  <a:pt x="199" y="123"/>
                  <a:pt x="199" y="123"/>
                </a:cubicBezTo>
                <a:cubicBezTo>
                  <a:pt x="199" y="207"/>
                  <a:pt x="199" y="207"/>
                  <a:pt x="199" y="207"/>
                </a:cubicBezTo>
                <a:lnTo>
                  <a:pt x="239" y="207"/>
                </a:lnTo>
                <a:close/>
                <a:moveTo>
                  <a:pt x="158" y="207"/>
                </a:moveTo>
                <a:cubicBezTo>
                  <a:pt x="158" y="123"/>
                  <a:pt x="158" y="123"/>
                  <a:pt x="158" y="123"/>
                </a:cubicBezTo>
                <a:cubicBezTo>
                  <a:pt x="165" y="123"/>
                  <a:pt x="165" y="123"/>
                  <a:pt x="165" y="123"/>
                </a:cubicBezTo>
                <a:cubicBezTo>
                  <a:pt x="165" y="108"/>
                  <a:pt x="165" y="108"/>
                  <a:pt x="165" y="108"/>
                </a:cubicBezTo>
                <a:cubicBezTo>
                  <a:pt x="112" y="108"/>
                  <a:pt x="112" y="108"/>
                  <a:pt x="112" y="108"/>
                </a:cubicBezTo>
                <a:cubicBezTo>
                  <a:pt x="112" y="123"/>
                  <a:pt x="112" y="123"/>
                  <a:pt x="112" y="123"/>
                </a:cubicBezTo>
                <a:cubicBezTo>
                  <a:pt x="119" y="123"/>
                  <a:pt x="119" y="123"/>
                  <a:pt x="119" y="123"/>
                </a:cubicBezTo>
                <a:cubicBezTo>
                  <a:pt x="119" y="207"/>
                  <a:pt x="119" y="207"/>
                  <a:pt x="119" y="207"/>
                </a:cubicBezTo>
                <a:lnTo>
                  <a:pt x="158" y="207"/>
                </a:lnTo>
                <a:close/>
                <a:moveTo>
                  <a:pt x="78" y="207"/>
                </a:moveTo>
                <a:cubicBezTo>
                  <a:pt x="78" y="123"/>
                  <a:pt x="78" y="123"/>
                  <a:pt x="78" y="123"/>
                </a:cubicBezTo>
                <a:cubicBezTo>
                  <a:pt x="84" y="123"/>
                  <a:pt x="84" y="123"/>
                  <a:pt x="84" y="123"/>
                </a:cubicBezTo>
                <a:cubicBezTo>
                  <a:pt x="84" y="108"/>
                  <a:pt x="84" y="108"/>
                  <a:pt x="84" y="108"/>
                </a:cubicBezTo>
                <a:cubicBezTo>
                  <a:pt x="32" y="108"/>
                  <a:pt x="32" y="108"/>
                  <a:pt x="32" y="108"/>
                </a:cubicBezTo>
                <a:cubicBezTo>
                  <a:pt x="32" y="123"/>
                  <a:pt x="32" y="123"/>
                  <a:pt x="32" y="123"/>
                </a:cubicBezTo>
                <a:cubicBezTo>
                  <a:pt x="38" y="123"/>
                  <a:pt x="38" y="123"/>
                  <a:pt x="38" y="123"/>
                </a:cubicBezTo>
                <a:cubicBezTo>
                  <a:pt x="38" y="207"/>
                  <a:pt x="38" y="207"/>
                  <a:pt x="38" y="207"/>
                </a:cubicBezTo>
                <a:lnTo>
                  <a:pt x="78" y="207"/>
                </a:lnTo>
                <a:close/>
                <a:moveTo>
                  <a:pt x="23" y="248"/>
                </a:moveTo>
                <a:cubicBezTo>
                  <a:pt x="259" y="248"/>
                  <a:pt x="259" y="248"/>
                  <a:pt x="259" y="248"/>
                </a:cubicBezTo>
                <a:cubicBezTo>
                  <a:pt x="259" y="222"/>
                  <a:pt x="259" y="222"/>
                  <a:pt x="259" y="222"/>
                </a:cubicBezTo>
                <a:cubicBezTo>
                  <a:pt x="23" y="222"/>
                  <a:pt x="23" y="222"/>
                  <a:pt x="23" y="222"/>
                </a:cubicBezTo>
                <a:lnTo>
                  <a:pt x="23" y="248"/>
                </a:lnTo>
                <a:close/>
                <a:moveTo>
                  <a:pt x="0" y="257"/>
                </a:moveTo>
                <a:cubicBezTo>
                  <a:pt x="0" y="283"/>
                  <a:pt x="0" y="283"/>
                  <a:pt x="0" y="283"/>
                </a:cubicBezTo>
                <a:cubicBezTo>
                  <a:pt x="282" y="283"/>
                  <a:pt x="282" y="283"/>
                  <a:pt x="282" y="283"/>
                </a:cubicBezTo>
                <a:cubicBezTo>
                  <a:pt x="282" y="257"/>
                  <a:pt x="282" y="257"/>
                  <a:pt x="282" y="257"/>
                </a:cubicBezTo>
                <a:lnTo>
                  <a:pt x="0" y="2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a:ln>
                <a:noFill/>
              </a:ln>
              <a:solidFill>
                <a:srgbClr val="2E2E38"/>
              </a:solidFill>
              <a:effectLst/>
              <a:uLnTx/>
              <a:uFillTx/>
              <a:latin typeface="Times New Roman" pitchFamily="18" charset="0"/>
            </a:endParaRPr>
          </a:p>
        </p:txBody>
      </p:sp>
      <p:grpSp>
        <p:nvGrpSpPr>
          <p:cNvPr id="108" name="Group 107">
            <a:extLst>
              <a:ext uri="{FF2B5EF4-FFF2-40B4-BE49-F238E27FC236}">
                <a16:creationId xmlns:a16="http://schemas.microsoft.com/office/drawing/2014/main" xmlns="" id="{E2F56954-F62B-4963-9D3F-7ECBBADDFC9E}"/>
              </a:ext>
            </a:extLst>
          </p:cNvPr>
          <p:cNvGrpSpPr>
            <a:grpSpLocks noChangeAspect="1"/>
          </p:cNvGrpSpPr>
          <p:nvPr/>
        </p:nvGrpSpPr>
        <p:grpSpPr>
          <a:xfrm>
            <a:off x="5892438" y="2904128"/>
            <a:ext cx="457200" cy="281923"/>
            <a:chOff x="6688138" y="2173288"/>
            <a:chExt cx="585788" cy="354013"/>
          </a:xfrm>
          <a:solidFill>
            <a:schemeClr val="bg1"/>
          </a:solidFill>
        </p:grpSpPr>
        <p:sp>
          <p:nvSpPr>
            <p:cNvPr id="109" name="Freeform 175">
              <a:extLst>
                <a:ext uri="{FF2B5EF4-FFF2-40B4-BE49-F238E27FC236}">
                  <a16:creationId xmlns:a16="http://schemas.microsoft.com/office/drawing/2014/main" xmlns="" id="{AD167E28-EF21-4E2B-BBBC-3EBD2D16EDDF}"/>
                </a:ext>
              </a:extLst>
            </p:cNvPr>
            <p:cNvSpPr>
              <a:spLocks/>
            </p:cNvSpPr>
            <p:nvPr/>
          </p:nvSpPr>
          <p:spPr bwMode="auto">
            <a:xfrm>
              <a:off x="6688138" y="2173288"/>
              <a:ext cx="215900" cy="303213"/>
            </a:xfrm>
            <a:custGeom>
              <a:avLst/>
              <a:gdLst>
                <a:gd name="T0" fmla="*/ 122 w 148"/>
                <a:gd name="T1" fmla="*/ 163 h 208"/>
                <a:gd name="T2" fmla="*/ 122 w 148"/>
                <a:gd name="T3" fmla="*/ 162 h 208"/>
                <a:gd name="T4" fmla="*/ 148 w 148"/>
                <a:gd name="T5" fmla="*/ 152 h 208"/>
                <a:gd name="T6" fmla="*/ 147 w 148"/>
                <a:gd name="T7" fmla="*/ 151 h 208"/>
                <a:gd name="T8" fmla="*/ 142 w 148"/>
                <a:gd name="T9" fmla="*/ 144 h 208"/>
                <a:gd name="T10" fmla="*/ 140 w 148"/>
                <a:gd name="T11" fmla="*/ 142 h 208"/>
                <a:gd name="T12" fmla="*/ 120 w 148"/>
                <a:gd name="T13" fmla="*/ 75 h 208"/>
                <a:gd name="T14" fmla="*/ 143 w 148"/>
                <a:gd name="T15" fmla="*/ 12 h 208"/>
                <a:gd name="T16" fmla="*/ 144 w 148"/>
                <a:gd name="T17" fmla="*/ 12 h 208"/>
                <a:gd name="T18" fmla="*/ 110 w 148"/>
                <a:gd name="T19" fmla="*/ 0 h 208"/>
                <a:gd name="T20" fmla="*/ 55 w 148"/>
                <a:gd name="T21" fmla="*/ 61 h 208"/>
                <a:gd name="T22" fmla="*/ 71 w 148"/>
                <a:gd name="T23" fmla="*/ 112 h 208"/>
                <a:gd name="T24" fmla="*/ 71 w 148"/>
                <a:gd name="T25" fmla="*/ 112 h 208"/>
                <a:gd name="T26" fmla="*/ 81 w 148"/>
                <a:gd name="T27" fmla="*/ 133 h 208"/>
                <a:gd name="T28" fmla="*/ 46 w 148"/>
                <a:gd name="T29" fmla="*/ 152 h 208"/>
                <a:gd name="T30" fmla="*/ 46 w 148"/>
                <a:gd name="T31" fmla="*/ 152 h 208"/>
                <a:gd name="T32" fmla="*/ 0 w 148"/>
                <a:gd name="T33" fmla="*/ 197 h 208"/>
                <a:gd name="T34" fmla="*/ 0 w 148"/>
                <a:gd name="T35" fmla="*/ 208 h 208"/>
                <a:gd name="T36" fmla="*/ 62 w 148"/>
                <a:gd name="T37" fmla="*/ 208 h 208"/>
                <a:gd name="T38" fmla="*/ 122 w 148"/>
                <a:gd name="T39" fmla="*/ 16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208">
                  <a:moveTo>
                    <a:pt x="122" y="163"/>
                  </a:moveTo>
                  <a:cubicBezTo>
                    <a:pt x="122" y="163"/>
                    <a:pt x="122" y="163"/>
                    <a:pt x="122" y="162"/>
                  </a:cubicBezTo>
                  <a:cubicBezTo>
                    <a:pt x="136" y="158"/>
                    <a:pt x="144" y="154"/>
                    <a:pt x="148" y="152"/>
                  </a:cubicBezTo>
                  <a:cubicBezTo>
                    <a:pt x="148" y="152"/>
                    <a:pt x="147" y="151"/>
                    <a:pt x="147" y="151"/>
                  </a:cubicBezTo>
                  <a:cubicBezTo>
                    <a:pt x="145" y="149"/>
                    <a:pt x="144" y="146"/>
                    <a:pt x="142" y="144"/>
                  </a:cubicBezTo>
                  <a:cubicBezTo>
                    <a:pt x="140" y="142"/>
                    <a:pt x="140" y="142"/>
                    <a:pt x="140" y="142"/>
                  </a:cubicBezTo>
                  <a:cubicBezTo>
                    <a:pt x="128" y="123"/>
                    <a:pt x="120" y="99"/>
                    <a:pt x="120" y="75"/>
                  </a:cubicBezTo>
                  <a:cubicBezTo>
                    <a:pt x="120" y="50"/>
                    <a:pt x="129" y="28"/>
                    <a:pt x="143" y="12"/>
                  </a:cubicBezTo>
                  <a:cubicBezTo>
                    <a:pt x="144" y="12"/>
                    <a:pt x="144" y="12"/>
                    <a:pt x="144" y="12"/>
                  </a:cubicBezTo>
                  <a:cubicBezTo>
                    <a:pt x="134" y="4"/>
                    <a:pt x="123" y="0"/>
                    <a:pt x="110" y="0"/>
                  </a:cubicBezTo>
                  <a:cubicBezTo>
                    <a:pt x="80" y="0"/>
                    <a:pt x="55" y="23"/>
                    <a:pt x="55" y="61"/>
                  </a:cubicBezTo>
                  <a:cubicBezTo>
                    <a:pt x="55" y="80"/>
                    <a:pt x="61" y="98"/>
                    <a:pt x="71" y="112"/>
                  </a:cubicBezTo>
                  <a:cubicBezTo>
                    <a:pt x="71" y="112"/>
                    <a:pt x="71" y="112"/>
                    <a:pt x="71" y="112"/>
                  </a:cubicBezTo>
                  <a:cubicBezTo>
                    <a:pt x="78" y="122"/>
                    <a:pt x="83" y="126"/>
                    <a:pt x="81" y="133"/>
                  </a:cubicBezTo>
                  <a:cubicBezTo>
                    <a:pt x="79" y="140"/>
                    <a:pt x="65" y="146"/>
                    <a:pt x="46" y="152"/>
                  </a:cubicBezTo>
                  <a:cubicBezTo>
                    <a:pt x="46" y="152"/>
                    <a:pt x="46" y="152"/>
                    <a:pt x="46" y="152"/>
                  </a:cubicBezTo>
                  <a:cubicBezTo>
                    <a:pt x="28" y="158"/>
                    <a:pt x="0" y="173"/>
                    <a:pt x="0" y="197"/>
                  </a:cubicBezTo>
                  <a:cubicBezTo>
                    <a:pt x="0" y="208"/>
                    <a:pt x="0" y="208"/>
                    <a:pt x="0" y="208"/>
                  </a:cubicBezTo>
                  <a:cubicBezTo>
                    <a:pt x="62" y="208"/>
                    <a:pt x="62" y="208"/>
                    <a:pt x="62" y="208"/>
                  </a:cubicBezTo>
                  <a:cubicBezTo>
                    <a:pt x="71" y="189"/>
                    <a:pt x="92" y="173"/>
                    <a:pt x="122" y="1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a:ln>
                  <a:noFill/>
                </a:ln>
                <a:solidFill>
                  <a:srgbClr val="2E2E38"/>
                </a:solidFill>
                <a:effectLst/>
                <a:uLnTx/>
                <a:uFillTx/>
                <a:latin typeface="Times New Roman" pitchFamily="18" charset="0"/>
              </a:endParaRPr>
            </a:p>
          </p:txBody>
        </p:sp>
        <p:sp>
          <p:nvSpPr>
            <p:cNvPr id="110" name="Freeform 176">
              <a:extLst>
                <a:ext uri="{FF2B5EF4-FFF2-40B4-BE49-F238E27FC236}">
                  <a16:creationId xmlns:a16="http://schemas.microsoft.com/office/drawing/2014/main" xmlns="" id="{2BD0340D-8A7D-4D41-A3EB-F49C20B67AE6}"/>
                </a:ext>
              </a:extLst>
            </p:cNvPr>
            <p:cNvSpPr>
              <a:spLocks/>
            </p:cNvSpPr>
            <p:nvPr/>
          </p:nvSpPr>
          <p:spPr bwMode="auto">
            <a:xfrm>
              <a:off x="7058026" y="2173288"/>
              <a:ext cx="215900" cy="303213"/>
            </a:xfrm>
            <a:custGeom>
              <a:avLst/>
              <a:gdLst>
                <a:gd name="T0" fmla="*/ 101 w 148"/>
                <a:gd name="T1" fmla="*/ 152 h 208"/>
                <a:gd name="T2" fmla="*/ 67 w 148"/>
                <a:gd name="T3" fmla="*/ 133 h 208"/>
                <a:gd name="T4" fmla="*/ 76 w 148"/>
                <a:gd name="T5" fmla="*/ 113 h 208"/>
                <a:gd name="T6" fmla="*/ 93 w 148"/>
                <a:gd name="T7" fmla="*/ 61 h 208"/>
                <a:gd name="T8" fmla="*/ 38 w 148"/>
                <a:gd name="T9" fmla="*/ 0 h 208"/>
                <a:gd name="T10" fmla="*/ 4 w 148"/>
                <a:gd name="T11" fmla="*/ 12 h 208"/>
                <a:gd name="T12" fmla="*/ 4 w 148"/>
                <a:gd name="T13" fmla="*/ 12 h 208"/>
                <a:gd name="T14" fmla="*/ 27 w 148"/>
                <a:gd name="T15" fmla="*/ 75 h 208"/>
                <a:gd name="T16" fmla="*/ 5 w 148"/>
                <a:gd name="T17" fmla="*/ 145 h 208"/>
                <a:gd name="T18" fmla="*/ 1 w 148"/>
                <a:gd name="T19" fmla="*/ 151 h 208"/>
                <a:gd name="T20" fmla="*/ 0 w 148"/>
                <a:gd name="T21" fmla="*/ 152 h 208"/>
                <a:gd name="T22" fmla="*/ 25 w 148"/>
                <a:gd name="T23" fmla="*/ 162 h 208"/>
                <a:gd name="T24" fmla="*/ 85 w 148"/>
                <a:gd name="T25" fmla="*/ 208 h 208"/>
                <a:gd name="T26" fmla="*/ 148 w 148"/>
                <a:gd name="T27" fmla="*/ 208 h 208"/>
                <a:gd name="T28" fmla="*/ 148 w 148"/>
                <a:gd name="T29" fmla="*/ 197 h 208"/>
                <a:gd name="T30" fmla="*/ 101 w 148"/>
                <a:gd name="T31" fmla="*/ 15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8" h="208">
                  <a:moveTo>
                    <a:pt x="101" y="152"/>
                  </a:moveTo>
                  <a:cubicBezTo>
                    <a:pt x="83" y="146"/>
                    <a:pt x="69" y="140"/>
                    <a:pt x="67" y="133"/>
                  </a:cubicBezTo>
                  <a:cubicBezTo>
                    <a:pt x="65" y="126"/>
                    <a:pt x="69" y="122"/>
                    <a:pt x="76" y="113"/>
                  </a:cubicBezTo>
                  <a:cubicBezTo>
                    <a:pt x="86" y="99"/>
                    <a:pt x="93" y="80"/>
                    <a:pt x="93" y="61"/>
                  </a:cubicBezTo>
                  <a:cubicBezTo>
                    <a:pt x="93" y="23"/>
                    <a:pt x="68" y="0"/>
                    <a:pt x="38" y="0"/>
                  </a:cubicBezTo>
                  <a:cubicBezTo>
                    <a:pt x="25" y="0"/>
                    <a:pt x="13" y="4"/>
                    <a:pt x="4" y="12"/>
                  </a:cubicBezTo>
                  <a:cubicBezTo>
                    <a:pt x="4" y="12"/>
                    <a:pt x="4" y="12"/>
                    <a:pt x="4" y="12"/>
                  </a:cubicBezTo>
                  <a:cubicBezTo>
                    <a:pt x="19" y="28"/>
                    <a:pt x="27" y="50"/>
                    <a:pt x="27" y="75"/>
                  </a:cubicBezTo>
                  <a:cubicBezTo>
                    <a:pt x="27" y="100"/>
                    <a:pt x="19" y="126"/>
                    <a:pt x="5" y="145"/>
                  </a:cubicBezTo>
                  <a:cubicBezTo>
                    <a:pt x="3" y="147"/>
                    <a:pt x="2" y="149"/>
                    <a:pt x="1" y="151"/>
                  </a:cubicBezTo>
                  <a:cubicBezTo>
                    <a:pt x="0" y="151"/>
                    <a:pt x="0" y="152"/>
                    <a:pt x="0" y="152"/>
                  </a:cubicBezTo>
                  <a:cubicBezTo>
                    <a:pt x="4" y="154"/>
                    <a:pt x="11" y="158"/>
                    <a:pt x="25" y="162"/>
                  </a:cubicBezTo>
                  <a:cubicBezTo>
                    <a:pt x="55" y="173"/>
                    <a:pt x="76" y="189"/>
                    <a:pt x="85" y="208"/>
                  </a:cubicBezTo>
                  <a:cubicBezTo>
                    <a:pt x="148" y="208"/>
                    <a:pt x="148" y="208"/>
                    <a:pt x="148" y="208"/>
                  </a:cubicBezTo>
                  <a:cubicBezTo>
                    <a:pt x="148" y="197"/>
                    <a:pt x="148" y="197"/>
                    <a:pt x="148" y="197"/>
                  </a:cubicBezTo>
                  <a:cubicBezTo>
                    <a:pt x="148" y="172"/>
                    <a:pt x="119" y="158"/>
                    <a:pt x="101"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a:ln>
                  <a:noFill/>
                </a:ln>
                <a:solidFill>
                  <a:srgbClr val="2E2E38"/>
                </a:solidFill>
                <a:effectLst/>
                <a:uLnTx/>
                <a:uFillTx/>
                <a:latin typeface="Times New Roman" pitchFamily="18" charset="0"/>
              </a:endParaRPr>
            </a:p>
          </p:txBody>
        </p:sp>
        <p:sp>
          <p:nvSpPr>
            <p:cNvPr id="111" name="Freeform 177">
              <a:extLst>
                <a:ext uri="{FF2B5EF4-FFF2-40B4-BE49-F238E27FC236}">
                  <a16:creationId xmlns:a16="http://schemas.microsoft.com/office/drawing/2014/main" xmlns="" id="{1A90B085-C27D-48BB-B3E9-6FC818603A07}"/>
                </a:ext>
              </a:extLst>
            </p:cNvPr>
            <p:cNvSpPr>
              <a:spLocks/>
            </p:cNvSpPr>
            <p:nvPr/>
          </p:nvSpPr>
          <p:spPr bwMode="auto">
            <a:xfrm>
              <a:off x="6797676" y="2179638"/>
              <a:ext cx="366713" cy="347663"/>
            </a:xfrm>
            <a:custGeom>
              <a:avLst/>
              <a:gdLst>
                <a:gd name="T0" fmla="*/ 198 w 252"/>
                <a:gd name="T1" fmla="*/ 174 h 238"/>
                <a:gd name="T2" fmla="*/ 159 w 252"/>
                <a:gd name="T3" fmla="*/ 152 h 238"/>
                <a:gd name="T4" fmla="*/ 159 w 252"/>
                <a:gd name="T5" fmla="*/ 145 h 238"/>
                <a:gd name="T6" fmla="*/ 169 w 252"/>
                <a:gd name="T7" fmla="*/ 130 h 238"/>
                <a:gd name="T8" fmla="*/ 180 w 252"/>
                <a:gd name="T9" fmla="*/ 110 h 238"/>
                <a:gd name="T10" fmla="*/ 189 w 252"/>
                <a:gd name="T11" fmla="*/ 70 h 238"/>
                <a:gd name="T12" fmla="*/ 171 w 252"/>
                <a:gd name="T13" fmla="*/ 20 h 238"/>
                <a:gd name="T14" fmla="*/ 126 w 252"/>
                <a:gd name="T15" fmla="*/ 0 h 238"/>
                <a:gd name="T16" fmla="*/ 81 w 252"/>
                <a:gd name="T17" fmla="*/ 20 h 238"/>
                <a:gd name="T18" fmla="*/ 63 w 252"/>
                <a:gd name="T19" fmla="*/ 70 h 238"/>
                <a:gd name="T20" fmla="*/ 71 w 252"/>
                <a:gd name="T21" fmla="*/ 110 h 238"/>
                <a:gd name="T22" fmla="*/ 81 w 252"/>
                <a:gd name="T23" fmla="*/ 128 h 238"/>
                <a:gd name="T24" fmla="*/ 81 w 252"/>
                <a:gd name="T25" fmla="*/ 128 h 238"/>
                <a:gd name="T26" fmla="*/ 92 w 252"/>
                <a:gd name="T27" fmla="*/ 145 h 238"/>
                <a:gd name="T28" fmla="*/ 93 w 252"/>
                <a:gd name="T29" fmla="*/ 152 h 238"/>
                <a:gd name="T30" fmla="*/ 53 w 252"/>
                <a:gd name="T31" fmla="*/ 174 h 238"/>
                <a:gd name="T32" fmla="*/ 53 w 252"/>
                <a:gd name="T33" fmla="*/ 174 h 238"/>
                <a:gd name="T34" fmla="*/ 8 w 252"/>
                <a:gd name="T35" fmla="*/ 203 h 238"/>
                <a:gd name="T36" fmla="*/ 0 w 252"/>
                <a:gd name="T37" fmla="*/ 226 h 238"/>
                <a:gd name="T38" fmla="*/ 0 w 252"/>
                <a:gd name="T39" fmla="*/ 238 h 238"/>
                <a:gd name="T40" fmla="*/ 252 w 252"/>
                <a:gd name="T41" fmla="*/ 238 h 238"/>
                <a:gd name="T42" fmla="*/ 252 w 252"/>
                <a:gd name="T43" fmla="*/ 226 h 238"/>
                <a:gd name="T44" fmla="*/ 244 w 252"/>
                <a:gd name="T45" fmla="*/ 203 h 238"/>
                <a:gd name="T46" fmla="*/ 198 w 252"/>
                <a:gd name="T47" fmla="*/ 17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238">
                  <a:moveTo>
                    <a:pt x="198" y="174"/>
                  </a:moveTo>
                  <a:cubicBezTo>
                    <a:pt x="177" y="167"/>
                    <a:pt x="161" y="160"/>
                    <a:pt x="159" y="152"/>
                  </a:cubicBezTo>
                  <a:cubicBezTo>
                    <a:pt x="158" y="150"/>
                    <a:pt x="158" y="147"/>
                    <a:pt x="159" y="145"/>
                  </a:cubicBezTo>
                  <a:cubicBezTo>
                    <a:pt x="161" y="141"/>
                    <a:pt x="165" y="137"/>
                    <a:pt x="169" y="130"/>
                  </a:cubicBezTo>
                  <a:cubicBezTo>
                    <a:pt x="174" y="124"/>
                    <a:pt x="177" y="117"/>
                    <a:pt x="180" y="110"/>
                  </a:cubicBezTo>
                  <a:cubicBezTo>
                    <a:pt x="186" y="98"/>
                    <a:pt x="189" y="84"/>
                    <a:pt x="189" y="70"/>
                  </a:cubicBezTo>
                  <a:cubicBezTo>
                    <a:pt x="189" y="49"/>
                    <a:pt x="182" y="32"/>
                    <a:pt x="171" y="20"/>
                  </a:cubicBezTo>
                  <a:cubicBezTo>
                    <a:pt x="160" y="7"/>
                    <a:pt x="144" y="0"/>
                    <a:pt x="126" y="0"/>
                  </a:cubicBezTo>
                  <a:cubicBezTo>
                    <a:pt x="108" y="0"/>
                    <a:pt x="92" y="7"/>
                    <a:pt x="81" y="20"/>
                  </a:cubicBezTo>
                  <a:cubicBezTo>
                    <a:pt x="70" y="32"/>
                    <a:pt x="63" y="49"/>
                    <a:pt x="63" y="70"/>
                  </a:cubicBezTo>
                  <a:cubicBezTo>
                    <a:pt x="63" y="84"/>
                    <a:pt x="66" y="98"/>
                    <a:pt x="71" y="110"/>
                  </a:cubicBezTo>
                  <a:cubicBezTo>
                    <a:pt x="74" y="117"/>
                    <a:pt x="77" y="123"/>
                    <a:pt x="81" y="128"/>
                  </a:cubicBezTo>
                  <a:cubicBezTo>
                    <a:pt x="81" y="128"/>
                    <a:pt x="81" y="128"/>
                    <a:pt x="81" y="128"/>
                  </a:cubicBezTo>
                  <a:cubicBezTo>
                    <a:pt x="86" y="136"/>
                    <a:pt x="91" y="140"/>
                    <a:pt x="92" y="145"/>
                  </a:cubicBezTo>
                  <a:cubicBezTo>
                    <a:pt x="93" y="147"/>
                    <a:pt x="94" y="150"/>
                    <a:pt x="93" y="152"/>
                  </a:cubicBezTo>
                  <a:cubicBezTo>
                    <a:pt x="91" y="160"/>
                    <a:pt x="74" y="167"/>
                    <a:pt x="53" y="174"/>
                  </a:cubicBezTo>
                  <a:cubicBezTo>
                    <a:pt x="53" y="174"/>
                    <a:pt x="53" y="174"/>
                    <a:pt x="53" y="174"/>
                  </a:cubicBezTo>
                  <a:cubicBezTo>
                    <a:pt x="39" y="179"/>
                    <a:pt x="19" y="189"/>
                    <a:pt x="8" y="203"/>
                  </a:cubicBezTo>
                  <a:cubicBezTo>
                    <a:pt x="3" y="209"/>
                    <a:pt x="0" y="217"/>
                    <a:pt x="0" y="226"/>
                  </a:cubicBezTo>
                  <a:cubicBezTo>
                    <a:pt x="0" y="238"/>
                    <a:pt x="0" y="238"/>
                    <a:pt x="0" y="238"/>
                  </a:cubicBezTo>
                  <a:cubicBezTo>
                    <a:pt x="252" y="238"/>
                    <a:pt x="252" y="238"/>
                    <a:pt x="252" y="238"/>
                  </a:cubicBezTo>
                  <a:cubicBezTo>
                    <a:pt x="252" y="226"/>
                    <a:pt x="252" y="226"/>
                    <a:pt x="252" y="226"/>
                  </a:cubicBezTo>
                  <a:cubicBezTo>
                    <a:pt x="252" y="217"/>
                    <a:pt x="249" y="209"/>
                    <a:pt x="244" y="203"/>
                  </a:cubicBezTo>
                  <a:cubicBezTo>
                    <a:pt x="232" y="188"/>
                    <a:pt x="212" y="179"/>
                    <a:pt x="198" y="1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a:ln>
                  <a:noFill/>
                </a:ln>
                <a:solidFill>
                  <a:srgbClr val="2E2E38"/>
                </a:solidFill>
                <a:effectLst/>
                <a:uLnTx/>
                <a:uFillTx/>
                <a:latin typeface="Times New Roman" pitchFamily="18" charset="0"/>
              </a:endParaRPr>
            </a:p>
          </p:txBody>
        </p:sp>
      </p:grpSp>
      <p:grpSp>
        <p:nvGrpSpPr>
          <p:cNvPr id="112" name="Group 111">
            <a:extLst>
              <a:ext uri="{FF2B5EF4-FFF2-40B4-BE49-F238E27FC236}">
                <a16:creationId xmlns:a16="http://schemas.microsoft.com/office/drawing/2014/main" xmlns="" id="{09DC3785-F1FD-43AF-9D95-3B3EE5764364}"/>
              </a:ext>
            </a:extLst>
          </p:cNvPr>
          <p:cNvGrpSpPr>
            <a:grpSpLocks noChangeAspect="1"/>
          </p:cNvGrpSpPr>
          <p:nvPr/>
        </p:nvGrpSpPr>
        <p:grpSpPr>
          <a:xfrm>
            <a:off x="1617831" y="2898092"/>
            <a:ext cx="278810" cy="365760"/>
            <a:chOff x="9908157" y="758826"/>
            <a:chExt cx="555625" cy="714375"/>
          </a:xfrm>
          <a:solidFill>
            <a:schemeClr val="bg1"/>
          </a:solidFill>
        </p:grpSpPr>
        <p:sp>
          <p:nvSpPr>
            <p:cNvPr id="113" name="Freeform 84">
              <a:extLst>
                <a:ext uri="{FF2B5EF4-FFF2-40B4-BE49-F238E27FC236}">
                  <a16:creationId xmlns:a16="http://schemas.microsoft.com/office/drawing/2014/main" xmlns="" id="{FBE5B536-89FC-464A-97E4-DF109B06C24A}"/>
                </a:ext>
              </a:extLst>
            </p:cNvPr>
            <p:cNvSpPr>
              <a:spLocks/>
            </p:cNvSpPr>
            <p:nvPr/>
          </p:nvSpPr>
          <p:spPr bwMode="auto">
            <a:xfrm>
              <a:off x="9951020" y="1003301"/>
              <a:ext cx="114300" cy="114300"/>
            </a:xfrm>
            <a:custGeom>
              <a:avLst/>
              <a:gdLst>
                <a:gd name="T0" fmla="*/ 20 w 54"/>
                <a:gd name="T1" fmla="*/ 50 h 54"/>
                <a:gd name="T2" fmla="*/ 50 w 54"/>
                <a:gd name="T3" fmla="*/ 33 h 54"/>
                <a:gd name="T4" fmla="*/ 34 w 54"/>
                <a:gd name="T5" fmla="*/ 3 h 54"/>
                <a:gd name="T6" fmla="*/ 3 w 54"/>
                <a:gd name="T7" fmla="*/ 20 h 54"/>
                <a:gd name="T8" fmla="*/ 20 w 54"/>
                <a:gd name="T9" fmla="*/ 50 h 54"/>
              </a:gdLst>
              <a:ahLst/>
              <a:cxnLst>
                <a:cxn ang="0">
                  <a:pos x="T0" y="T1"/>
                </a:cxn>
                <a:cxn ang="0">
                  <a:pos x="T2" y="T3"/>
                </a:cxn>
                <a:cxn ang="0">
                  <a:pos x="T4" y="T5"/>
                </a:cxn>
                <a:cxn ang="0">
                  <a:pos x="T6" y="T7"/>
                </a:cxn>
                <a:cxn ang="0">
                  <a:pos x="T8" y="T9"/>
                </a:cxn>
              </a:cxnLst>
              <a:rect l="0" t="0" r="r" b="b"/>
              <a:pathLst>
                <a:path w="54" h="54">
                  <a:moveTo>
                    <a:pt x="20" y="50"/>
                  </a:moveTo>
                  <a:cubicBezTo>
                    <a:pt x="33" y="54"/>
                    <a:pt x="47" y="46"/>
                    <a:pt x="50" y="33"/>
                  </a:cubicBezTo>
                  <a:cubicBezTo>
                    <a:pt x="54" y="21"/>
                    <a:pt x="46" y="7"/>
                    <a:pt x="34" y="3"/>
                  </a:cubicBezTo>
                  <a:cubicBezTo>
                    <a:pt x="21" y="0"/>
                    <a:pt x="7" y="7"/>
                    <a:pt x="3" y="20"/>
                  </a:cubicBezTo>
                  <a:cubicBezTo>
                    <a:pt x="0" y="33"/>
                    <a:pt x="7" y="47"/>
                    <a:pt x="20"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2E2E38"/>
                </a:solidFill>
                <a:effectLst/>
                <a:uLnTx/>
                <a:uFillTx/>
                <a:latin typeface="Times New Roman" pitchFamily="18" charset="0"/>
              </a:endParaRPr>
            </a:p>
          </p:txBody>
        </p:sp>
        <p:sp>
          <p:nvSpPr>
            <p:cNvPr id="114" name="Freeform 85">
              <a:extLst>
                <a:ext uri="{FF2B5EF4-FFF2-40B4-BE49-F238E27FC236}">
                  <a16:creationId xmlns:a16="http://schemas.microsoft.com/office/drawing/2014/main" xmlns="" id="{DEBA74B3-98DE-4DD1-978F-E8622A86F039}"/>
                </a:ext>
              </a:extLst>
            </p:cNvPr>
            <p:cNvSpPr>
              <a:spLocks/>
            </p:cNvSpPr>
            <p:nvPr/>
          </p:nvSpPr>
          <p:spPr bwMode="auto">
            <a:xfrm>
              <a:off x="10305032" y="1003301"/>
              <a:ext cx="114300" cy="114300"/>
            </a:xfrm>
            <a:custGeom>
              <a:avLst/>
              <a:gdLst>
                <a:gd name="T0" fmla="*/ 21 w 54"/>
                <a:gd name="T1" fmla="*/ 3 h 54"/>
                <a:gd name="T2" fmla="*/ 4 w 54"/>
                <a:gd name="T3" fmla="*/ 33 h 54"/>
                <a:gd name="T4" fmla="*/ 34 w 54"/>
                <a:gd name="T5" fmla="*/ 50 h 54"/>
                <a:gd name="T6" fmla="*/ 51 w 54"/>
                <a:gd name="T7" fmla="*/ 20 h 54"/>
                <a:gd name="T8" fmla="*/ 21 w 54"/>
                <a:gd name="T9" fmla="*/ 3 h 54"/>
              </a:gdLst>
              <a:ahLst/>
              <a:cxnLst>
                <a:cxn ang="0">
                  <a:pos x="T0" y="T1"/>
                </a:cxn>
                <a:cxn ang="0">
                  <a:pos x="T2" y="T3"/>
                </a:cxn>
                <a:cxn ang="0">
                  <a:pos x="T4" y="T5"/>
                </a:cxn>
                <a:cxn ang="0">
                  <a:pos x="T6" y="T7"/>
                </a:cxn>
                <a:cxn ang="0">
                  <a:pos x="T8" y="T9"/>
                </a:cxn>
              </a:cxnLst>
              <a:rect l="0" t="0" r="r" b="b"/>
              <a:pathLst>
                <a:path w="54" h="54">
                  <a:moveTo>
                    <a:pt x="21" y="3"/>
                  </a:moveTo>
                  <a:cubicBezTo>
                    <a:pt x="8" y="7"/>
                    <a:pt x="0" y="21"/>
                    <a:pt x="4" y="33"/>
                  </a:cubicBezTo>
                  <a:cubicBezTo>
                    <a:pt x="8" y="46"/>
                    <a:pt x="21" y="54"/>
                    <a:pt x="34" y="50"/>
                  </a:cubicBezTo>
                  <a:cubicBezTo>
                    <a:pt x="47" y="47"/>
                    <a:pt x="54" y="33"/>
                    <a:pt x="51" y="20"/>
                  </a:cubicBezTo>
                  <a:cubicBezTo>
                    <a:pt x="47" y="7"/>
                    <a:pt x="34" y="0"/>
                    <a:pt x="2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2E2E38"/>
                </a:solidFill>
                <a:effectLst/>
                <a:uLnTx/>
                <a:uFillTx/>
                <a:latin typeface="Times New Roman" pitchFamily="18" charset="0"/>
              </a:endParaRPr>
            </a:p>
          </p:txBody>
        </p:sp>
        <p:sp>
          <p:nvSpPr>
            <p:cNvPr id="115" name="Freeform 86">
              <a:extLst>
                <a:ext uri="{FF2B5EF4-FFF2-40B4-BE49-F238E27FC236}">
                  <a16:creationId xmlns:a16="http://schemas.microsoft.com/office/drawing/2014/main" xmlns="" id="{D10A8505-E346-4337-91CE-E5CA03596F0B}"/>
                </a:ext>
              </a:extLst>
            </p:cNvPr>
            <p:cNvSpPr>
              <a:spLocks/>
            </p:cNvSpPr>
            <p:nvPr/>
          </p:nvSpPr>
          <p:spPr bwMode="auto">
            <a:xfrm>
              <a:off x="9908157" y="1143001"/>
              <a:ext cx="555625" cy="330200"/>
            </a:xfrm>
            <a:custGeom>
              <a:avLst/>
              <a:gdLst>
                <a:gd name="T0" fmla="*/ 250 w 264"/>
                <a:gd name="T1" fmla="*/ 0 h 157"/>
                <a:gd name="T2" fmla="*/ 250 w 264"/>
                <a:gd name="T3" fmla="*/ 0 h 157"/>
                <a:gd name="T4" fmla="*/ 182 w 264"/>
                <a:gd name="T5" fmla="*/ 0 h 157"/>
                <a:gd name="T6" fmla="*/ 182 w 264"/>
                <a:gd name="T7" fmla="*/ 0 h 157"/>
                <a:gd name="T8" fmla="*/ 169 w 264"/>
                <a:gd name="T9" fmla="*/ 13 h 157"/>
                <a:gd name="T10" fmla="*/ 169 w 264"/>
                <a:gd name="T11" fmla="*/ 57 h 157"/>
                <a:gd name="T12" fmla="*/ 132 w 264"/>
                <a:gd name="T13" fmla="*/ 74 h 157"/>
                <a:gd name="T14" fmla="*/ 95 w 264"/>
                <a:gd name="T15" fmla="*/ 57 h 157"/>
                <a:gd name="T16" fmla="*/ 95 w 264"/>
                <a:gd name="T17" fmla="*/ 13 h 157"/>
                <a:gd name="T18" fmla="*/ 82 w 264"/>
                <a:gd name="T19" fmla="*/ 0 h 157"/>
                <a:gd name="T20" fmla="*/ 82 w 264"/>
                <a:gd name="T21" fmla="*/ 0 h 157"/>
                <a:gd name="T22" fmla="*/ 14 w 264"/>
                <a:gd name="T23" fmla="*/ 0 h 157"/>
                <a:gd name="T24" fmla="*/ 14 w 264"/>
                <a:gd name="T25" fmla="*/ 0 h 157"/>
                <a:gd name="T26" fmla="*/ 14 w 264"/>
                <a:gd name="T27" fmla="*/ 0 h 157"/>
                <a:gd name="T28" fmla="*/ 0 w 264"/>
                <a:gd name="T29" fmla="*/ 13 h 157"/>
                <a:gd name="T30" fmla="*/ 0 w 264"/>
                <a:gd name="T31" fmla="*/ 106 h 157"/>
                <a:gd name="T32" fmla="*/ 14 w 264"/>
                <a:gd name="T33" fmla="*/ 120 h 157"/>
                <a:gd name="T34" fmla="*/ 17 w 264"/>
                <a:gd name="T35" fmla="*/ 119 h 157"/>
                <a:gd name="T36" fmla="*/ 17 w 264"/>
                <a:gd name="T37" fmla="*/ 157 h 157"/>
                <a:gd name="T38" fmla="*/ 78 w 264"/>
                <a:gd name="T39" fmla="*/ 157 h 157"/>
                <a:gd name="T40" fmla="*/ 78 w 264"/>
                <a:gd name="T41" fmla="*/ 80 h 157"/>
                <a:gd name="T42" fmla="*/ 124 w 264"/>
                <a:gd name="T43" fmla="*/ 100 h 157"/>
                <a:gd name="T44" fmla="*/ 130 w 264"/>
                <a:gd name="T45" fmla="*/ 101 h 157"/>
                <a:gd name="T46" fmla="*/ 132 w 264"/>
                <a:gd name="T47" fmla="*/ 101 h 157"/>
                <a:gd name="T48" fmla="*/ 134 w 264"/>
                <a:gd name="T49" fmla="*/ 101 h 157"/>
                <a:gd name="T50" fmla="*/ 140 w 264"/>
                <a:gd name="T51" fmla="*/ 100 h 157"/>
                <a:gd name="T52" fmla="*/ 186 w 264"/>
                <a:gd name="T53" fmla="*/ 80 h 157"/>
                <a:gd name="T54" fmla="*/ 186 w 264"/>
                <a:gd name="T55" fmla="*/ 157 h 157"/>
                <a:gd name="T56" fmla="*/ 247 w 264"/>
                <a:gd name="T57" fmla="*/ 157 h 157"/>
                <a:gd name="T58" fmla="*/ 247 w 264"/>
                <a:gd name="T59" fmla="*/ 119 h 157"/>
                <a:gd name="T60" fmla="*/ 250 w 264"/>
                <a:gd name="T61" fmla="*/ 120 h 157"/>
                <a:gd name="T62" fmla="*/ 264 w 264"/>
                <a:gd name="T63" fmla="*/ 106 h 157"/>
                <a:gd name="T64" fmla="*/ 264 w 264"/>
                <a:gd name="T65" fmla="*/ 13 h 157"/>
                <a:gd name="T66" fmla="*/ 250 w 264"/>
                <a:gd name="T6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4" h="157">
                  <a:moveTo>
                    <a:pt x="250" y="0"/>
                  </a:moveTo>
                  <a:cubicBezTo>
                    <a:pt x="250" y="0"/>
                    <a:pt x="250" y="0"/>
                    <a:pt x="250" y="0"/>
                  </a:cubicBezTo>
                  <a:cubicBezTo>
                    <a:pt x="182" y="0"/>
                    <a:pt x="182" y="0"/>
                    <a:pt x="182" y="0"/>
                  </a:cubicBezTo>
                  <a:cubicBezTo>
                    <a:pt x="182" y="0"/>
                    <a:pt x="182" y="0"/>
                    <a:pt x="182" y="0"/>
                  </a:cubicBezTo>
                  <a:cubicBezTo>
                    <a:pt x="175" y="0"/>
                    <a:pt x="169" y="6"/>
                    <a:pt x="169" y="13"/>
                  </a:cubicBezTo>
                  <a:cubicBezTo>
                    <a:pt x="169" y="57"/>
                    <a:pt x="169" y="57"/>
                    <a:pt x="169" y="57"/>
                  </a:cubicBezTo>
                  <a:cubicBezTo>
                    <a:pt x="132" y="74"/>
                    <a:pt x="132" y="74"/>
                    <a:pt x="132" y="74"/>
                  </a:cubicBezTo>
                  <a:cubicBezTo>
                    <a:pt x="95" y="57"/>
                    <a:pt x="95" y="57"/>
                    <a:pt x="95" y="57"/>
                  </a:cubicBezTo>
                  <a:cubicBezTo>
                    <a:pt x="95" y="13"/>
                    <a:pt x="95" y="13"/>
                    <a:pt x="95" y="13"/>
                  </a:cubicBezTo>
                  <a:cubicBezTo>
                    <a:pt x="95" y="6"/>
                    <a:pt x="89" y="0"/>
                    <a:pt x="82" y="0"/>
                  </a:cubicBezTo>
                  <a:cubicBezTo>
                    <a:pt x="82" y="0"/>
                    <a:pt x="82" y="0"/>
                    <a:pt x="82" y="0"/>
                  </a:cubicBezTo>
                  <a:cubicBezTo>
                    <a:pt x="14" y="0"/>
                    <a:pt x="14" y="0"/>
                    <a:pt x="14" y="0"/>
                  </a:cubicBezTo>
                  <a:cubicBezTo>
                    <a:pt x="14" y="0"/>
                    <a:pt x="14" y="0"/>
                    <a:pt x="14" y="0"/>
                  </a:cubicBezTo>
                  <a:cubicBezTo>
                    <a:pt x="14" y="0"/>
                    <a:pt x="14" y="0"/>
                    <a:pt x="14" y="0"/>
                  </a:cubicBezTo>
                  <a:cubicBezTo>
                    <a:pt x="6" y="0"/>
                    <a:pt x="0" y="6"/>
                    <a:pt x="0" y="13"/>
                  </a:cubicBezTo>
                  <a:cubicBezTo>
                    <a:pt x="0" y="106"/>
                    <a:pt x="0" y="106"/>
                    <a:pt x="0" y="106"/>
                  </a:cubicBezTo>
                  <a:cubicBezTo>
                    <a:pt x="0" y="114"/>
                    <a:pt x="6" y="120"/>
                    <a:pt x="14" y="120"/>
                  </a:cubicBezTo>
                  <a:cubicBezTo>
                    <a:pt x="15" y="120"/>
                    <a:pt x="16" y="119"/>
                    <a:pt x="17" y="119"/>
                  </a:cubicBezTo>
                  <a:cubicBezTo>
                    <a:pt x="17" y="157"/>
                    <a:pt x="17" y="157"/>
                    <a:pt x="17" y="157"/>
                  </a:cubicBezTo>
                  <a:cubicBezTo>
                    <a:pt x="78" y="157"/>
                    <a:pt x="78" y="157"/>
                    <a:pt x="78" y="157"/>
                  </a:cubicBezTo>
                  <a:cubicBezTo>
                    <a:pt x="78" y="80"/>
                    <a:pt x="78" y="80"/>
                    <a:pt x="78" y="80"/>
                  </a:cubicBezTo>
                  <a:cubicBezTo>
                    <a:pt x="124" y="100"/>
                    <a:pt x="124" y="100"/>
                    <a:pt x="124" y="100"/>
                  </a:cubicBezTo>
                  <a:cubicBezTo>
                    <a:pt x="126" y="101"/>
                    <a:pt x="128" y="101"/>
                    <a:pt x="130" y="101"/>
                  </a:cubicBezTo>
                  <a:cubicBezTo>
                    <a:pt x="131" y="101"/>
                    <a:pt x="131" y="101"/>
                    <a:pt x="132" y="101"/>
                  </a:cubicBezTo>
                  <a:cubicBezTo>
                    <a:pt x="133" y="101"/>
                    <a:pt x="134" y="101"/>
                    <a:pt x="134" y="101"/>
                  </a:cubicBezTo>
                  <a:cubicBezTo>
                    <a:pt x="136" y="101"/>
                    <a:pt x="138" y="101"/>
                    <a:pt x="140" y="100"/>
                  </a:cubicBezTo>
                  <a:cubicBezTo>
                    <a:pt x="186" y="80"/>
                    <a:pt x="186" y="80"/>
                    <a:pt x="186" y="80"/>
                  </a:cubicBezTo>
                  <a:cubicBezTo>
                    <a:pt x="186" y="157"/>
                    <a:pt x="186" y="157"/>
                    <a:pt x="186" y="157"/>
                  </a:cubicBezTo>
                  <a:cubicBezTo>
                    <a:pt x="247" y="157"/>
                    <a:pt x="247" y="157"/>
                    <a:pt x="247" y="157"/>
                  </a:cubicBezTo>
                  <a:cubicBezTo>
                    <a:pt x="247" y="119"/>
                    <a:pt x="247" y="119"/>
                    <a:pt x="247" y="119"/>
                  </a:cubicBezTo>
                  <a:cubicBezTo>
                    <a:pt x="248" y="119"/>
                    <a:pt x="249" y="120"/>
                    <a:pt x="250" y="120"/>
                  </a:cubicBezTo>
                  <a:cubicBezTo>
                    <a:pt x="258" y="120"/>
                    <a:pt x="264" y="114"/>
                    <a:pt x="264" y="106"/>
                  </a:cubicBezTo>
                  <a:cubicBezTo>
                    <a:pt x="264" y="13"/>
                    <a:pt x="264" y="13"/>
                    <a:pt x="264" y="13"/>
                  </a:cubicBezTo>
                  <a:cubicBezTo>
                    <a:pt x="264" y="6"/>
                    <a:pt x="258" y="0"/>
                    <a:pt x="2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2E2E38"/>
                </a:solidFill>
                <a:effectLst/>
                <a:uLnTx/>
                <a:uFillTx/>
                <a:latin typeface="Times New Roman" pitchFamily="18" charset="0"/>
              </a:endParaRPr>
            </a:p>
          </p:txBody>
        </p:sp>
        <p:sp>
          <p:nvSpPr>
            <p:cNvPr id="116" name="Freeform 87">
              <a:extLst>
                <a:ext uri="{FF2B5EF4-FFF2-40B4-BE49-F238E27FC236}">
                  <a16:creationId xmlns:a16="http://schemas.microsoft.com/office/drawing/2014/main" xmlns="" id="{0ECC9A44-B060-4666-99F3-49C6634CD02F}"/>
                </a:ext>
              </a:extLst>
            </p:cNvPr>
            <p:cNvSpPr>
              <a:spLocks noEditPoints="1"/>
            </p:cNvSpPr>
            <p:nvPr/>
          </p:nvSpPr>
          <p:spPr bwMode="auto">
            <a:xfrm>
              <a:off x="10082782" y="758826"/>
              <a:ext cx="298450" cy="271463"/>
            </a:xfrm>
            <a:custGeom>
              <a:avLst/>
              <a:gdLst>
                <a:gd name="T0" fmla="*/ 21 w 142"/>
                <a:gd name="T1" fmla="*/ 96 h 129"/>
                <a:gd name="T2" fmla="*/ 10 w 142"/>
                <a:gd name="T3" fmla="*/ 124 h 129"/>
                <a:gd name="T4" fmla="*/ 11 w 142"/>
                <a:gd name="T5" fmla="*/ 126 h 129"/>
                <a:gd name="T6" fmla="*/ 53 w 142"/>
                <a:gd name="T7" fmla="*/ 113 h 129"/>
                <a:gd name="T8" fmla="*/ 65 w 142"/>
                <a:gd name="T9" fmla="*/ 111 h 129"/>
                <a:gd name="T10" fmla="*/ 65 w 142"/>
                <a:gd name="T11" fmla="*/ 111 h 129"/>
                <a:gd name="T12" fmla="*/ 71 w 142"/>
                <a:gd name="T13" fmla="*/ 111 h 129"/>
                <a:gd name="T14" fmla="*/ 142 w 142"/>
                <a:gd name="T15" fmla="*/ 56 h 129"/>
                <a:gd name="T16" fmla="*/ 71 w 142"/>
                <a:gd name="T17" fmla="*/ 0 h 129"/>
                <a:gd name="T18" fmla="*/ 0 w 142"/>
                <a:gd name="T19" fmla="*/ 56 h 129"/>
                <a:gd name="T20" fmla="*/ 21 w 142"/>
                <a:gd name="T21" fmla="*/ 96 h 129"/>
                <a:gd name="T22" fmla="*/ 106 w 142"/>
                <a:gd name="T23" fmla="*/ 46 h 129"/>
                <a:gd name="T24" fmla="*/ 116 w 142"/>
                <a:gd name="T25" fmla="*/ 56 h 129"/>
                <a:gd name="T26" fmla="*/ 106 w 142"/>
                <a:gd name="T27" fmla="*/ 66 h 129"/>
                <a:gd name="T28" fmla="*/ 95 w 142"/>
                <a:gd name="T29" fmla="*/ 56 h 129"/>
                <a:gd name="T30" fmla="*/ 106 w 142"/>
                <a:gd name="T31" fmla="*/ 46 h 129"/>
                <a:gd name="T32" fmla="*/ 72 w 142"/>
                <a:gd name="T33" fmla="*/ 46 h 129"/>
                <a:gd name="T34" fmla="*/ 82 w 142"/>
                <a:gd name="T35" fmla="*/ 56 h 129"/>
                <a:gd name="T36" fmla="*/ 72 w 142"/>
                <a:gd name="T37" fmla="*/ 66 h 129"/>
                <a:gd name="T38" fmla="*/ 62 w 142"/>
                <a:gd name="T39" fmla="*/ 56 h 129"/>
                <a:gd name="T40" fmla="*/ 72 w 142"/>
                <a:gd name="T41" fmla="*/ 46 h 129"/>
                <a:gd name="T42" fmla="*/ 39 w 142"/>
                <a:gd name="T43" fmla="*/ 46 h 129"/>
                <a:gd name="T44" fmla="*/ 49 w 142"/>
                <a:gd name="T45" fmla="*/ 56 h 129"/>
                <a:gd name="T46" fmla="*/ 39 w 142"/>
                <a:gd name="T47" fmla="*/ 66 h 129"/>
                <a:gd name="T48" fmla="*/ 28 w 142"/>
                <a:gd name="T49" fmla="*/ 56 h 129"/>
                <a:gd name="T50" fmla="*/ 39 w 142"/>
                <a:gd name="T51" fmla="*/ 4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2" h="129">
                  <a:moveTo>
                    <a:pt x="21" y="96"/>
                  </a:moveTo>
                  <a:cubicBezTo>
                    <a:pt x="34" y="109"/>
                    <a:pt x="13" y="122"/>
                    <a:pt x="10" y="124"/>
                  </a:cubicBezTo>
                  <a:cubicBezTo>
                    <a:pt x="9" y="125"/>
                    <a:pt x="11" y="126"/>
                    <a:pt x="11" y="126"/>
                  </a:cubicBezTo>
                  <a:cubicBezTo>
                    <a:pt x="28" y="129"/>
                    <a:pt x="44" y="120"/>
                    <a:pt x="53" y="113"/>
                  </a:cubicBezTo>
                  <a:cubicBezTo>
                    <a:pt x="57" y="111"/>
                    <a:pt x="65" y="111"/>
                    <a:pt x="65" y="111"/>
                  </a:cubicBezTo>
                  <a:cubicBezTo>
                    <a:pt x="65" y="111"/>
                    <a:pt x="65" y="111"/>
                    <a:pt x="65" y="111"/>
                  </a:cubicBezTo>
                  <a:cubicBezTo>
                    <a:pt x="67" y="111"/>
                    <a:pt x="69" y="111"/>
                    <a:pt x="71" y="111"/>
                  </a:cubicBezTo>
                  <a:cubicBezTo>
                    <a:pt x="110" y="111"/>
                    <a:pt x="142" y="87"/>
                    <a:pt x="142" y="56"/>
                  </a:cubicBezTo>
                  <a:cubicBezTo>
                    <a:pt x="142" y="25"/>
                    <a:pt x="110" y="0"/>
                    <a:pt x="71" y="0"/>
                  </a:cubicBezTo>
                  <a:cubicBezTo>
                    <a:pt x="32" y="0"/>
                    <a:pt x="0" y="25"/>
                    <a:pt x="0" y="56"/>
                  </a:cubicBezTo>
                  <a:cubicBezTo>
                    <a:pt x="0" y="72"/>
                    <a:pt x="8" y="86"/>
                    <a:pt x="21" y="96"/>
                  </a:cubicBezTo>
                  <a:close/>
                  <a:moveTo>
                    <a:pt x="106" y="46"/>
                  </a:moveTo>
                  <a:cubicBezTo>
                    <a:pt x="111" y="46"/>
                    <a:pt x="116" y="50"/>
                    <a:pt x="116" y="56"/>
                  </a:cubicBezTo>
                  <a:cubicBezTo>
                    <a:pt x="116" y="62"/>
                    <a:pt x="111" y="66"/>
                    <a:pt x="106" y="66"/>
                  </a:cubicBezTo>
                  <a:cubicBezTo>
                    <a:pt x="100" y="66"/>
                    <a:pt x="95" y="62"/>
                    <a:pt x="95" y="56"/>
                  </a:cubicBezTo>
                  <a:cubicBezTo>
                    <a:pt x="95" y="50"/>
                    <a:pt x="100" y="46"/>
                    <a:pt x="106" y="46"/>
                  </a:cubicBezTo>
                  <a:close/>
                  <a:moveTo>
                    <a:pt x="72" y="46"/>
                  </a:moveTo>
                  <a:cubicBezTo>
                    <a:pt x="78" y="46"/>
                    <a:pt x="82" y="50"/>
                    <a:pt x="82" y="56"/>
                  </a:cubicBezTo>
                  <a:cubicBezTo>
                    <a:pt x="82" y="62"/>
                    <a:pt x="78" y="66"/>
                    <a:pt x="72" y="66"/>
                  </a:cubicBezTo>
                  <a:cubicBezTo>
                    <a:pt x="67" y="66"/>
                    <a:pt x="62" y="62"/>
                    <a:pt x="62" y="56"/>
                  </a:cubicBezTo>
                  <a:cubicBezTo>
                    <a:pt x="62" y="50"/>
                    <a:pt x="67" y="46"/>
                    <a:pt x="72" y="46"/>
                  </a:cubicBezTo>
                  <a:close/>
                  <a:moveTo>
                    <a:pt x="39" y="46"/>
                  </a:moveTo>
                  <a:cubicBezTo>
                    <a:pt x="44" y="46"/>
                    <a:pt x="49" y="50"/>
                    <a:pt x="49" y="56"/>
                  </a:cubicBezTo>
                  <a:cubicBezTo>
                    <a:pt x="49" y="62"/>
                    <a:pt x="44" y="66"/>
                    <a:pt x="39" y="66"/>
                  </a:cubicBezTo>
                  <a:cubicBezTo>
                    <a:pt x="33" y="66"/>
                    <a:pt x="28" y="62"/>
                    <a:pt x="28" y="56"/>
                  </a:cubicBezTo>
                  <a:cubicBezTo>
                    <a:pt x="28" y="50"/>
                    <a:pt x="33" y="46"/>
                    <a:pt x="3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2E2E38"/>
                </a:solidFill>
                <a:effectLst/>
                <a:uLnTx/>
                <a:uFillTx/>
                <a:latin typeface="Times New Roman" pitchFamily="18" charset="0"/>
              </a:endParaRPr>
            </a:p>
          </p:txBody>
        </p:sp>
      </p:grpSp>
      <p:grpSp>
        <p:nvGrpSpPr>
          <p:cNvPr id="117" name="Group 116">
            <a:extLst>
              <a:ext uri="{FF2B5EF4-FFF2-40B4-BE49-F238E27FC236}">
                <a16:creationId xmlns:a16="http://schemas.microsoft.com/office/drawing/2014/main" xmlns="" id="{6EE2A294-A2F5-45D3-850B-8221C659A0A4}"/>
              </a:ext>
            </a:extLst>
          </p:cNvPr>
          <p:cNvGrpSpPr/>
          <p:nvPr/>
        </p:nvGrpSpPr>
        <p:grpSpPr>
          <a:xfrm>
            <a:off x="753534" y="2951115"/>
            <a:ext cx="320040" cy="320040"/>
            <a:chOff x="1222355" y="3938993"/>
            <a:chExt cx="407271" cy="466953"/>
          </a:xfrm>
          <a:solidFill>
            <a:schemeClr val="bg1"/>
          </a:solidFill>
        </p:grpSpPr>
        <p:sp>
          <p:nvSpPr>
            <p:cNvPr id="118" name="Freeform 29">
              <a:extLst>
                <a:ext uri="{FF2B5EF4-FFF2-40B4-BE49-F238E27FC236}">
                  <a16:creationId xmlns:a16="http://schemas.microsoft.com/office/drawing/2014/main" xmlns="" id="{7D13EBF8-3D50-4352-B7AF-2BFD19E6F39E}"/>
                </a:ext>
              </a:extLst>
            </p:cNvPr>
            <p:cNvSpPr>
              <a:spLocks/>
            </p:cNvSpPr>
            <p:nvPr/>
          </p:nvSpPr>
          <p:spPr bwMode="auto">
            <a:xfrm flipH="1">
              <a:off x="1222355" y="4112256"/>
              <a:ext cx="392680" cy="54503"/>
            </a:xfrm>
            <a:custGeom>
              <a:avLst/>
              <a:gdLst>
                <a:gd name="T0" fmla="*/ 67 w 74"/>
                <a:gd name="T1" fmla="*/ 0 h 10"/>
                <a:gd name="T2" fmla="*/ 7 w 74"/>
                <a:gd name="T3" fmla="*/ 0 h 10"/>
                <a:gd name="T4" fmla="*/ 0 w 74"/>
                <a:gd name="T5" fmla="*/ 7 h 10"/>
                <a:gd name="T6" fmla="*/ 2 w 74"/>
                <a:gd name="T7" fmla="*/ 10 h 10"/>
                <a:gd name="T8" fmla="*/ 71 w 74"/>
                <a:gd name="T9" fmla="*/ 10 h 10"/>
                <a:gd name="T10" fmla="*/ 74 w 74"/>
                <a:gd name="T11" fmla="*/ 7 h 10"/>
                <a:gd name="T12" fmla="*/ 67 w 74"/>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74" h="10">
                  <a:moveTo>
                    <a:pt x="67" y="0"/>
                  </a:moveTo>
                  <a:cubicBezTo>
                    <a:pt x="64" y="0"/>
                    <a:pt x="9" y="0"/>
                    <a:pt x="7" y="0"/>
                  </a:cubicBezTo>
                  <a:cubicBezTo>
                    <a:pt x="3" y="0"/>
                    <a:pt x="0" y="3"/>
                    <a:pt x="0" y="7"/>
                  </a:cubicBezTo>
                  <a:cubicBezTo>
                    <a:pt x="0" y="9"/>
                    <a:pt x="1" y="10"/>
                    <a:pt x="2" y="10"/>
                  </a:cubicBezTo>
                  <a:cubicBezTo>
                    <a:pt x="71" y="10"/>
                    <a:pt x="71" y="10"/>
                    <a:pt x="71" y="10"/>
                  </a:cubicBezTo>
                  <a:cubicBezTo>
                    <a:pt x="72" y="10"/>
                    <a:pt x="74" y="9"/>
                    <a:pt x="74" y="7"/>
                  </a:cubicBezTo>
                  <a:cubicBezTo>
                    <a:pt x="74" y="3"/>
                    <a:pt x="70" y="0"/>
                    <a:pt x="6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a:ln>
                  <a:noFill/>
                </a:ln>
                <a:solidFill>
                  <a:srgbClr val="2E2E38"/>
                </a:solidFill>
                <a:effectLst/>
                <a:uLnTx/>
                <a:uFillTx/>
                <a:latin typeface="Times New Roman" pitchFamily="18" charset="0"/>
              </a:endParaRPr>
            </a:p>
          </p:txBody>
        </p:sp>
        <p:sp>
          <p:nvSpPr>
            <p:cNvPr id="119" name="Freeform 30">
              <a:extLst>
                <a:ext uri="{FF2B5EF4-FFF2-40B4-BE49-F238E27FC236}">
                  <a16:creationId xmlns:a16="http://schemas.microsoft.com/office/drawing/2014/main" xmlns="" id="{1327C86C-C498-4076-8F89-AAC9B6E46DB8}"/>
                </a:ext>
              </a:extLst>
            </p:cNvPr>
            <p:cNvSpPr>
              <a:spLocks/>
            </p:cNvSpPr>
            <p:nvPr/>
          </p:nvSpPr>
          <p:spPr bwMode="auto">
            <a:xfrm flipH="1">
              <a:off x="1242566" y="4079849"/>
              <a:ext cx="356589" cy="48611"/>
            </a:xfrm>
            <a:custGeom>
              <a:avLst/>
              <a:gdLst>
                <a:gd name="T0" fmla="*/ 60 w 67"/>
                <a:gd name="T1" fmla="*/ 0 h 9"/>
                <a:gd name="T2" fmla="*/ 7 w 67"/>
                <a:gd name="T3" fmla="*/ 0 h 9"/>
                <a:gd name="T4" fmla="*/ 0 w 67"/>
                <a:gd name="T5" fmla="*/ 7 h 9"/>
                <a:gd name="T6" fmla="*/ 3 w 67"/>
                <a:gd name="T7" fmla="*/ 9 h 9"/>
                <a:gd name="T8" fmla="*/ 64 w 67"/>
                <a:gd name="T9" fmla="*/ 9 h 9"/>
                <a:gd name="T10" fmla="*/ 67 w 67"/>
                <a:gd name="T11" fmla="*/ 7 h 9"/>
                <a:gd name="T12" fmla="*/ 60 w 67"/>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67" h="9">
                  <a:moveTo>
                    <a:pt x="60" y="0"/>
                  </a:moveTo>
                  <a:cubicBezTo>
                    <a:pt x="58" y="0"/>
                    <a:pt x="9" y="0"/>
                    <a:pt x="7" y="0"/>
                  </a:cubicBezTo>
                  <a:cubicBezTo>
                    <a:pt x="3" y="0"/>
                    <a:pt x="0" y="3"/>
                    <a:pt x="0" y="7"/>
                  </a:cubicBezTo>
                  <a:cubicBezTo>
                    <a:pt x="0" y="8"/>
                    <a:pt x="1" y="9"/>
                    <a:pt x="3" y="9"/>
                  </a:cubicBezTo>
                  <a:cubicBezTo>
                    <a:pt x="64" y="9"/>
                    <a:pt x="64" y="9"/>
                    <a:pt x="64" y="9"/>
                  </a:cubicBezTo>
                  <a:cubicBezTo>
                    <a:pt x="66" y="9"/>
                    <a:pt x="67" y="8"/>
                    <a:pt x="67" y="7"/>
                  </a:cubicBezTo>
                  <a:cubicBezTo>
                    <a:pt x="67" y="3"/>
                    <a:pt x="64"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a:ln>
                  <a:noFill/>
                </a:ln>
                <a:solidFill>
                  <a:srgbClr val="2E2E38"/>
                </a:solidFill>
                <a:effectLst/>
                <a:uLnTx/>
                <a:uFillTx/>
                <a:latin typeface="Times New Roman" pitchFamily="18" charset="0"/>
              </a:endParaRPr>
            </a:p>
          </p:txBody>
        </p:sp>
        <p:sp>
          <p:nvSpPr>
            <p:cNvPr id="120" name="Freeform 31">
              <a:extLst>
                <a:ext uri="{FF2B5EF4-FFF2-40B4-BE49-F238E27FC236}">
                  <a16:creationId xmlns:a16="http://schemas.microsoft.com/office/drawing/2014/main" xmlns="" id="{7112462F-D9C7-48E0-90A2-92C44203D795}"/>
                </a:ext>
              </a:extLst>
            </p:cNvPr>
            <p:cNvSpPr>
              <a:spLocks/>
            </p:cNvSpPr>
            <p:nvPr/>
          </p:nvSpPr>
          <p:spPr bwMode="auto">
            <a:xfrm flipH="1">
              <a:off x="1257158" y="3938993"/>
              <a:ext cx="372468" cy="466953"/>
            </a:xfrm>
            <a:custGeom>
              <a:avLst/>
              <a:gdLst>
                <a:gd name="T0" fmla="*/ 15 w 70"/>
                <a:gd name="T1" fmla="*/ 68 h 86"/>
                <a:gd name="T2" fmla="*/ 14 w 70"/>
                <a:gd name="T3" fmla="*/ 50 h 86"/>
                <a:gd name="T4" fmla="*/ 13 w 70"/>
                <a:gd name="T5" fmla="*/ 31 h 86"/>
                <a:gd name="T6" fmla="*/ 18 w 70"/>
                <a:gd name="T7" fmla="*/ 22 h 86"/>
                <a:gd name="T8" fmla="*/ 26 w 70"/>
                <a:gd name="T9" fmla="*/ 18 h 86"/>
                <a:gd name="T10" fmla="*/ 26 w 70"/>
                <a:gd name="T11" fmla="*/ 18 h 86"/>
                <a:gd name="T12" fmla="*/ 26 w 70"/>
                <a:gd name="T13" fmla="*/ 18 h 86"/>
                <a:gd name="T14" fmla="*/ 19 w 70"/>
                <a:gd name="T15" fmla="*/ 23 h 86"/>
                <a:gd name="T16" fmla="*/ 16 w 70"/>
                <a:gd name="T17" fmla="*/ 31 h 86"/>
                <a:gd name="T18" fmla="*/ 19 w 70"/>
                <a:gd name="T19" fmla="*/ 49 h 86"/>
                <a:gd name="T20" fmla="*/ 23 w 70"/>
                <a:gd name="T21" fmla="*/ 68 h 86"/>
                <a:gd name="T22" fmla="*/ 21 w 70"/>
                <a:gd name="T23" fmla="*/ 79 h 86"/>
                <a:gd name="T24" fmla="*/ 17 w 70"/>
                <a:gd name="T25" fmla="*/ 86 h 86"/>
                <a:gd name="T26" fmla="*/ 64 w 70"/>
                <a:gd name="T27" fmla="*/ 86 h 86"/>
                <a:gd name="T28" fmla="*/ 38 w 70"/>
                <a:gd name="T29" fmla="*/ 43 h 86"/>
                <a:gd name="T30" fmla="*/ 52 w 70"/>
                <a:gd name="T31" fmla="*/ 42 h 86"/>
                <a:gd name="T32" fmla="*/ 63 w 70"/>
                <a:gd name="T33" fmla="*/ 46 h 86"/>
                <a:gd name="T34" fmla="*/ 69 w 70"/>
                <a:gd name="T35" fmla="*/ 40 h 86"/>
                <a:gd name="T36" fmla="*/ 68 w 70"/>
                <a:gd name="T37" fmla="*/ 32 h 86"/>
                <a:gd name="T38" fmla="*/ 54 w 70"/>
                <a:gd name="T39" fmla="*/ 17 h 86"/>
                <a:gd name="T40" fmla="*/ 44 w 70"/>
                <a:gd name="T41" fmla="*/ 11 h 86"/>
                <a:gd name="T42" fmla="*/ 45 w 70"/>
                <a:gd name="T43" fmla="*/ 2 h 86"/>
                <a:gd name="T44" fmla="*/ 0 w 70"/>
                <a:gd name="T45" fmla="*/ 39 h 86"/>
                <a:gd name="T46" fmla="*/ 14 w 70"/>
                <a:gd name="T47" fmla="*/ 72 h 86"/>
                <a:gd name="T48" fmla="*/ 15 w 70"/>
                <a:gd name="T49"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86">
                  <a:moveTo>
                    <a:pt x="15" y="68"/>
                  </a:moveTo>
                  <a:cubicBezTo>
                    <a:pt x="15" y="62"/>
                    <a:pt x="14" y="56"/>
                    <a:pt x="14" y="50"/>
                  </a:cubicBezTo>
                  <a:cubicBezTo>
                    <a:pt x="13" y="44"/>
                    <a:pt x="12" y="37"/>
                    <a:pt x="13" y="31"/>
                  </a:cubicBezTo>
                  <a:cubicBezTo>
                    <a:pt x="14" y="28"/>
                    <a:pt x="16" y="24"/>
                    <a:pt x="18" y="22"/>
                  </a:cubicBezTo>
                  <a:cubicBezTo>
                    <a:pt x="20" y="20"/>
                    <a:pt x="23" y="18"/>
                    <a:pt x="26" y="18"/>
                  </a:cubicBezTo>
                  <a:cubicBezTo>
                    <a:pt x="26" y="18"/>
                    <a:pt x="26" y="18"/>
                    <a:pt x="26" y="18"/>
                  </a:cubicBezTo>
                  <a:cubicBezTo>
                    <a:pt x="26" y="18"/>
                    <a:pt x="26" y="18"/>
                    <a:pt x="26" y="18"/>
                  </a:cubicBezTo>
                  <a:cubicBezTo>
                    <a:pt x="23" y="19"/>
                    <a:pt x="21" y="21"/>
                    <a:pt x="19" y="23"/>
                  </a:cubicBezTo>
                  <a:cubicBezTo>
                    <a:pt x="17" y="26"/>
                    <a:pt x="17" y="28"/>
                    <a:pt x="16" y="31"/>
                  </a:cubicBezTo>
                  <a:cubicBezTo>
                    <a:pt x="16" y="37"/>
                    <a:pt x="18" y="43"/>
                    <a:pt x="19" y="49"/>
                  </a:cubicBezTo>
                  <a:cubicBezTo>
                    <a:pt x="21" y="55"/>
                    <a:pt x="22" y="61"/>
                    <a:pt x="23" y="68"/>
                  </a:cubicBezTo>
                  <a:cubicBezTo>
                    <a:pt x="23" y="71"/>
                    <a:pt x="23" y="75"/>
                    <a:pt x="21" y="79"/>
                  </a:cubicBezTo>
                  <a:cubicBezTo>
                    <a:pt x="20" y="82"/>
                    <a:pt x="19" y="84"/>
                    <a:pt x="17" y="86"/>
                  </a:cubicBezTo>
                  <a:cubicBezTo>
                    <a:pt x="27" y="86"/>
                    <a:pt x="55" y="86"/>
                    <a:pt x="64" y="86"/>
                  </a:cubicBezTo>
                  <a:cubicBezTo>
                    <a:pt x="63" y="56"/>
                    <a:pt x="46" y="47"/>
                    <a:pt x="38" y="43"/>
                  </a:cubicBezTo>
                  <a:cubicBezTo>
                    <a:pt x="50" y="45"/>
                    <a:pt x="47" y="40"/>
                    <a:pt x="52" y="42"/>
                  </a:cubicBezTo>
                  <a:cubicBezTo>
                    <a:pt x="57" y="44"/>
                    <a:pt x="55" y="48"/>
                    <a:pt x="63" y="46"/>
                  </a:cubicBezTo>
                  <a:cubicBezTo>
                    <a:pt x="68" y="44"/>
                    <a:pt x="69" y="42"/>
                    <a:pt x="69" y="40"/>
                  </a:cubicBezTo>
                  <a:cubicBezTo>
                    <a:pt x="70" y="39"/>
                    <a:pt x="70" y="33"/>
                    <a:pt x="68" y="32"/>
                  </a:cubicBezTo>
                  <a:cubicBezTo>
                    <a:pt x="65" y="31"/>
                    <a:pt x="56" y="20"/>
                    <a:pt x="54" y="17"/>
                  </a:cubicBezTo>
                  <a:cubicBezTo>
                    <a:pt x="53" y="13"/>
                    <a:pt x="44" y="11"/>
                    <a:pt x="44" y="11"/>
                  </a:cubicBezTo>
                  <a:cubicBezTo>
                    <a:pt x="44" y="11"/>
                    <a:pt x="45" y="5"/>
                    <a:pt x="45" y="2"/>
                  </a:cubicBezTo>
                  <a:cubicBezTo>
                    <a:pt x="37" y="0"/>
                    <a:pt x="0" y="4"/>
                    <a:pt x="0" y="39"/>
                  </a:cubicBezTo>
                  <a:cubicBezTo>
                    <a:pt x="0" y="50"/>
                    <a:pt x="9" y="62"/>
                    <a:pt x="14" y="72"/>
                  </a:cubicBezTo>
                  <a:cubicBezTo>
                    <a:pt x="14" y="71"/>
                    <a:pt x="14" y="69"/>
                    <a:pt x="15"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a:ln>
                  <a:noFill/>
                </a:ln>
                <a:solidFill>
                  <a:srgbClr val="2E2E38"/>
                </a:solidFill>
                <a:effectLst/>
                <a:uLnTx/>
                <a:uFillTx/>
                <a:latin typeface="Times New Roman" pitchFamily="18" charset="0"/>
              </a:endParaRPr>
            </a:p>
          </p:txBody>
        </p:sp>
      </p:grpSp>
      <p:grpSp>
        <p:nvGrpSpPr>
          <p:cNvPr id="121" name="Group 120">
            <a:extLst>
              <a:ext uri="{FF2B5EF4-FFF2-40B4-BE49-F238E27FC236}">
                <a16:creationId xmlns:a16="http://schemas.microsoft.com/office/drawing/2014/main" xmlns="" id="{A831C29A-B904-4457-88BF-2507971DE680}"/>
              </a:ext>
            </a:extLst>
          </p:cNvPr>
          <p:cNvGrpSpPr>
            <a:grpSpLocks noChangeAspect="1"/>
          </p:cNvGrpSpPr>
          <p:nvPr/>
        </p:nvGrpSpPr>
        <p:grpSpPr>
          <a:xfrm>
            <a:off x="3290568" y="2908607"/>
            <a:ext cx="300287" cy="347472"/>
            <a:chOff x="2705100" y="1231107"/>
            <a:chExt cx="3513140" cy="3984130"/>
          </a:xfrm>
          <a:solidFill>
            <a:schemeClr val="bg1"/>
          </a:solidFill>
        </p:grpSpPr>
        <p:sp>
          <p:nvSpPr>
            <p:cNvPr id="122" name="Rectangle 121">
              <a:extLst>
                <a:ext uri="{FF2B5EF4-FFF2-40B4-BE49-F238E27FC236}">
                  <a16:creationId xmlns:a16="http://schemas.microsoft.com/office/drawing/2014/main" xmlns="" id="{E93D9693-4FC6-4BCF-867A-23ED227FB38F}"/>
                </a:ext>
              </a:extLst>
            </p:cNvPr>
            <p:cNvSpPr/>
            <p:nvPr/>
          </p:nvSpPr>
          <p:spPr>
            <a:xfrm>
              <a:off x="3632201" y="4567237"/>
              <a:ext cx="177800" cy="648000"/>
            </a:xfrm>
            <a:prstGeom prst="rect">
              <a:avLst/>
            </a:prstGeom>
            <a:grpFill/>
            <a:ln w="9525"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err="1">
                <a:ln>
                  <a:noFill/>
                </a:ln>
                <a:solidFill>
                  <a:srgbClr val="2E2E38"/>
                </a:solidFill>
                <a:effectLst/>
                <a:uLnTx/>
                <a:uFillTx/>
                <a:latin typeface="Arial"/>
              </a:endParaRPr>
            </a:p>
          </p:txBody>
        </p:sp>
        <p:sp>
          <p:nvSpPr>
            <p:cNvPr id="123" name="Rectangle 122">
              <a:extLst>
                <a:ext uri="{FF2B5EF4-FFF2-40B4-BE49-F238E27FC236}">
                  <a16:creationId xmlns:a16="http://schemas.microsoft.com/office/drawing/2014/main" xmlns="" id="{F149B7BB-8A72-4D81-8146-60B4775D2934}"/>
                </a:ext>
              </a:extLst>
            </p:cNvPr>
            <p:cNvSpPr/>
            <p:nvPr/>
          </p:nvSpPr>
          <p:spPr>
            <a:xfrm>
              <a:off x="5113339" y="4567237"/>
              <a:ext cx="177800" cy="648000"/>
            </a:xfrm>
            <a:prstGeom prst="rect">
              <a:avLst/>
            </a:prstGeom>
            <a:grpFill/>
            <a:ln w="9525"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err="1">
                <a:ln>
                  <a:noFill/>
                </a:ln>
                <a:solidFill>
                  <a:srgbClr val="2E2E38"/>
                </a:solidFill>
                <a:effectLst/>
                <a:uLnTx/>
                <a:uFillTx/>
                <a:latin typeface="Arial"/>
              </a:endParaRPr>
            </a:p>
          </p:txBody>
        </p:sp>
        <p:sp>
          <p:nvSpPr>
            <p:cNvPr id="124" name="Rectangle 123">
              <a:extLst>
                <a:ext uri="{FF2B5EF4-FFF2-40B4-BE49-F238E27FC236}">
                  <a16:creationId xmlns:a16="http://schemas.microsoft.com/office/drawing/2014/main" xmlns="" id="{EE1A47F3-5646-4FE2-B4FF-4D2CAFFCBAA7}"/>
                </a:ext>
              </a:extLst>
            </p:cNvPr>
            <p:cNvSpPr/>
            <p:nvPr/>
          </p:nvSpPr>
          <p:spPr>
            <a:xfrm>
              <a:off x="3810001" y="4667248"/>
              <a:ext cx="1303338" cy="238275"/>
            </a:xfrm>
            <a:prstGeom prst="rect">
              <a:avLst/>
            </a:prstGeom>
            <a:grpFill/>
            <a:ln w="9525"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err="1">
                <a:ln>
                  <a:noFill/>
                </a:ln>
                <a:solidFill>
                  <a:srgbClr val="2E2E38"/>
                </a:solidFill>
                <a:effectLst/>
                <a:uLnTx/>
                <a:uFillTx/>
                <a:latin typeface="Arial"/>
              </a:endParaRPr>
            </a:p>
          </p:txBody>
        </p:sp>
        <p:sp>
          <p:nvSpPr>
            <p:cNvPr id="125" name="Rectangle 124">
              <a:extLst>
                <a:ext uri="{FF2B5EF4-FFF2-40B4-BE49-F238E27FC236}">
                  <a16:creationId xmlns:a16="http://schemas.microsoft.com/office/drawing/2014/main" xmlns="" id="{63C24314-446C-4123-AF35-190BBAA33CE3}"/>
                </a:ext>
              </a:extLst>
            </p:cNvPr>
            <p:cNvSpPr/>
            <p:nvPr/>
          </p:nvSpPr>
          <p:spPr>
            <a:xfrm>
              <a:off x="4275933" y="4045745"/>
              <a:ext cx="371475" cy="621504"/>
            </a:xfrm>
            <a:prstGeom prst="rect">
              <a:avLst/>
            </a:prstGeom>
            <a:grpFill/>
            <a:ln w="9525"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err="1">
                <a:ln>
                  <a:noFill/>
                </a:ln>
                <a:solidFill>
                  <a:srgbClr val="2E2E38"/>
                </a:solidFill>
                <a:effectLst/>
                <a:uLnTx/>
                <a:uFillTx/>
                <a:latin typeface="Arial"/>
              </a:endParaRPr>
            </a:p>
          </p:txBody>
        </p:sp>
        <p:sp>
          <p:nvSpPr>
            <p:cNvPr id="126" name="Rectangle 28">
              <a:extLst>
                <a:ext uri="{FF2B5EF4-FFF2-40B4-BE49-F238E27FC236}">
                  <a16:creationId xmlns:a16="http://schemas.microsoft.com/office/drawing/2014/main" xmlns="" id="{F7DA1E69-1820-4664-B602-9AD0A027600E}"/>
                </a:ext>
              </a:extLst>
            </p:cNvPr>
            <p:cNvSpPr/>
            <p:nvPr/>
          </p:nvSpPr>
          <p:spPr>
            <a:xfrm>
              <a:off x="2986089" y="2076450"/>
              <a:ext cx="2951162" cy="1969295"/>
            </a:xfrm>
            <a:custGeom>
              <a:avLst/>
              <a:gdLst/>
              <a:ahLst/>
              <a:cxnLst/>
              <a:rect l="l" t="t" r="r" b="b"/>
              <a:pathLst>
                <a:path w="2951162" h="1969295">
                  <a:moveTo>
                    <a:pt x="1890711" y="1341437"/>
                  </a:moveTo>
                  <a:lnTo>
                    <a:pt x="1890711" y="1544637"/>
                  </a:lnTo>
                  <a:lnTo>
                    <a:pt x="2735261" y="1544637"/>
                  </a:lnTo>
                  <a:lnTo>
                    <a:pt x="2735261" y="1341437"/>
                  </a:lnTo>
                  <a:close/>
                  <a:moveTo>
                    <a:pt x="1890711" y="965994"/>
                  </a:moveTo>
                  <a:lnTo>
                    <a:pt x="1890711" y="1169194"/>
                  </a:lnTo>
                  <a:lnTo>
                    <a:pt x="2735261" y="1169194"/>
                  </a:lnTo>
                  <a:lnTo>
                    <a:pt x="2735261" y="965994"/>
                  </a:lnTo>
                  <a:close/>
                  <a:moveTo>
                    <a:pt x="1890711" y="590550"/>
                  </a:moveTo>
                  <a:lnTo>
                    <a:pt x="1890711" y="793750"/>
                  </a:lnTo>
                  <a:lnTo>
                    <a:pt x="2735261" y="793750"/>
                  </a:lnTo>
                  <a:lnTo>
                    <a:pt x="2735261" y="590550"/>
                  </a:lnTo>
                  <a:close/>
                  <a:moveTo>
                    <a:pt x="850106" y="461964"/>
                  </a:moveTo>
                  <a:cubicBezTo>
                    <a:pt x="512118" y="461964"/>
                    <a:pt x="238125" y="735957"/>
                    <a:pt x="238125" y="1073945"/>
                  </a:cubicBezTo>
                  <a:cubicBezTo>
                    <a:pt x="238125" y="1411933"/>
                    <a:pt x="512118" y="1685926"/>
                    <a:pt x="850106" y="1685926"/>
                  </a:cubicBezTo>
                  <a:cubicBezTo>
                    <a:pt x="1188094" y="1685926"/>
                    <a:pt x="1462087" y="1411933"/>
                    <a:pt x="1462087" y="1073945"/>
                  </a:cubicBezTo>
                  <a:lnTo>
                    <a:pt x="850106" y="1073945"/>
                  </a:lnTo>
                  <a:close/>
                  <a:moveTo>
                    <a:pt x="1029410" y="285759"/>
                  </a:moveTo>
                  <a:lnTo>
                    <a:pt x="1026317" y="897732"/>
                  </a:lnTo>
                  <a:lnTo>
                    <a:pt x="1638296" y="899347"/>
                  </a:lnTo>
                  <a:cubicBezTo>
                    <a:pt x="1639187" y="561937"/>
                    <a:pt x="1366817" y="287464"/>
                    <a:pt x="1029410" y="285759"/>
                  </a:cubicBezTo>
                  <a:close/>
                  <a:moveTo>
                    <a:pt x="0" y="0"/>
                  </a:moveTo>
                  <a:lnTo>
                    <a:pt x="2951162" y="0"/>
                  </a:lnTo>
                  <a:lnTo>
                    <a:pt x="2951162" y="1969295"/>
                  </a:lnTo>
                  <a:lnTo>
                    <a:pt x="0" y="1969295"/>
                  </a:lnTo>
                  <a:close/>
                </a:path>
              </a:pathLst>
            </a:custGeom>
            <a:grpFill/>
            <a:ln w="9525"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err="1">
                <a:ln>
                  <a:noFill/>
                </a:ln>
                <a:solidFill>
                  <a:srgbClr val="2E2E38"/>
                </a:solidFill>
                <a:effectLst/>
                <a:uLnTx/>
                <a:uFillTx/>
                <a:latin typeface="Arial"/>
              </a:endParaRPr>
            </a:p>
          </p:txBody>
        </p:sp>
        <p:sp>
          <p:nvSpPr>
            <p:cNvPr id="127" name="Rounded Rectangle 402">
              <a:extLst>
                <a:ext uri="{FF2B5EF4-FFF2-40B4-BE49-F238E27FC236}">
                  <a16:creationId xmlns:a16="http://schemas.microsoft.com/office/drawing/2014/main" xmlns="" id="{0E17FB26-5146-48BA-9684-71301EF515C6}"/>
                </a:ext>
              </a:extLst>
            </p:cNvPr>
            <p:cNvSpPr/>
            <p:nvPr/>
          </p:nvSpPr>
          <p:spPr>
            <a:xfrm>
              <a:off x="2705100" y="1443038"/>
              <a:ext cx="3513140" cy="485775"/>
            </a:xfrm>
            <a:prstGeom prst="roundRect">
              <a:avLst/>
            </a:prstGeom>
            <a:grpFill/>
            <a:ln w="9525"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err="1">
                <a:ln>
                  <a:noFill/>
                </a:ln>
                <a:solidFill>
                  <a:srgbClr val="2E2E38"/>
                </a:solidFill>
                <a:effectLst/>
                <a:uLnTx/>
                <a:uFillTx/>
                <a:latin typeface="Arial"/>
              </a:endParaRPr>
            </a:p>
          </p:txBody>
        </p:sp>
        <p:sp>
          <p:nvSpPr>
            <p:cNvPr id="128" name="Rounded Rectangle 403">
              <a:extLst>
                <a:ext uri="{FF2B5EF4-FFF2-40B4-BE49-F238E27FC236}">
                  <a16:creationId xmlns:a16="http://schemas.microsoft.com/office/drawing/2014/main" xmlns="" id="{C8CD5C1E-706B-4977-8B8F-E329260AEC1C}"/>
                </a:ext>
              </a:extLst>
            </p:cNvPr>
            <p:cNvSpPr/>
            <p:nvPr/>
          </p:nvSpPr>
          <p:spPr>
            <a:xfrm>
              <a:off x="4368802" y="1231107"/>
              <a:ext cx="185737" cy="316706"/>
            </a:xfrm>
            <a:prstGeom prst="roundRect">
              <a:avLst>
                <a:gd name="adj" fmla="val 50000"/>
              </a:avLst>
            </a:prstGeom>
            <a:grpFill/>
            <a:ln w="9525"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err="1">
                <a:ln>
                  <a:noFill/>
                </a:ln>
                <a:solidFill>
                  <a:srgbClr val="2E2E38"/>
                </a:solidFill>
                <a:effectLst/>
                <a:uLnTx/>
                <a:uFillTx/>
                <a:latin typeface="Arial"/>
              </a:endParaRPr>
            </a:p>
          </p:txBody>
        </p:sp>
      </p:grpSp>
      <p:sp>
        <p:nvSpPr>
          <p:cNvPr id="129" name="Freeform 11">
            <a:extLst>
              <a:ext uri="{FF2B5EF4-FFF2-40B4-BE49-F238E27FC236}">
                <a16:creationId xmlns:a16="http://schemas.microsoft.com/office/drawing/2014/main" xmlns="" id="{F9485459-AC40-43E4-9EA6-0A5A5D26FF32}"/>
              </a:ext>
            </a:extLst>
          </p:cNvPr>
          <p:cNvSpPr>
            <a:spLocks noChangeAspect="1" noEditPoints="1"/>
          </p:cNvSpPr>
          <p:nvPr/>
        </p:nvSpPr>
        <p:spPr bwMode="auto">
          <a:xfrm>
            <a:off x="4117027" y="2903137"/>
            <a:ext cx="304283" cy="310262"/>
          </a:xfrm>
          <a:custGeom>
            <a:avLst/>
            <a:gdLst>
              <a:gd name="T0" fmla="*/ 101 w 624"/>
              <a:gd name="T1" fmla="*/ 0 h 624"/>
              <a:gd name="T2" fmla="*/ 0 w 624"/>
              <a:gd name="T3" fmla="*/ 522 h 624"/>
              <a:gd name="T4" fmla="*/ 522 w 624"/>
              <a:gd name="T5" fmla="*/ 624 h 624"/>
              <a:gd name="T6" fmla="*/ 624 w 624"/>
              <a:gd name="T7" fmla="*/ 101 h 624"/>
              <a:gd name="T8" fmla="*/ 489 w 624"/>
              <a:gd name="T9" fmla="*/ 71 h 624"/>
              <a:gd name="T10" fmla="*/ 529 w 624"/>
              <a:gd name="T11" fmla="*/ 59 h 624"/>
              <a:gd name="T12" fmla="*/ 540 w 624"/>
              <a:gd name="T13" fmla="*/ 99 h 624"/>
              <a:gd name="T14" fmla="*/ 501 w 624"/>
              <a:gd name="T15" fmla="*/ 110 h 624"/>
              <a:gd name="T16" fmla="*/ 489 w 624"/>
              <a:gd name="T17" fmla="*/ 71 h 624"/>
              <a:gd name="T18" fmla="*/ 384 w 624"/>
              <a:gd name="T19" fmla="*/ 59 h 624"/>
              <a:gd name="T20" fmla="*/ 423 w 624"/>
              <a:gd name="T21" fmla="*/ 71 h 624"/>
              <a:gd name="T22" fmla="*/ 412 w 624"/>
              <a:gd name="T23" fmla="*/ 110 h 624"/>
              <a:gd name="T24" fmla="*/ 372 w 624"/>
              <a:gd name="T25" fmla="*/ 99 h 624"/>
              <a:gd name="T26" fmla="*/ 72 w 624"/>
              <a:gd name="T27" fmla="*/ 71 h 624"/>
              <a:gd name="T28" fmla="*/ 291 w 624"/>
              <a:gd name="T29" fmla="*/ 59 h 624"/>
              <a:gd name="T30" fmla="*/ 302 w 624"/>
              <a:gd name="T31" fmla="*/ 99 h 624"/>
              <a:gd name="T32" fmla="*/ 84 w 624"/>
              <a:gd name="T33" fmla="*/ 110 h 624"/>
              <a:gd name="T34" fmla="*/ 72 w 624"/>
              <a:gd name="T35" fmla="*/ 71 h 624"/>
              <a:gd name="T36" fmla="*/ 522 w 624"/>
              <a:gd name="T37" fmla="*/ 569 h 624"/>
              <a:gd name="T38" fmla="*/ 55 w 624"/>
              <a:gd name="T39" fmla="*/ 522 h 624"/>
              <a:gd name="T40" fmla="*/ 569 w 624"/>
              <a:gd name="T41" fmla="*/ 173 h 624"/>
              <a:gd name="T42" fmla="*/ 405 w 624"/>
              <a:gd name="T43" fmla="*/ 345 h 624"/>
              <a:gd name="T44" fmla="*/ 200 w 624"/>
              <a:gd name="T45" fmla="*/ 363 h 624"/>
              <a:gd name="T46" fmla="*/ 219 w 624"/>
              <a:gd name="T47" fmla="*/ 524 h 624"/>
              <a:gd name="T48" fmla="*/ 424 w 624"/>
              <a:gd name="T49" fmla="*/ 505 h 624"/>
              <a:gd name="T50" fmla="*/ 405 w 624"/>
              <a:gd name="T51" fmla="*/ 345 h 624"/>
              <a:gd name="T52" fmla="*/ 333 w 624"/>
              <a:gd name="T53" fmla="*/ 487 h 624"/>
              <a:gd name="T54" fmla="*/ 301 w 624"/>
              <a:gd name="T55" fmla="*/ 438 h 624"/>
              <a:gd name="T56" fmla="*/ 312 w 624"/>
              <a:gd name="T57" fmla="*/ 395 h 624"/>
              <a:gd name="T58" fmla="*/ 323 w 624"/>
              <a:gd name="T59" fmla="*/ 438 h 624"/>
              <a:gd name="T60" fmla="*/ 361 w 624"/>
              <a:gd name="T61" fmla="*/ 307 h 624"/>
              <a:gd name="T62" fmla="*/ 263 w 624"/>
              <a:gd name="T63" fmla="*/ 307 h 624"/>
              <a:gd name="T64" fmla="*/ 227 w 624"/>
              <a:gd name="T65" fmla="*/ 327 h 624"/>
              <a:gd name="T66" fmla="*/ 312 w 624"/>
              <a:gd name="T67" fmla="*/ 221 h 624"/>
              <a:gd name="T68" fmla="*/ 397 w 624"/>
              <a:gd name="T69" fmla="*/ 327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4" h="624">
                <a:moveTo>
                  <a:pt x="522" y="0"/>
                </a:moveTo>
                <a:cubicBezTo>
                  <a:pt x="101" y="0"/>
                  <a:pt x="101" y="0"/>
                  <a:pt x="101" y="0"/>
                </a:cubicBezTo>
                <a:cubicBezTo>
                  <a:pt x="46" y="0"/>
                  <a:pt x="0" y="45"/>
                  <a:pt x="0" y="101"/>
                </a:cubicBezTo>
                <a:cubicBezTo>
                  <a:pt x="0" y="522"/>
                  <a:pt x="0" y="522"/>
                  <a:pt x="0" y="522"/>
                </a:cubicBezTo>
                <a:cubicBezTo>
                  <a:pt x="0" y="578"/>
                  <a:pt x="46" y="624"/>
                  <a:pt x="101" y="624"/>
                </a:cubicBezTo>
                <a:cubicBezTo>
                  <a:pt x="522" y="624"/>
                  <a:pt x="522" y="624"/>
                  <a:pt x="522" y="624"/>
                </a:cubicBezTo>
                <a:cubicBezTo>
                  <a:pt x="578" y="624"/>
                  <a:pt x="624" y="578"/>
                  <a:pt x="624" y="522"/>
                </a:cubicBezTo>
                <a:cubicBezTo>
                  <a:pt x="624" y="101"/>
                  <a:pt x="624" y="101"/>
                  <a:pt x="624" y="101"/>
                </a:cubicBezTo>
                <a:cubicBezTo>
                  <a:pt x="624" y="45"/>
                  <a:pt x="578" y="0"/>
                  <a:pt x="522" y="0"/>
                </a:cubicBezTo>
                <a:close/>
                <a:moveTo>
                  <a:pt x="489" y="71"/>
                </a:moveTo>
                <a:cubicBezTo>
                  <a:pt x="489" y="64"/>
                  <a:pt x="494" y="59"/>
                  <a:pt x="501" y="59"/>
                </a:cubicBezTo>
                <a:cubicBezTo>
                  <a:pt x="529" y="59"/>
                  <a:pt x="529" y="59"/>
                  <a:pt x="529" y="59"/>
                </a:cubicBezTo>
                <a:cubicBezTo>
                  <a:pt x="535" y="59"/>
                  <a:pt x="540" y="64"/>
                  <a:pt x="540" y="71"/>
                </a:cubicBezTo>
                <a:cubicBezTo>
                  <a:pt x="540" y="99"/>
                  <a:pt x="540" y="99"/>
                  <a:pt x="540" y="99"/>
                </a:cubicBezTo>
                <a:cubicBezTo>
                  <a:pt x="540" y="105"/>
                  <a:pt x="535" y="110"/>
                  <a:pt x="529" y="110"/>
                </a:cubicBezTo>
                <a:cubicBezTo>
                  <a:pt x="501" y="110"/>
                  <a:pt x="501" y="110"/>
                  <a:pt x="501" y="110"/>
                </a:cubicBezTo>
                <a:cubicBezTo>
                  <a:pt x="494" y="110"/>
                  <a:pt x="489" y="105"/>
                  <a:pt x="489" y="99"/>
                </a:cubicBezTo>
                <a:lnTo>
                  <a:pt x="489" y="71"/>
                </a:lnTo>
                <a:close/>
                <a:moveTo>
                  <a:pt x="372" y="71"/>
                </a:moveTo>
                <a:cubicBezTo>
                  <a:pt x="372" y="64"/>
                  <a:pt x="377" y="59"/>
                  <a:pt x="384" y="59"/>
                </a:cubicBezTo>
                <a:cubicBezTo>
                  <a:pt x="412" y="59"/>
                  <a:pt x="412" y="59"/>
                  <a:pt x="412" y="59"/>
                </a:cubicBezTo>
                <a:cubicBezTo>
                  <a:pt x="418" y="59"/>
                  <a:pt x="423" y="64"/>
                  <a:pt x="423" y="71"/>
                </a:cubicBezTo>
                <a:cubicBezTo>
                  <a:pt x="423" y="99"/>
                  <a:pt x="423" y="99"/>
                  <a:pt x="423" y="99"/>
                </a:cubicBezTo>
                <a:cubicBezTo>
                  <a:pt x="423" y="105"/>
                  <a:pt x="418" y="110"/>
                  <a:pt x="412" y="110"/>
                </a:cubicBezTo>
                <a:cubicBezTo>
                  <a:pt x="384" y="110"/>
                  <a:pt x="384" y="110"/>
                  <a:pt x="384" y="110"/>
                </a:cubicBezTo>
                <a:cubicBezTo>
                  <a:pt x="377" y="110"/>
                  <a:pt x="372" y="105"/>
                  <a:pt x="372" y="99"/>
                </a:cubicBezTo>
                <a:lnTo>
                  <a:pt x="372" y="71"/>
                </a:lnTo>
                <a:close/>
                <a:moveTo>
                  <a:pt x="72" y="71"/>
                </a:moveTo>
                <a:cubicBezTo>
                  <a:pt x="72" y="64"/>
                  <a:pt x="78" y="59"/>
                  <a:pt x="84" y="59"/>
                </a:cubicBezTo>
                <a:cubicBezTo>
                  <a:pt x="291" y="59"/>
                  <a:pt x="291" y="59"/>
                  <a:pt x="291" y="59"/>
                </a:cubicBezTo>
                <a:cubicBezTo>
                  <a:pt x="297" y="59"/>
                  <a:pt x="302" y="64"/>
                  <a:pt x="302" y="71"/>
                </a:cubicBezTo>
                <a:cubicBezTo>
                  <a:pt x="302" y="99"/>
                  <a:pt x="302" y="99"/>
                  <a:pt x="302" y="99"/>
                </a:cubicBezTo>
                <a:cubicBezTo>
                  <a:pt x="302" y="105"/>
                  <a:pt x="297" y="110"/>
                  <a:pt x="291" y="110"/>
                </a:cubicBezTo>
                <a:cubicBezTo>
                  <a:pt x="84" y="110"/>
                  <a:pt x="84" y="110"/>
                  <a:pt x="84" y="110"/>
                </a:cubicBezTo>
                <a:cubicBezTo>
                  <a:pt x="78" y="110"/>
                  <a:pt x="72" y="105"/>
                  <a:pt x="72" y="99"/>
                </a:cubicBezTo>
                <a:lnTo>
                  <a:pt x="72" y="71"/>
                </a:lnTo>
                <a:close/>
                <a:moveTo>
                  <a:pt x="569" y="522"/>
                </a:moveTo>
                <a:cubicBezTo>
                  <a:pt x="569" y="548"/>
                  <a:pt x="548" y="569"/>
                  <a:pt x="522" y="569"/>
                </a:cubicBezTo>
                <a:cubicBezTo>
                  <a:pt x="101" y="569"/>
                  <a:pt x="101" y="569"/>
                  <a:pt x="101" y="569"/>
                </a:cubicBezTo>
                <a:cubicBezTo>
                  <a:pt x="76" y="569"/>
                  <a:pt x="55" y="548"/>
                  <a:pt x="55" y="522"/>
                </a:cubicBezTo>
                <a:cubicBezTo>
                  <a:pt x="55" y="173"/>
                  <a:pt x="55" y="173"/>
                  <a:pt x="55" y="173"/>
                </a:cubicBezTo>
                <a:cubicBezTo>
                  <a:pt x="569" y="173"/>
                  <a:pt x="569" y="173"/>
                  <a:pt x="569" y="173"/>
                </a:cubicBezTo>
                <a:lnTo>
                  <a:pt x="569" y="522"/>
                </a:lnTo>
                <a:close/>
                <a:moveTo>
                  <a:pt x="405" y="345"/>
                </a:moveTo>
                <a:cubicBezTo>
                  <a:pt x="219" y="345"/>
                  <a:pt x="219" y="345"/>
                  <a:pt x="219" y="345"/>
                </a:cubicBezTo>
                <a:cubicBezTo>
                  <a:pt x="208" y="345"/>
                  <a:pt x="200" y="353"/>
                  <a:pt x="200" y="363"/>
                </a:cubicBezTo>
                <a:cubicBezTo>
                  <a:pt x="200" y="505"/>
                  <a:pt x="200" y="505"/>
                  <a:pt x="200" y="505"/>
                </a:cubicBezTo>
                <a:cubicBezTo>
                  <a:pt x="200" y="516"/>
                  <a:pt x="208" y="524"/>
                  <a:pt x="219" y="524"/>
                </a:cubicBezTo>
                <a:cubicBezTo>
                  <a:pt x="405" y="524"/>
                  <a:pt x="405" y="524"/>
                  <a:pt x="405" y="524"/>
                </a:cubicBezTo>
                <a:cubicBezTo>
                  <a:pt x="416" y="524"/>
                  <a:pt x="424" y="516"/>
                  <a:pt x="424" y="505"/>
                </a:cubicBezTo>
                <a:cubicBezTo>
                  <a:pt x="424" y="363"/>
                  <a:pt x="424" y="363"/>
                  <a:pt x="424" y="363"/>
                </a:cubicBezTo>
                <a:cubicBezTo>
                  <a:pt x="424" y="353"/>
                  <a:pt x="416" y="345"/>
                  <a:pt x="405" y="345"/>
                </a:cubicBezTo>
                <a:close/>
                <a:moveTo>
                  <a:pt x="323" y="438"/>
                </a:moveTo>
                <a:cubicBezTo>
                  <a:pt x="333" y="487"/>
                  <a:pt x="333" y="487"/>
                  <a:pt x="333" y="487"/>
                </a:cubicBezTo>
                <a:cubicBezTo>
                  <a:pt x="291" y="487"/>
                  <a:pt x="291" y="487"/>
                  <a:pt x="291" y="487"/>
                </a:cubicBezTo>
                <a:cubicBezTo>
                  <a:pt x="301" y="438"/>
                  <a:pt x="301" y="438"/>
                  <a:pt x="301" y="438"/>
                </a:cubicBezTo>
                <a:cubicBezTo>
                  <a:pt x="294" y="434"/>
                  <a:pt x="289" y="427"/>
                  <a:pt x="289" y="418"/>
                </a:cubicBezTo>
                <a:cubicBezTo>
                  <a:pt x="289" y="405"/>
                  <a:pt x="299" y="395"/>
                  <a:pt x="312" y="395"/>
                </a:cubicBezTo>
                <a:cubicBezTo>
                  <a:pt x="325" y="395"/>
                  <a:pt x="335" y="405"/>
                  <a:pt x="335" y="418"/>
                </a:cubicBezTo>
                <a:cubicBezTo>
                  <a:pt x="335" y="427"/>
                  <a:pt x="330" y="434"/>
                  <a:pt x="323" y="438"/>
                </a:cubicBezTo>
                <a:close/>
                <a:moveTo>
                  <a:pt x="361" y="327"/>
                </a:moveTo>
                <a:cubicBezTo>
                  <a:pt x="361" y="307"/>
                  <a:pt x="361" y="307"/>
                  <a:pt x="361" y="307"/>
                </a:cubicBezTo>
                <a:cubicBezTo>
                  <a:pt x="361" y="280"/>
                  <a:pt x="339" y="258"/>
                  <a:pt x="312" y="258"/>
                </a:cubicBezTo>
                <a:cubicBezTo>
                  <a:pt x="285" y="258"/>
                  <a:pt x="263" y="280"/>
                  <a:pt x="263" y="307"/>
                </a:cubicBezTo>
                <a:cubicBezTo>
                  <a:pt x="263" y="327"/>
                  <a:pt x="263" y="327"/>
                  <a:pt x="263" y="327"/>
                </a:cubicBezTo>
                <a:cubicBezTo>
                  <a:pt x="227" y="327"/>
                  <a:pt x="227" y="327"/>
                  <a:pt x="227" y="327"/>
                </a:cubicBezTo>
                <a:cubicBezTo>
                  <a:pt x="227" y="307"/>
                  <a:pt x="227" y="307"/>
                  <a:pt x="227" y="307"/>
                </a:cubicBezTo>
                <a:cubicBezTo>
                  <a:pt x="227" y="260"/>
                  <a:pt x="265" y="221"/>
                  <a:pt x="312" y="221"/>
                </a:cubicBezTo>
                <a:cubicBezTo>
                  <a:pt x="359" y="221"/>
                  <a:pt x="397" y="260"/>
                  <a:pt x="397" y="307"/>
                </a:cubicBezTo>
                <a:cubicBezTo>
                  <a:pt x="397" y="327"/>
                  <a:pt x="397" y="327"/>
                  <a:pt x="397" y="327"/>
                </a:cubicBezTo>
                <a:lnTo>
                  <a:pt x="361" y="3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a:ln>
                <a:noFill/>
              </a:ln>
              <a:solidFill>
                <a:srgbClr val="2E2E38"/>
              </a:solidFill>
              <a:effectLst/>
              <a:uLnTx/>
              <a:uFillTx/>
              <a:latin typeface="Times New Roman" pitchFamily="18" charset="0"/>
            </a:endParaRPr>
          </a:p>
        </p:txBody>
      </p:sp>
      <p:sp>
        <p:nvSpPr>
          <p:cNvPr id="132" name="Slide Number Placeholder 3">
            <a:extLst>
              <a:ext uri="{FF2B5EF4-FFF2-40B4-BE49-F238E27FC236}">
                <a16:creationId xmlns:a16="http://schemas.microsoft.com/office/drawing/2014/main" xmlns="" id="{BCD1D423-78A7-4E2C-B86B-1DF14263AEDD}"/>
              </a:ext>
            </a:extLst>
          </p:cNvPr>
          <p:cNvSpPr>
            <a:spLocks noGrp="1"/>
          </p:cNvSpPr>
          <p:nvPr>
            <p:ph type="sldNum" sz="quarter" idx="12"/>
          </p:nvPr>
        </p:nvSpPr>
        <p:spPr>
          <a:xfrm>
            <a:off x="-511200" y="9514424"/>
            <a:ext cx="1543050" cy="208664"/>
          </a:xfrm>
        </p:spPr>
        <p:txBody>
          <a:bodyPr/>
          <a:lstStyle/>
          <a:p>
            <a:r>
              <a:rPr lang="en-US"/>
              <a:t>Trang </a:t>
            </a:r>
            <a:fld id="{3E31206F-3A98-EE42-AA20-E6E703F51550}" type="slidenum">
              <a:rPr lang="en-US" smtClean="0"/>
              <a:pPr/>
              <a:t>31</a:t>
            </a:fld>
            <a:endParaRPr lang="en-US"/>
          </a:p>
        </p:txBody>
      </p:sp>
      <p:graphicFrame>
        <p:nvGraphicFramePr>
          <p:cNvPr id="133" name="Table 132">
            <a:extLst>
              <a:ext uri="{FF2B5EF4-FFF2-40B4-BE49-F238E27FC236}">
                <a16:creationId xmlns:a16="http://schemas.microsoft.com/office/drawing/2014/main" xmlns="" id="{FF8F913A-C522-40EC-A0F9-507C5B7A1DD1}"/>
              </a:ext>
            </a:extLst>
          </p:cNvPr>
          <p:cNvGraphicFramePr>
            <a:graphicFrameLocks noGrp="1"/>
          </p:cNvGraphicFramePr>
          <p:nvPr>
            <p:extLst>
              <p:ext uri="{D42A27DB-BD31-4B8C-83A1-F6EECF244321}">
                <p14:modId xmlns:p14="http://schemas.microsoft.com/office/powerpoint/2010/main" val="3755804704"/>
              </p:ext>
            </p:extLst>
          </p:nvPr>
        </p:nvGraphicFramePr>
        <p:xfrm>
          <a:off x="471485" y="4117074"/>
          <a:ext cx="5915030" cy="5181600"/>
        </p:xfrm>
        <a:graphic>
          <a:graphicData uri="http://schemas.openxmlformats.org/drawingml/2006/table">
            <a:tbl>
              <a:tblPr firstRow="1" bandRow="1">
                <a:tableStyleId>{5C22544A-7EE6-4342-B048-85BDC9FD1C3A}</a:tableStyleId>
              </a:tblPr>
              <a:tblGrid>
                <a:gridCol w="1648994">
                  <a:extLst>
                    <a:ext uri="{9D8B030D-6E8A-4147-A177-3AD203B41FA5}">
                      <a16:colId xmlns:a16="http://schemas.microsoft.com/office/drawing/2014/main" xmlns="" val="2649576357"/>
                    </a:ext>
                  </a:extLst>
                </a:gridCol>
                <a:gridCol w="4266036">
                  <a:extLst>
                    <a:ext uri="{9D8B030D-6E8A-4147-A177-3AD203B41FA5}">
                      <a16:colId xmlns:a16="http://schemas.microsoft.com/office/drawing/2014/main" xmlns="" val="1082602610"/>
                    </a:ext>
                  </a:extLst>
                </a:gridCol>
              </a:tblGrid>
              <a:tr h="960120">
                <a:tc>
                  <a:txBody>
                    <a:bodyPr/>
                    <a:lstStyle/>
                    <a:p>
                      <a:r>
                        <a:rPr lang="en-US" sz="1200" b="1" err="1">
                          <a:solidFill>
                            <a:schemeClr val="bg1"/>
                          </a:solidFill>
                          <a:latin typeface="Arial" panose="020B0604020202020204" pitchFamily="34" charset="0"/>
                          <a:cs typeface="Arial" panose="020B0604020202020204" pitchFamily="34" charset="0"/>
                        </a:rPr>
                        <a:t>Định</a:t>
                      </a:r>
                      <a:r>
                        <a:rPr lang="en-US" sz="1200" b="1">
                          <a:solidFill>
                            <a:schemeClr val="bg1"/>
                          </a:solidFill>
                          <a:latin typeface="Arial" panose="020B0604020202020204" pitchFamily="34" charset="0"/>
                          <a:cs typeface="Arial" panose="020B0604020202020204" pitchFamily="34" charset="0"/>
                        </a:rPr>
                        <a:t> h</a:t>
                      </a:r>
                      <a:r>
                        <a:rPr lang="vi-VN" sz="1200" b="1">
                          <a:solidFill>
                            <a:schemeClr val="bg1"/>
                          </a:solidFill>
                          <a:latin typeface="Arial" panose="020B0604020202020204" pitchFamily="34" charset="0"/>
                          <a:cs typeface="Arial" panose="020B0604020202020204" pitchFamily="34" charset="0"/>
                        </a:rPr>
                        <a:t>ư</a:t>
                      </a:r>
                      <a:r>
                        <a:rPr lang="en-US" sz="1200" b="1" err="1">
                          <a:solidFill>
                            <a:schemeClr val="bg1"/>
                          </a:solidFill>
                          <a:latin typeface="Arial" panose="020B0604020202020204" pitchFamily="34" charset="0"/>
                          <a:cs typeface="Arial" panose="020B0604020202020204" pitchFamily="34" charset="0"/>
                        </a:rPr>
                        <a:t>ớng</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chiến</a:t>
                      </a:r>
                      <a:r>
                        <a:rPr lang="en-US" sz="1200" b="1">
                          <a:solidFill>
                            <a:schemeClr val="bg1"/>
                          </a:solidFill>
                          <a:latin typeface="Arial" panose="020B0604020202020204" pitchFamily="34" charset="0"/>
                          <a:cs typeface="Arial" panose="020B0604020202020204" pitchFamily="34" charset="0"/>
                        </a:rPr>
                        <a:t> l</a:t>
                      </a:r>
                      <a:r>
                        <a:rPr lang="vi-VN" sz="1200" b="1">
                          <a:solidFill>
                            <a:schemeClr val="bg1"/>
                          </a:solidFill>
                          <a:latin typeface="Arial" panose="020B0604020202020204" pitchFamily="34" charset="0"/>
                          <a:cs typeface="Arial" panose="020B0604020202020204" pitchFamily="34" charset="0"/>
                        </a:rPr>
                        <a:t>ư</a:t>
                      </a:r>
                      <a:r>
                        <a:rPr lang="en-US" sz="1200" b="1" err="1">
                          <a:solidFill>
                            <a:schemeClr val="bg1"/>
                          </a:solidFill>
                          <a:latin typeface="Arial" panose="020B0604020202020204" pitchFamily="34" charset="0"/>
                          <a:cs typeface="Arial" panose="020B0604020202020204" pitchFamily="34" charset="0"/>
                        </a:rPr>
                        <a:t>ợc</a:t>
                      </a:r>
                      <a:endParaRPr lang="en-US" sz="1200" b="1">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82069"/>
                    </a:solidFill>
                  </a:tcPr>
                </a:tc>
                <a:tc>
                  <a:txBody>
                    <a:bodyPr/>
                    <a:lstStyle/>
                    <a:p>
                      <a:pPr marL="171450" indent="-171450" algn="just">
                        <a:spcBef>
                          <a:spcPts val="300"/>
                        </a:spcBef>
                        <a:spcAft>
                          <a:spcPts val="300"/>
                        </a:spcAft>
                        <a:buFont typeface="Wingdings" panose="05000000000000000000" pitchFamily="2" charset="2"/>
                        <a:buChar char="ü"/>
                      </a:pPr>
                      <a:r>
                        <a:rPr lang="en-US" sz="1200" b="0" err="1">
                          <a:solidFill>
                            <a:schemeClr val="tx1"/>
                          </a:solidFill>
                          <a:latin typeface="Arial" panose="020B0604020202020204" pitchFamily="34" charset="0"/>
                          <a:cs typeface="Arial" panose="020B0604020202020204" pitchFamily="34" charset="0"/>
                        </a:rPr>
                        <a:t>Nhận</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thức</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của</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lãnh</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đạo</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đối</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với</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lợi</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ích</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và</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xu</a:t>
                      </a:r>
                      <a:r>
                        <a:rPr lang="en-US" sz="1200" b="0">
                          <a:solidFill>
                            <a:schemeClr val="tx1"/>
                          </a:solidFill>
                          <a:latin typeface="Arial" panose="020B0604020202020204" pitchFamily="34" charset="0"/>
                          <a:cs typeface="Arial" panose="020B0604020202020204" pitchFamily="34" charset="0"/>
                        </a:rPr>
                        <a:t> h</a:t>
                      </a:r>
                      <a:r>
                        <a:rPr lang="vi-VN" sz="1200" b="0">
                          <a:solidFill>
                            <a:schemeClr val="tx1"/>
                          </a:solidFill>
                          <a:latin typeface="Arial" panose="020B0604020202020204" pitchFamily="34" charset="0"/>
                          <a:cs typeface="Arial" panose="020B0604020202020204" pitchFamily="34" charset="0"/>
                        </a:rPr>
                        <a:t>ư</a:t>
                      </a:r>
                      <a:r>
                        <a:rPr lang="en-US" sz="1200" b="0" err="1">
                          <a:solidFill>
                            <a:schemeClr val="tx1"/>
                          </a:solidFill>
                          <a:latin typeface="Arial" panose="020B0604020202020204" pitchFamily="34" charset="0"/>
                          <a:cs typeface="Arial" panose="020B0604020202020204" pitchFamily="34" charset="0"/>
                        </a:rPr>
                        <a:t>ớng</a:t>
                      </a:r>
                      <a:r>
                        <a:rPr lang="en-US" sz="1200" b="0">
                          <a:solidFill>
                            <a:schemeClr val="tx1"/>
                          </a:solidFill>
                          <a:latin typeface="Arial" panose="020B0604020202020204" pitchFamily="34" charset="0"/>
                          <a:cs typeface="Arial" panose="020B0604020202020204" pitchFamily="34" charset="0"/>
                        </a:rPr>
                        <a:t> CĐS </a:t>
                      </a:r>
                      <a:r>
                        <a:rPr lang="en-US" sz="1200" b="0" err="1">
                          <a:solidFill>
                            <a:schemeClr val="tx1"/>
                          </a:solidFill>
                          <a:latin typeface="Arial" panose="020B0604020202020204" pitchFamily="34" charset="0"/>
                          <a:cs typeface="Arial" panose="020B0604020202020204" pitchFamily="34" charset="0"/>
                        </a:rPr>
                        <a:t>có</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ảnh</a:t>
                      </a:r>
                      <a:r>
                        <a:rPr lang="en-US" sz="1200" b="0">
                          <a:solidFill>
                            <a:schemeClr val="tx1"/>
                          </a:solidFill>
                          <a:latin typeface="Arial" panose="020B0604020202020204" pitchFamily="34" charset="0"/>
                          <a:cs typeface="Arial" panose="020B0604020202020204" pitchFamily="34" charset="0"/>
                        </a:rPr>
                        <a:t> h</a:t>
                      </a:r>
                      <a:r>
                        <a:rPr lang="vi-VN" sz="1200" b="0">
                          <a:solidFill>
                            <a:schemeClr val="tx1"/>
                          </a:solidFill>
                          <a:latin typeface="Arial" panose="020B0604020202020204" pitchFamily="34" charset="0"/>
                          <a:cs typeface="Arial" panose="020B0604020202020204" pitchFamily="34" charset="0"/>
                        </a:rPr>
                        <a:t>ư</a:t>
                      </a:r>
                      <a:r>
                        <a:rPr lang="en-US" sz="1200" b="0" err="1">
                          <a:solidFill>
                            <a:schemeClr val="tx1"/>
                          </a:solidFill>
                          <a:latin typeface="Arial" panose="020B0604020202020204" pitchFamily="34" charset="0"/>
                          <a:cs typeface="Arial" panose="020B0604020202020204" pitchFamily="34" charset="0"/>
                        </a:rPr>
                        <a:t>ởng</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đển</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hoạt</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động</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của</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doanh</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nghiệp</a:t>
                      </a:r>
                      <a:r>
                        <a:rPr lang="en-US" sz="1200" b="0">
                          <a:solidFill>
                            <a:schemeClr val="tx1"/>
                          </a:solidFill>
                          <a:latin typeface="Arial" panose="020B0604020202020204" pitchFamily="34" charset="0"/>
                          <a:cs typeface="Arial" panose="020B0604020202020204" pitchFamily="34" charset="0"/>
                        </a:rPr>
                        <a:t>;</a:t>
                      </a:r>
                    </a:p>
                    <a:p>
                      <a:pPr marL="171450" indent="-171450" algn="just">
                        <a:spcBef>
                          <a:spcPts val="300"/>
                        </a:spcBef>
                        <a:spcAft>
                          <a:spcPts val="300"/>
                        </a:spcAft>
                        <a:buFont typeface="Wingdings" panose="05000000000000000000" pitchFamily="2" charset="2"/>
                        <a:buChar char="ü"/>
                      </a:pPr>
                      <a:r>
                        <a:rPr lang="vi-VN" sz="1200" b="0" err="1">
                          <a:solidFill>
                            <a:schemeClr val="tx1"/>
                          </a:solidFill>
                          <a:latin typeface="Arial" panose="020B0604020202020204" pitchFamily="34" charset="0"/>
                          <a:cs typeface="Arial" panose="020B0604020202020204" pitchFamily="34" charset="0"/>
                        </a:rPr>
                        <a:t>Mức</a:t>
                      </a:r>
                      <a:r>
                        <a:rPr lang="vi-VN" sz="1200" b="0">
                          <a:solidFill>
                            <a:schemeClr val="tx1"/>
                          </a:solidFill>
                          <a:latin typeface="Arial" panose="020B0604020202020204" pitchFamily="34" charset="0"/>
                          <a:cs typeface="Arial" panose="020B0604020202020204" pitchFamily="34" charset="0"/>
                        </a:rPr>
                        <a:t> </a:t>
                      </a:r>
                      <a:r>
                        <a:rPr lang="vi-VN" sz="1200" b="0" err="1">
                          <a:solidFill>
                            <a:schemeClr val="tx1"/>
                          </a:solidFill>
                          <a:latin typeface="Arial" panose="020B0604020202020204" pitchFamily="34" charset="0"/>
                          <a:cs typeface="Arial" panose="020B0604020202020204" pitchFamily="34" charset="0"/>
                        </a:rPr>
                        <a:t>độ</a:t>
                      </a:r>
                      <a:r>
                        <a:rPr lang="vi-VN" sz="1200" b="0">
                          <a:solidFill>
                            <a:schemeClr val="tx1"/>
                          </a:solidFill>
                          <a:latin typeface="Arial" panose="020B0604020202020204" pitchFamily="34" charset="0"/>
                          <a:cs typeface="Arial" panose="020B0604020202020204" pitchFamily="34" charset="0"/>
                        </a:rPr>
                        <a:t> </a:t>
                      </a:r>
                      <a:r>
                        <a:rPr lang="vi-VN" sz="1200" b="0" err="1">
                          <a:solidFill>
                            <a:schemeClr val="tx1"/>
                          </a:solidFill>
                          <a:latin typeface="Arial" panose="020B0604020202020204" pitchFamily="34" charset="0"/>
                          <a:cs typeface="Arial" panose="020B0604020202020204" pitchFamily="34" charset="0"/>
                        </a:rPr>
                        <a:t>tích</a:t>
                      </a:r>
                      <a:r>
                        <a:rPr lang="vi-VN" sz="1200" b="0">
                          <a:solidFill>
                            <a:schemeClr val="tx1"/>
                          </a:solidFill>
                          <a:latin typeface="Arial" panose="020B0604020202020204" pitchFamily="34" charset="0"/>
                          <a:cs typeface="Arial" panose="020B0604020202020204" pitchFamily="34" charset="0"/>
                        </a:rPr>
                        <a:t> </a:t>
                      </a:r>
                      <a:r>
                        <a:rPr lang="vi-VN" sz="1200" b="0" err="1">
                          <a:solidFill>
                            <a:schemeClr val="tx1"/>
                          </a:solidFill>
                          <a:latin typeface="Arial" panose="020B0604020202020204" pitchFamily="34" charset="0"/>
                          <a:cs typeface="Arial" panose="020B0604020202020204" pitchFamily="34" charset="0"/>
                        </a:rPr>
                        <a:t>hợp</a:t>
                      </a:r>
                      <a:r>
                        <a:rPr lang="vi-VN" sz="1200" b="0">
                          <a:solidFill>
                            <a:schemeClr val="tx1"/>
                          </a:solidFill>
                          <a:latin typeface="Arial" panose="020B0604020202020204" pitchFamily="34" charset="0"/>
                          <a:cs typeface="Arial" panose="020B0604020202020204" pitchFamily="34" charset="0"/>
                        </a:rPr>
                        <a:t> </a:t>
                      </a:r>
                      <a:r>
                        <a:rPr lang="vi-VN" sz="1200" b="0" err="1">
                          <a:solidFill>
                            <a:schemeClr val="tx1"/>
                          </a:solidFill>
                          <a:latin typeface="Arial" panose="020B0604020202020204" pitchFamily="34" charset="0"/>
                          <a:cs typeface="Arial" panose="020B0604020202020204" pitchFamily="34" charset="0"/>
                        </a:rPr>
                        <a:t>chuyển</a:t>
                      </a:r>
                      <a:r>
                        <a:rPr lang="vi-VN" sz="1200" b="0">
                          <a:solidFill>
                            <a:schemeClr val="tx1"/>
                          </a:solidFill>
                          <a:latin typeface="Arial" panose="020B0604020202020204" pitchFamily="34" charset="0"/>
                          <a:cs typeface="Arial" panose="020B0604020202020204" pitchFamily="34" charset="0"/>
                        </a:rPr>
                        <a:t> </a:t>
                      </a:r>
                      <a:r>
                        <a:rPr lang="vi-VN" sz="1200" b="0" err="1">
                          <a:solidFill>
                            <a:schemeClr val="tx1"/>
                          </a:solidFill>
                          <a:latin typeface="Arial" panose="020B0604020202020204" pitchFamily="34" charset="0"/>
                          <a:cs typeface="Arial" panose="020B0604020202020204" pitchFamily="34" charset="0"/>
                        </a:rPr>
                        <a:t>đổi</a:t>
                      </a:r>
                      <a:r>
                        <a:rPr lang="vi-VN" sz="1200" b="0">
                          <a:solidFill>
                            <a:schemeClr val="tx1"/>
                          </a:solidFill>
                          <a:latin typeface="Arial" panose="020B0604020202020204" pitchFamily="34" charset="0"/>
                          <a:cs typeface="Arial" panose="020B0604020202020204" pitchFamily="34" charset="0"/>
                        </a:rPr>
                        <a:t> </a:t>
                      </a:r>
                      <a:r>
                        <a:rPr lang="vi-VN" sz="1200" b="0" err="1">
                          <a:solidFill>
                            <a:schemeClr val="tx1"/>
                          </a:solidFill>
                          <a:latin typeface="Arial" panose="020B0604020202020204" pitchFamily="34" charset="0"/>
                          <a:cs typeface="Arial" panose="020B0604020202020204" pitchFamily="34" charset="0"/>
                        </a:rPr>
                        <a:t>số</a:t>
                      </a:r>
                      <a:r>
                        <a:rPr lang="vi-VN" sz="1200" b="0">
                          <a:solidFill>
                            <a:schemeClr val="tx1"/>
                          </a:solidFill>
                          <a:latin typeface="Arial" panose="020B0604020202020204" pitchFamily="34" charset="0"/>
                          <a:cs typeface="Arial" panose="020B0604020202020204" pitchFamily="34" charset="0"/>
                        </a:rPr>
                        <a:t> </a:t>
                      </a:r>
                      <a:r>
                        <a:rPr lang="vi-VN" sz="1200" b="0" err="1">
                          <a:solidFill>
                            <a:schemeClr val="tx1"/>
                          </a:solidFill>
                          <a:latin typeface="Arial" panose="020B0604020202020204" pitchFamily="34" charset="0"/>
                          <a:cs typeface="Arial" panose="020B0604020202020204" pitchFamily="34" charset="0"/>
                        </a:rPr>
                        <a:t>vào</a:t>
                      </a:r>
                      <a:r>
                        <a:rPr lang="vi-VN" sz="1200" b="0">
                          <a:solidFill>
                            <a:schemeClr val="tx1"/>
                          </a:solidFill>
                          <a:latin typeface="Arial" panose="020B0604020202020204" pitchFamily="34" charset="0"/>
                          <a:cs typeface="Arial" panose="020B0604020202020204" pitchFamily="34" charset="0"/>
                        </a:rPr>
                        <a:t> </a:t>
                      </a:r>
                      <a:r>
                        <a:rPr lang="vi-VN" sz="1200" b="0" err="1">
                          <a:solidFill>
                            <a:schemeClr val="tx1"/>
                          </a:solidFill>
                          <a:latin typeface="Arial" panose="020B0604020202020204" pitchFamily="34" charset="0"/>
                          <a:cs typeface="Arial" panose="020B0604020202020204" pitchFamily="34" charset="0"/>
                        </a:rPr>
                        <a:t>chiến</a:t>
                      </a:r>
                      <a:r>
                        <a:rPr lang="vi-VN" sz="1200" b="0">
                          <a:solidFill>
                            <a:schemeClr val="tx1"/>
                          </a:solidFill>
                          <a:latin typeface="Arial" panose="020B0604020202020204" pitchFamily="34" charset="0"/>
                          <a:cs typeface="Arial" panose="020B0604020202020204" pitchFamily="34" charset="0"/>
                        </a:rPr>
                        <a:t> </a:t>
                      </a:r>
                      <a:r>
                        <a:rPr lang="vi-VN" sz="1200" b="0" err="1">
                          <a:solidFill>
                            <a:schemeClr val="tx1"/>
                          </a:solidFill>
                          <a:latin typeface="Arial" panose="020B0604020202020204" pitchFamily="34" charset="0"/>
                          <a:cs typeface="Arial" panose="020B0604020202020204" pitchFamily="34" charset="0"/>
                        </a:rPr>
                        <a:t>lược</a:t>
                      </a:r>
                      <a:r>
                        <a:rPr lang="vi-VN" sz="1200" b="0">
                          <a:solidFill>
                            <a:schemeClr val="tx1"/>
                          </a:solidFill>
                          <a:latin typeface="Arial" panose="020B0604020202020204" pitchFamily="34" charset="0"/>
                          <a:cs typeface="Arial" panose="020B0604020202020204" pitchFamily="34" charset="0"/>
                        </a:rPr>
                        <a:t> chung</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của</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doanh</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nghiệp</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E3EF"/>
                    </a:solidFill>
                  </a:tcPr>
                </a:tc>
                <a:extLst>
                  <a:ext uri="{0D108BD9-81ED-4DB2-BD59-A6C34878D82A}">
                    <a16:rowId xmlns:a16="http://schemas.microsoft.com/office/drawing/2014/main" xmlns="" val="1625828342"/>
                  </a:ext>
                </a:extLst>
              </a:tr>
              <a:tr h="960120">
                <a:tc>
                  <a:txBody>
                    <a:bodyPr/>
                    <a:lstStyle/>
                    <a:p>
                      <a:r>
                        <a:rPr lang="en-US" sz="1200" b="1" err="1">
                          <a:solidFill>
                            <a:schemeClr val="bg1"/>
                          </a:solidFill>
                          <a:latin typeface="Arial" panose="020B0604020202020204" pitchFamily="34" charset="0"/>
                          <a:cs typeface="Arial" panose="020B0604020202020204" pitchFamily="34" charset="0"/>
                        </a:rPr>
                        <a:t>Trải</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nghiệm</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khách</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hàng</a:t>
                      </a:r>
                      <a:endParaRPr lang="en-US" sz="1200" b="1">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82069"/>
                    </a:solidFill>
                  </a:tcPr>
                </a:tc>
                <a:tc>
                  <a:txBody>
                    <a:bodyPr/>
                    <a:lstStyle/>
                    <a:p>
                      <a:pPr marL="171450" indent="-171450" algn="just">
                        <a:spcBef>
                          <a:spcPts val="300"/>
                        </a:spcBef>
                        <a:spcAft>
                          <a:spcPts val="300"/>
                        </a:spcAft>
                        <a:buFont typeface="Wingdings" panose="05000000000000000000" pitchFamily="2" charset="2"/>
                        <a:buChar char="ü"/>
                      </a:pPr>
                      <a:r>
                        <a:rPr lang="en-US" sz="1200" b="0" err="1">
                          <a:solidFill>
                            <a:schemeClr val="tx1"/>
                          </a:solidFill>
                          <a:latin typeface="Arial" panose="020B0604020202020204" pitchFamily="34" charset="0"/>
                          <a:cs typeface="Arial" panose="020B0604020202020204" pitchFamily="34" charset="0"/>
                        </a:rPr>
                        <a:t>Mức</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độ</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áp</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dụng</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công</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nghệ</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số</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vào</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tiếp</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thị</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kênh</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phân</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phối</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bán</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hàng</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để</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nâng</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cao</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trải</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nghiệm</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khách</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hàng</a:t>
                      </a:r>
                      <a:r>
                        <a:rPr lang="en-US" sz="1200" b="0">
                          <a:solidFill>
                            <a:schemeClr val="tx1"/>
                          </a:solidFill>
                          <a:latin typeface="Arial" panose="020B0604020202020204" pitchFamily="34" charset="0"/>
                          <a:cs typeface="Arial" panose="020B0604020202020204" pitchFamily="34" charset="0"/>
                        </a:rPr>
                        <a:t>;</a:t>
                      </a:r>
                    </a:p>
                    <a:p>
                      <a:pPr marL="171450" indent="-171450" algn="just">
                        <a:spcBef>
                          <a:spcPts val="300"/>
                        </a:spcBef>
                        <a:spcAft>
                          <a:spcPts val="300"/>
                        </a:spcAft>
                        <a:buFont typeface="Wingdings" panose="05000000000000000000" pitchFamily="2" charset="2"/>
                        <a:buChar char="ü"/>
                      </a:pPr>
                      <a:r>
                        <a:rPr lang="en-US" sz="1200" b="0">
                          <a:solidFill>
                            <a:schemeClr val="tx1"/>
                          </a:solidFill>
                          <a:latin typeface="Arial" panose="020B0604020202020204" pitchFamily="34" charset="0"/>
                          <a:cs typeface="Arial" panose="020B0604020202020204" pitchFamily="34" charset="0"/>
                        </a:rPr>
                        <a:t>M</a:t>
                      </a:r>
                      <a:r>
                        <a:rPr lang="vi-VN" sz="1200" b="0" err="1">
                          <a:solidFill>
                            <a:schemeClr val="tx1"/>
                          </a:solidFill>
                          <a:latin typeface="Arial" panose="020B0604020202020204" pitchFamily="34" charset="0"/>
                          <a:cs typeface="Arial" panose="020B0604020202020204" pitchFamily="34" charset="0"/>
                        </a:rPr>
                        <a:t>ức</a:t>
                      </a:r>
                      <a:r>
                        <a:rPr lang="vi-VN" sz="1200" b="0">
                          <a:solidFill>
                            <a:schemeClr val="tx1"/>
                          </a:solidFill>
                          <a:latin typeface="Arial" panose="020B0604020202020204" pitchFamily="34" charset="0"/>
                          <a:cs typeface="Arial" panose="020B0604020202020204" pitchFamily="34" charset="0"/>
                        </a:rPr>
                        <a:t> </a:t>
                      </a:r>
                      <a:r>
                        <a:rPr lang="vi-VN" sz="1200" b="0" err="1">
                          <a:solidFill>
                            <a:schemeClr val="tx1"/>
                          </a:solidFill>
                          <a:latin typeface="Arial" panose="020B0604020202020204" pitchFamily="34" charset="0"/>
                          <a:cs typeface="Arial" panose="020B0604020202020204" pitchFamily="34" charset="0"/>
                        </a:rPr>
                        <a:t>độ</a:t>
                      </a:r>
                      <a:r>
                        <a:rPr lang="vi-VN" sz="1200" b="0">
                          <a:solidFill>
                            <a:schemeClr val="tx1"/>
                          </a:solidFill>
                          <a:latin typeface="Arial" panose="020B0604020202020204" pitchFamily="34" charset="0"/>
                          <a:cs typeface="Arial" panose="020B0604020202020204" pitchFamily="34" charset="0"/>
                        </a:rPr>
                        <a:t> </a:t>
                      </a:r>
                      <a:r>
                        <a:rPr lang="vi-VN" sz="1200" b="0" err="1">
                          <a:solidFill>
                            <a:schemeClr val="tx1"/>
                          </a:solidFill>
                          <a:latin typeface="Arial" panose="020B0604020202020204" pitchFamily="34" charset="0"/>
                          <a:cs typeface="Arial" panose="020B0604020202020204" pitchFamily="34" charset="0"/>
                        </a:rPr>
                        <a:t>áp</a:t>
                      </a:r>
                      <a:r>
                        <a:rPr lang="vi-VN" sz="1200" b="0">
                          <a:solidFill>
                            <a:schemeClr val="tx1"/>
                          </a:solidFill>
                          <a:latin typeface="Arial" panose="020B0604020202020204" pitchFamily="34" charset="0"/>
                          <a:cs typeface="Arial" panose="020B0604020202020204" pitchFamily="34" charset="0"/>
                        </a:rPr>
                        <a:t> </a:t>
                      </a:r>
                      <a:r>
                        <a:rPr lang="vi-VN" sz="1200" b="0" err="1">
                          <a:solidFill>
                            <a:schemeClr val="tx1"/>
                          </a:solidFill>
                          <a:latin typeface="Arial" panose="020B0604020202020204" pitchFamily="34" charset="0"/>
                          <a:cs typeface="Arial" panose="020B0604020202020204" pitchFamily="34" charset="0"/>
                        </a:rPr>
                        <a:t>dụng</a:t>
                      </a:r>
                      <a:r>
                        <a:rPr lang="vi-VN" sz="1200" b="0">
                          <a:solidFill>
                            <a:schemeClr val="tx1"/>
                          </a:solidFill>
                          <a:latin typeface="Arial" panose="020B0604020202020204" pitchFamily="34" charset="0"/>
                          <a:cs typeface="Arial" panose="020B0604020202020204" pitchFamily="34" charset="0"/>
                        </a:rPr>
                        <a:t> phân </a:t>
                      </a:r>
                      <a:r>
                        <a:rPr lang="vi-VN" sz="1200" b="0" err="1">
                          <a:solidFill>
                            <a:schemeClr val="tx1"/>
                          </a:solidFill>
                          <a:latin typeface="Arial" panose="020B0604020202020204" pitchFamily="34" charset="0"/>
                          <a:cs typeface="Arial" panose="020B0604020202020204" pitchFamily="34" charset="0"/>
                        </a:rPr>
                        <a:t>tích</a:t>
                      </a:r>
                      <a:r>
                        <a:rPr lang="vi-VN" sz="1200" b="0">
                          <a:solidFill>
                            <a:schemeClr val="tx1"/>
                          </a:solidFill>
                          <a:latin typeface="Arial" panose="020B0604020202020204" pitchFamily="34" charset="0"/>
                          <a:cs typeface="Arial" panose="020B0604020202020204" pitchFamily="34" charset="0"/>
                        </a:rPr>
                        <a:t> </a:t>
                      </a:r>
                      <a:r>
                        <a:rPr lang="vi-VN" sz="1200" b="0" err="1">
                          <a:solidFill>
                            <a:schemeClr val="tx1"/>
                          </a:solidFill>
                          <a:latin typeface="Arial" panose="020B0604020202020204" pitchFamily="34" charset="0"/>
                          <a:cs typeface="Arial" panose="020B0604020202020204" pitchFamily="34" charset="0"/>
                        </a:rPr>
                        <a:t>dữ</a:t>
                      </a:r>
                      <a:r>
                        <a:rPr lang="vi-VN" sz="1200" b="0">
                          <a:solidFill>
                            <a:schemeClr val="tx1"/>
                          </a:solidFill>
                          <a:latin typeface="Arial" panose="020B0604020202020204" pitchFamily="34" charset="0"/>
                          <a:cs typeface="Arial" panose="020B0604020202020204" pitchFamily="34" charset="0"/>
                        </a:rPr>
                        <a:t> </a:t>
                      </a:r>
                      <a:r>
                        <a:rPr lang="vi-VN" sz="1200" b="0" err="1">
                          <a:solidFill>
                            <a:schemeClr val="tx1"/>
                          </a:solidFill>
                          <a:latin typeface="Arial" panose="020B0604020202020204" pitchFamily="34" charset="0"/>
                          <a:cs typeface="Arial" panose="020B0604020202020204" pitchFamily="34" charset="0"/>
                        </a:rPr>
                        <a:t>liệu</a:t>
                      </a:r>
                      <a:r>
                        <a:rPr lang="vi-VN"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để</a:t>
                      </a:r>
                      <a:r>
                        <a:rPr lang="en-US" sz="1200" b="0">
                          <a:solidFill>
                            <a:schemeClr val="tx1"/>
                          </a:solidFill>
                          <a:latin typeface="Arial" panose="020B0604020202020204" pitchFamily="34" charset="0"/>
                          <a:cs typeface="Arial" panose="020B0604020202020204" pitchFamily="34" charset="0"/>
                        </a:rPr>
                        <a:t> </a:t>
                      </a:r>
                      <a:r>
                        <a:rPr lang="vi-VN" sz="1200" b="0">
                          <a:solidFill>
                            <a:schemeClr val="tx1"/>
                          </a:solidFill>
                          <a:latin typeface="Arial" panose="020B0604020202020204" pitchFamily="34" charset="0"/>
                          <a:cs typeface="Arial" panose="020B0604020202020204" pitchFamily="34" charset="0"/>
                        </a:rPr>
                        <a:t>đo </a:t>
                      </a:r>
                      <a:r>
                        <a:rPr lang="vi-VN" sz="1200" b="0" err="1">
                          <a:solidFill>
                            <a:schemeClr val="tx1"/>
                          </a:solidFill>
                          <a:latin typeface="Arial" panose="020B0604020202020204" pitchFamily="34" charset="0"/>
                          <a:cs typeface="Arial" panose="020B0604020202020204" pitchFamily="34" charset="0"/>
                        </a:rPr>
                        <a:t>lường</a:t>
                      </a:r>
                      <a:r>
                        <a:rPr lang="vi-VN" sz="1200" b="0">
                          <a:solidFill>
                            <a:schemeClr val="tx1"/>
                          </a:solidFill>
                          <a:latin typeface="Arial" panose="020B0604020202020204" pitchFamily="34" charset="0"/>
                          <a:cs typeface="Arial" panose="020B0604020202020204" pitchFamily="34" charset="0"/>
                        </a:rPr>
                        <a:t> </a:t>
                      </a:r>
                      <a:r>
                        <a:rPr lang="vi-VN" sz="1200" b="0" err="1">
                          <a:solidFill>
                            <a:schemeClr val="tx1"/>
                          </a:solidFill>
                          <a:latin typeface="Arial" panose="020B0604020202020204" pitchFamily="34" charset="0"/>
                          <a:cs typeface="Arial" panose="020B0604020202020204" pitchFamily="34" charset="0"/>
                        </a:rPr>
                        <a:t>và</a:t>
                      </a:r>
                      <a:r>
                        <a:rPr lang="vi-VN" sz="1200" b="0">
                          <a:solidFill>
                            <a:schemeClr val="tx1"/>
                          </a:solidFill>
                          <a:latin typeface="Arial" panose="020B0604020202020204" pitchFamily="34" charset="0"/>
                          <a:cs typeface="Arial" panose="020B0604020202020204" pitchFamily="34" charset="0"/>
                        </a:rPr>
                        <a:t> </a:t>
                      </a:r>
                      <a:r>
                        <a:rPr lang="vi-VN" sz="1200" b="0" err="1">
                          <a:solidFill>
                            <a:schemeClr val="tx1"/>
                          </a:solidFill>
                          <a:latin typeface="Arial" panose="020B0604020202020204" pitchFamily="34" charset="0"/>
                          <a:cs typeface="Arial" panose="020B0604020202020204" pitchFamily="34" charset="0"/>
                        </a:rPr>
                        <a:t>dự</a:t>
                      </a:r>
                      <a:r>
                        <a:rPr lang="vi-VN" sz="1200" b="0">
                          <a:solidFill>
                            <a:schemeClr val="tx1"/>
                          </a:solidFill>
                          <a:latin typeface="Arial" panose="020B0604020202020204" pitchFamily="34" charset="0"/>
                          <a:cs typeface="Arial" panose="020B0604020202020204" pitchFamily="34" charset="0"/>
                        </a:rPr>
                        <a:t> </a:t>
                      </a:r>
                      <a:r>
                        <a:rPr lang="vi-VN" sz="1200" b="0" err="1">
                          <a:solidFill>
                            <a:schemeClr val="tx1"/>
                          </a:solidFill>
                          <a:latin typeface="Arial" panose="020B0604020202020204" pitchFamily="34" charset="0"/>
                          <a:cs typeface="Arial" panose="020B0604020202020204" pitchFamily="34" charset="0"/>
                        </a:rPr>
                        <a:t>báo</a:t>
                      </a:r>
                      <a:r>
                        <a:rPr lang="vi-VN" sz="1200" b="0">
                          <a:solidFill>
                            <a:schemeClr val="tx1"/>
                          </a:solidFill>
                          <a:latin typeface="Arial" panose="020B0604020202020204" pitchFamily="34" charset="0"/>
                          <a:cs typeface="Arial" panose="020B0604020202020204" pitchFamily="34" charset="0"/>
                        </a:rPr>
                        <a:t> </a:t>
                      </a:r>
                      <a:r>
                        <a:rPr lang="vi-VN" sz="1200" b="0" err="1">
                          <a:solidFill>
                            <a:schemeClr val="tx1"/>
                          </a:solidFill>
                          <a:latin typeface="Arial" panose="020B0604020202020204" pitchFamily="34" charset="0"/>
                          <a:cs typeface="Arial" panose="020B0604020202020204" pitchFamily="34" charset="0"/>
                        </a:rPr>
                        <a:t>hiệu</a:t>
                      </a:r>
                      <a:r>
                        <a:rPr lang="vi-VN" sz="1200" b="0">
                          <a:solidFill>
                            <a:schemeClr val="tx1"/>
                          </a:solidFill>
                          <a:latin typeface="Arial" panose="020B0604020202020204" pitchFamily="34" charset="0"/>
                          <a:cs typeface="Arial" panose="020B0604020202020204" pitchFamily="34" charset="0"/>
                        </a:rPr>
                        <a:t> </a:t>
                      </a:r>
                      <a:r>
                        <a:rPr lang="vi-VN" sz="1200" b="0" err="1">
                          <a:solidFill>
                            <a:schemeClr val="tx1"/>
                          </a:solidFill>
                          <a:latin typeface="Arial" panose="020B0604020202020204" pitchFamily="34" charset="0"/>
                          <a:cs typeface="Arial" panose="020B0604020202020204" pitchFamily="34" charset="0"/>
                        </a:rPr>
                        <a:t>quả</a:t>
                      </a:r>
                      <a:r>
                        <a:rPr lang="vi-VN" sz="1200" b="0">
                          <a:solidFill>
                            <a:schemeClr val="tx1"/>
                          </a:solidFill>
                          <a:latin typeface="Arial" panose="020B0604020202020204" pitchFamily="34" charset="0"/>
                          <a:cs typeface="Arial" panose="020B0604020202020204" pitchFamily="34" charset="0"/>
                        </a:rPr>
                        <a:t> </a:t>
                      </a:r>
                      <a:r>
                        <a:rPr lang="vi-VN" sz="1200" b="0" err="1">
                          <a:solidFill>
                            <a:schemeClr val="tx1"/>
                          </a:solidFill>
                          <a:latin typeface="Arial" panose="020B0604020202020204" pitchFamily="34" charset="0"/>
                          <a:cs typeface="Arial" panose="020B0604020202020204" pitchFamily="34" charset="0"/>
                        </a:rPr>
                        <a:t>hoạt</a:t>
                      </a:r>
                      <a:r>
                        <a:rPr lang="vi-VN" sz="1200" b="0">
                          <a:solidFill>
                            <a:schemeClr val="tx1"/>
                          </a:solidFill>
                          <a:latin typeface="Arial" panose="020B0604020202020204" pitchFamily="34" charset="0"/>
                          <a:cs typeface="Arial" panose="020B0604020202020204" pitchFamily="34" charset="0"/>
                        </a:rPr>
                        <a:t> </a:t>
                      </a:r>
                      <a:r>
                        <a:rPr lang="vi-VN" sz="1200" b="0" err="1">
                          <a:solidFill>
                            <a:schemeClr val="tx1"/>
                          </a:solidFill>
                          <a:latin typeface="Arial" panose="020B0604020202020204" pitchFamily="34" charset="0"/>
                          <a:cs typeface="Arial" panose="020B0604020202020204" pitchFamily="34" charset="0"/>
                        </a:rPr>
                        <a:t>động</a:t>
                      </a:r>
                      <a:r>
                        <a:rPr lang="vi-VN" sz="1200" b="0">
                          <a:solidFill>
                            <a:schemeClr val="tx1"/>
                          </a:solidFill>
                          <a:latin typeface="Arial" panose="020B0604020202020204" pitchFamily="34" charset="0"/>
                          <a:cs typeface="Arial" panose="020B0604020202020204" pitchFamily="34" charset="0"/>
                        </a:rPr>
                        <a:t> kinh doanh</a:t>
                      </a:r>
                      <a:r>
                        <a:rPr lang="en-US" sz="1200" b="0">
                          <a:solidFill>
                            <a:schemeClr val="tx1"/>
                          </a:solidFill>
                          <a:latin typeface="Arial" panose="020B0604020202020204" pitchFamily="34" charset="0"/>
                          <a:cs typeface="Arial" panose="020B0604020202020204" pitchFamily="34" charset="0"/>
                        </a:rPr>
                        <a:t>.</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E3EF"/>
                    </a:solidFill>
                  </a:tcPr>
                </a:tc>
                <a:extLst>
                  <a:ext uri="{0D108BD9-81ED-4DB2-BD59-A6C34878D82A}">
                    <a16:rowId xmlns:a16="http://schemas.microsoft.com/office/drawing/2014/main" xmlns="" val="1097163297"/>
                  </a:ext>
                </a:extLst>
              </a:tr>
              <a:tr h="1143000">
                <a:tc>
                  <a:txBody>
                    <a:bodyPr/>
                    <a:lstStyle/>
                    <a:p>
                      <a:r>
                        <a:rPr lang="en-US" sz="1200" b="1" err="1">
                          <a:solidFill>
                            <a:schemeClr val="bg1"/>
                          </a:solidFill>
                          <a:latin typeface="Arial" panose="020B0604020202020204" pitchFamily="34" charset="0"/>
                          <a:cs typeface="Arial" panose="020B0604020202020204" pitchFamily="34" charset="0"/>
                        </a:rPr>
                        <a:t>Chuỗi</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cung</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ứng</a:t>
                      </a:r>
                      <a:endParaRPr lang="en-US" sz="1200" b="1">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82069"/>
                    </a:solidFill>
                  </a:tcPr>
                </a:tc>
                <a:tc>
                  <a:txBody>
                    <a:bodyPr/>
                    <a:lstStyle/>
                    <a:p>
                      <a:pPr marL="171450" indent="-171450" algn="just" defTabSz="685743" rtl="0" eaLnBrk="1" latinLnBrk="0" hangingPunct="1">
                        <a:spcBef>
                          <a:spcPts val="300"/>
                        </a:spcBef>
                        <a:spcAft>
                          <a:spcPts val="300"/>
                        </a:spcAft>
                        <a:buFont typeface="Wingdings" panose="05000000000000000000" pitchFamily="2" charset="2"/>
                        <a:buChar char="ü"/>
                      </a:pPr>
                      <a:r>
                        <a:rPr lang="vi-VN" sz="1200" b="0" kern="1200" err="1">
                          <a:solidFill>
                            <a:schemeClr val="tx1"/>
                          </a:solidFill>
                          <a:latin typeface="Arial" panose="020B0604020202020204" pitchFamily="34" charset="0"/>
                          <a:ea typeface="+mn-ea"/>
                          <a:cs typeface="Arial" panose="020B0604020202020204" pitchFamily="34" charset="0"/>
                        </a:rPr>
                        <a:t>Khả</a:t>
                      </a:r>
                      <a:r>
                        <a:rPr lang="vi-VN" sz="1200" b="0" kern="1200">
                          <a:solidFill>
                            <a:schemeClr val="tx1"/>
                          </a:solidFill>
                          <a:latin typeface="Arial" panose="020B0604020202020204" pitchFamily="34" charset="0"/>
                          <a:ea typeface="+mn-ea"/>
                          <a:cs typeface="Arial" panose="020B0604020202020204" pitchFamily="34" charset="0"/>
                        </a:rPr>
                        <a:t> năng </a:t>
                      </a:r>
                      <a:r>
                        <a:rPr lang="vi-VN" sz="1200" b="0" kern="1200" err="1">
                          <a:solidFill>
                            <a:schemeClr val="tx1"/>
                          </a:solidFill>
                          <a:latin typeface="Arial" panose="020B0604020202020204" pitchFamily="34" charset="0"/>
                          <a:ea typeface="+mn-ea"/>
                          <a:cs typeface="Arial" panose="020B0604020202020204" pitchFamily="34" charset="0"/>
                        </a:rPr>
                        <a:t>áp</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dụng</a:t>
                      </a:r>
                      <a:r>
                        <a:rPr lang="vi-VN" sz="1200" b="0" kern="1200">
                          <a:solidFill>
                            <a:schemeClr val="tx1"/>
                          </a:solidFill>
                          <a:latin typeface="Arial" panose="020B0604020202020204" pitchFamily="34" charset="0"/>
                          <a:ea typeface="+mn-ea"/>
                          <a:cs typeface="Arial" panose="020B0604020202020204" pitchFamily="34" charset="0"/>
                        </a:rPr>
                        <a:t> công </a:t>
                      </a:r>
                      <a:r>
                        <a:rPr lang="vi-VN" sz="1200" b="0" kern="1200" err="1">
                          <a:solidFill>
                            <a:schemeClr val="tx1"/>
                          </a:solidFill>
                          <a:latin typeface="Arial" panose="020B0604020202020204" pitchFamily="34" charset="0"/>
                          <a:ea typeface="+mn-ea"/>
                          <a:cs typeface="Arial" panose="020B0604020202020204" pitchFamily="34" charset="0"/>
                        </a:rPr>
                        <a:t>nghệ</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số</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để</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kết</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nối</a:t>
                      </a:r>
                      <a:r>
                        <a:rPr lang="vi-VN"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với</a:t>
                      </a:r>
                      <a:r>
                        <a:rPr lang="vi-VN" sz="1200" b="0" kern="1200">
                          <a:solidFill>
                            <a:schemeClr val="tx1"/>
                          </a:solidFill>
                          <a:latin typeface="Arial" panose="020B0604020202020204" pitchFamily="34" charset="0"/>
                          <a:ea typeface="+mn-ea"/>
                          <a:cs typeface="Arial" panose="020B0604020202020204" pitchFamily="34" charset="0"/>
                        </a:rPr>
                        <a:t> nhu </a:t>
                      </a:r>
                      <a:r>
                        <a:rPr lang="vi-VN" sz="1200" b="0" kern="1200" err="1">
                          <a:solidFill>
                            <a:schemeClr val="tx1"/>
                          </a:solidFill>
                          <a:latin typeface="Arial" panose="020B0604020202020204" pitchFamily="34" charset="0"/>
                          <a:ea typeface="+mn-ea"/>
                          <a:cs typeface="Arial" panose="020B0604020202020204" pitchFamily="34" charset="0"/>
                        </a:rPr>
                        <a:t>cầu</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của</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khách</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hàng</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và</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với</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các</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nhà</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cung</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cấp</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của</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doanh</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nghiệp</a:t>
                      </a:r>
                      <a:r>
                        <a:rPr lang="en-US" sz="1200" b="0" kern="1200">
                          <a:solidFill>
                            <a:schemeClr val="tx1"/>
                          </a:solidFill>
                          <a:latin typeface="Arial" panose="020B0604020202020204" pitchFamily="34" charset="0"/>
                          <a:ea typeface="+mn-ea"/>
                          <a:cs typeface="Arial" panose="020B0604020202020204" pitchFamily="34" charset="0"/>
                        </a:rPr>
                        <a:t>;</a:t>
                      </a:r>
                      <a:r>
                        <a:rPr lang="vi-VN" sz="1200" b="0" kern="1200">
                          <a:solidFill>
                            <a:schemeClr val="tx1"/>
                          </a:solidFill>
                          <a:latin typeface="Arial" panose="020B0604020202020204" pitchFamily="34" charset="0"/>
                          <a:ea typeface="+mn-ea"/>
                          <a:cs typeface="Arial" panose="020B0604020202020204" pitchFamily="34" charset="0"/>
                        </a:rPr>
                        <a:t> </a:t>
                      </a:r>
                      <a:endParaRPr lang="en-US" sz="1200" b="0" kern="1200">
                        <a:solidFill>
                          <a:schemeClr val="tx1"/>
                        </a:solidFill>
                        <a:latin typeface="Arial" panose="020B0604020202020204" pitchFamily="34" charset="0"/>
                        <a:ea typeface="+mn-ea"/>
                        <a:cs typeface="Arial" panose="020B0604020202020204" pitchFamily="34" charset="0"/>
                      </a:endParaRPr>
                    </a:p>
                    <a:p>
                      <a:pPr marL="171450" indent="-171450" algn="just" defTabSz="685743" rtl="0" eaLnBrk="1" latinLnBrk="0" hangingPunct="1">
                        <a:spcBef>
                          <a:spcPts val="300"/>
                        </a:spcBef>
                        <a:spcAft>
                          <a:spcPts val="300"/>
                        </a:spcAft>
                        <a:buFont typeface="Wingdings" panose="05000000000000000000" pitchFamily="2" charset="2"/>
                        <a:buChar char="ü"/>
                      </a:pPr>
                      <a:r>
                        <a:rPr lang="en-US" sz="1200" b="0" kern="1200" err="1">
                          <a:solidFill>
                            <a:schemeClr val="tx1"/>
                          </a:solidFill>
                          <a:latin typeface="Arial" panose="020B0604020202020204" pitchFamily="34" charset="0"/>
                          <a:ea typeface="+mn-ea"/>
                          <a:cs typeface="Arial" panose="020B0604020202020204" pitchFamily="34" charset="0"/>
                        </a:rPr>
                        <a:t>Mức</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độ</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áp</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dụng</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công</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nghệ</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và</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phân</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tích</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dữ</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liệu</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vào</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các</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quy</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trình</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và</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hoạt</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động</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kinh</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doanh</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cốt</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lõi</a:t>
                      </a:r>
                      <a:r>
                        <a:rPr lang="en-US" sz="1200" b="0" kern="1200">
                          <a:solidFill>
                            <a:schemeClr val="tx1"/>
                          </a:solidFill>
                          <a:latin typeface="Arial" panose="020B0604020202020204" pitchFamily="34" charset="0"/>
                          <a:ea typeface="+mn-ea"/>
                          <a:cs typeface="Arial" panose="020B0604020202020204" pitchFamily="34" charset="0"/>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E3EF"/>
                    </a:solidFill>
                  </a:tcPr>
                </a:tc>
                <a:extLst>
                  <a:ext uri="{0D108BD9-81ED-4DB2-BD59-A6C34878D82A}">
                    <a16:rowId xmlns:a16="http://schemas.microsoft.com/office/drawing/2014/main" xmlns="" val="1067885974"/>
                  </a:ext>
                </a:extLst>
              </a:tr>
              <a:tr h="1143000">
                <a:tc>
                  <a:txBody>
                    <a:bodyPr/>
                    <a:lstStyle/>
                    <a:p>
                      <a:r>
                        <a:rPr lang="en-US" sz="1200" b="1" err="1">
                          <a:solidFill>
                            <a:schemeClr val="bg1"/>
                          </a:solidFill>
                          <a:latin typeface="Arial" panose="020B0604020202020204" pitchFamily="34" charset="0"/>
                          <a:cs typeface="Arial" panose="020B0604020202020204" pitchFamily="34" charset="0"/>
                        </a:rPr>
                        <a:t>Hệ</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thống</a:t>
                      </a:r>
                      <a:r>
                        <a:rPr lang="en-US" sz="1200" b="1">
                          <a:solidFill>
                            <a:schemeClr val="bg1"/>
                          </a:solidFill>
                          <a:latin typeface="Arial" panose="020B0604020202020204" pitchFamily="34" charset="0"/>
                          <a:cs typeface="Arial" panose="020B0604020202020204" pitchFamily="34" charset="0"/>
                        </a:rPr>
                        <a:t> CNTT </a:t>
                      </a:r>
                      <a:r>
                        <a:rPr lang="en-US" sz="1200" b="1" err="1">
                          <a:solidFill>
                            <a:schemeClr val="bg1"/>
                          </a:solidFill>
                          <a:latin typeface="Arial" panose="020B0604020202020204" pitchFamily="34" charset="0"/>
                          <a:cs typeface="Arial" panose="020B0604020202020204" pitchFamily="34" charset="0"/>
                        </a:rPr>
                        <a:t>và</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quản</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trị</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dữ</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liệu</a:t>
                      </a:r>
                      <a:endParaRPr lang="en-US" sz="1200" b="1">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82069"/>
                    </a:solidFill>
                  </a:tcPr>
                </a:tc>
                <a:tc>
                  <a:txBody>
                    <a:bodyPr/>
                    <a:lstStyle/>
                    <a:p>
                      <a:pPr marL="171450" indent="-171450" algn="just" defTabSz="685743" rtl="0" eaLnBrk="1" latinLnBrk="0" hangingPunct="1">
                        <a:spcBef>
                          <a:spcPts val="300"/>
                        </a:spcBef>
                        <a:spcAft>
                          <a:spcPts val="300"/>
                        </a:spcAft>
                        <a:buFont typeface="Wingdings" panose="05000000000000000000" pitchFamily="2" charset="2"/>
                        <a:buChar char="ü"/>
                      </a:pPr>
                      <a:r>
                        <a:rPr lang="vi-VN" sz="1200" b="0" kern="1200">
                          <a:solidFill>
                            <a:schemeClr val="tx1"/>
                          </a:solidFill>
                          <a:latin typeface="Arial" panose="020B0604020202020204" pitchFamily="34" charset="0"/>
                          <a:ea typeface="+mn-ea"/>
                          <a:cs typeface="Arial" panose="020B0604020202020204" pitchFamily="34" charset="0"/>
                        </a:rPr>
                        <a:t>Năng </a:t>
                      </a:r>
                      <a:r>
                        <a:rPr lang="vi-VN" sz="1200" b="0" kern="1200" err="1">
                          <a:solidFill>
                            <a:schemeClr val="tx1"/>
                          </a:solidFill>
                          <a:latin typeface="Arial" panose="020B0604020202020204" pitchFamily="34" charset="0"/>
                          <a:ea typeface="+mn-ea"/>
                          <a:cs typeface="Arial" panose="020B0604020202020204" pitchFamily="34" charset="0"/>
                        </a:rPr>
                        <a:t>lực</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và</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khả</a:t>
                      </a:r>
                      <a:r>
                        <a:rPr lang="vi-VN" sz="1200" b="0" kern="1200">
                          <a:solidFill>
                            <a:schemeClr val="tx1"/>
                          </a:solidFill>
                          <a:latin typeface="Arial" panose="020B0604020202020204" pitchFamily="34" charset="0"/>
                          <a:ea typeface="+mn-ea"/>
                          <a:cs typeface="Arial" panose="020B0604020202020204" pitchFamily="34" charset="0"/>
                        </a:rPr>
                        <a:t> năng </a:t>
                      </a:r>
                      <a:r>
                        <a:rPr lang="vi-VN" sz="1200" b="0" kern="1200" err="1">
                          <a:solidFill>
                            <a:schemeClr val="tx1"/>
                          </a:solidFill>
                          <a:latin typeface="Arial" panose="020B0604020202020204" pitchFamily="34" charset="0"/>
                          <a:ea typeface="+mn-ea"/>
                          <a:cs typeface="Arial" panose="020B0604020202020204" pitchFamily="34" charset="0"/>
                        </a:rPr>
                        <a:t>tích</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hợp</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của</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hệ</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thống</a:t>
                      </a:r>
                      <a:r>
                        <a:rPr lang="vi-VN" sz="1200" b="0" kern="1200">
                          <a:solidFill>
                            <a:schemeClr val="tx1"/>
                          </a:solidFill>
                          <a:latin typeface="Arial" panose="020B0604020202020204" pitchFamily="34" charset="0"/>
                          <a:ea typeface="+mn-ea"/>
                          <a:cs typeface="Arial" panose="020B0604020202020204" pitchFamily="34" charset="0"/>
                        </a:rPr>
                        <a:t> CNTT </a:t>
                      </a:r>
                      <a:r>
                        <a:rPr lang="vi-VN" sz="1200" b="0" kern="1200" err="1">
                          <a:solidFill>
                            <a:schemeClr val="tx1"/>
                          </a:solidFill>
                          <a:latin typeface="Arial" panose="020B0604020202020204" pitchFamily="34" charset="0"/>
                          <a:ea typeface="+mn-ea"/>
                          <a:cs typeface="Arial" panose="020B0604020202020204" pitchFamily="34" charset="0"/>
                        </a:rPr>
                        <a:t>với</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các</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hệ</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thống</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khác</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để</a:t>
                      </a:r>
                      <a:r>
                        <a:rPr lang="vi-VN" sz="1200" b="0" kern="1200">
                          <a:solidFill>
                            <a:schemeClr val="tx1"/>
                          </a:solidFill>
                          <a:latin typeface="Arial" panose="020B0604020202020204" pitchFamily="34" charset="0"/>
                          <a:ea typeface="+mn-ea"/>
                          <a:cs typeface="Arial" panose="020B0604020202020204" pitchFamily="34" charset="0"/>
                        </a:rPr>
                        <a:t> nâng </a:t>
                      </a:r>
                      <a:r>
                        <a:rPr lang="vi-VN" sz="1200" b="0" kern="1200" err="1">
                          <a:solidFill>
                            <a:schemeClr val="tx1"/>
                          </a:solidFill>
                          <a:latin typeface="Arial" panose="020B0604020202020204" pitchFamily="34" charset="0"/>
                          <a:ea typeface="+mn-ea"/>
                          <a:cs typeface="Arial" panose="020B0604020202020204" pitchFamily="34" charset="0"/>
                        </a:rPr>
                        <a:t>cấp</a:t>
                      </a:r>
                      <a:r>
                        <a:rPr lang="en-US" sz="1200" b="0" kern="1200">
                          <a:solidFill>
                            <a:schemeClr val="tx1"/>
                          </a:solidFill>
                          <a:latin typeface="Arial" panose="020B0604020202020204" pitchFamily="34" charset="0"/>
                          <a:ea typeface="+mn-ea"/>
                          <a:cs typeface="Arial" panose="020B0604020202020204" pitchFamily="34" charset="0"/>
                        </a:rPr>
                        <a:t>;</a:t>
                      </a:r>
                    </a:p>
                    <a:p>
                      <a:pPr marL="171450" indent="-171450" algn="just" defTabSz="685743" rtl="0" eaLnBrk="1" latinLnBrk="0" hangingPunct="1">
                        <a:spcBef>
                          <a:spcPts val="300"/>
                        </a:spcBef>
                        <a:spcAft>
                          <a:spcPts val="300"/>
                        </a:spcAft>
                        <a:buFont typeface="Wingdings" panose="05000000000000000000" pitchFamily="2" charset="2"/>
                        <a:buChar char="ü"/>
                      </a:pPr>
                      <a:r>
                        <a:rPr lang="en-US" sz="1200" b="0" kern="1200" err="1">
                          <a:solidFill>
                            <a:schemeClr val="tx1"/>
                          </a:solidFill>
                          <a:latin typeface="Arial" panose="020B0604020202020204" pitchFamily="34" charset="0"/>
                          <a:ea typeface="+mn-ea"/>
                          <a:cs typeface="Arial" panose="020B0604020202020204" pitchFamily="34" charset="0"/>
                        </a:rPr>
                        <a:t>Khả</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năng</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cập</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nhật</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các</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giải</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pháp</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công</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nghệ</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mới</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trên</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thị</a:t>
                      </a:r>
                      <a:r>
                        <a:rPr lang="en-US" sz="1200" b="0" kern="1200">
                          <a:solidFill>
                            <a:schemeClr val="tx1"/>
                          </a:solidFill>
                          <a:latin typeface="Arial" panose="020B0604020202020204" pitchFamily="34" charset="0"/>
                          <a:ea typeface="+mn-ea"/>
                          <a:cs typeface="Arial" panose="020B0604020202020204" pitchFamily="34" charset="0"/>
                        </a:rPr>
                        <a:t> tr</a:t>
                      </a:r>
                      <a:r>
                        <a:rPr lang="vi-VN" sz="1200" b="0" kern="1200">
                          <a:solidFill>
                            <a:schemeClr val="tx1"/>
                          </a:solidFill>
                          <a:latin typeface="Arial" panose="020B0604020202020204" pitchFamily="34" charset="0"/>
                          <a:ea typeface="+mn-ea"/>
                          <a:cs typeface="Arial" panose="020B0604020202020204" pitchFamily="34" charset="0"/>
                        </a:rPr>
                        <a:t>ư</a:t>
                      </a:r>
                      <a:r>
                        <a:rPr lang="en-US" sz="1200" b="0" kern="1200" err="1">
                          <a:solidFill>
                            <a:schemeClr val="tx1"/>
                          </a:solidFill>
                          <a:latin typeface="Arial" panose="020B0604020202020204" pitchFamily="34" charset="0"/>
                          <a:ea typeface="+mn-ea"/>
                          <a:cs typeface="Arial" panose="020B0604020202020204" pitchFamily="34" charset="0"/>
                        </a:rPr>
                        <a:t>ờng</a:t>
                      </a:r>
                      <a:r>
                        <a:rPr lang="en-US" sz="1200" b="0" kern="1200">
                          <a:solidFill>
                            <a:schemeClr val="tx1"/>
                          </a:solidFill>
                          <a:latin typeface="Arial" panose="020B0604020202020204" pitchFamily="34" charset="0"/>
                          <a:ea typeface="+mn-ea"/>
                          <a:cs typeface="Arial" panose="020B0604020202020204" pitchFamily="34" charset="0"/>
                        </a:rPr>
                        <a:t>;</a:t>
                      </a:r>
                    </a:p>
                    <a:p>
                      <a:pPr marL="171450" indent="-171450" algn="just" defTabSz="685743" rtl="0" eaLnBrk="1" latinLnBrk="0" hangingPunct="1">
                        <a:spcBef>
                          <a:spcPts val="300"/>
                        </a:spcBef>
                        <a:spcAft>
                          <a:spcPts val="300"/>
                        </a:spcAft>
                        <a:buFont typeface="Wingdings" panose="05000000000000000000" pitchFamily="2" charset="2"/>
                        <a:buChar char="ü"/>
                      </a:pPr>
                      <a:r>
                        <a:rPr lang="en-US" sz="1200" b="0" kern="1200" err="1">
                          <a:solidFill>
                            <a:schemeClr val="tx1"/>
                          </a:solidFill>
                          <a:latin typeface="Arial" panose="020B0604020202020204" pitchFamily="34" charset="0"/>
                          <a:ea typeface="+mn-ea"/>
                          <a:cs typeface="Arial" panose="020B0604020202020204" pitchFamily="34" charset="0"/>
                        </a:rPr>
                        <a:t>Các</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quy</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trình</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chính</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sách</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liên</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quan</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đến</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quản</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trị</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dữ</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liệu</a:t>
                      </a:r>
                      <a:r>
                        <a:rPr lang="en-US" sz="1200" b="0" kern="1200">
                          <a:solidFill>
                            <a:schemeClr val="tx1"/>
                          </a:solidFill>
                          <a:latin typeface="Arial" panose="020B0604020202020204" pitchFamily="34" charset="0"/>
                          <a:ea typeface="+mn-ea"/>
                          <a:cs typeface="Arial" panose="020B0604020202020204" pitchFamily="34"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E3EF"/>
                    </a:solidFill>
                  </a:tcPr>
                </a:tc>
                <a:extLst>
                  <a:ext uri="{0D108BD9-81ED-4DB2-BD59-A6C34878D82A}">
                    <a16:rowId xmlns:a16="http://schemas.microsoft.com/office/drawing/2014/main" xmlns="" val="365711361"/>
                  </a:ext>
                </a:extLst>
              </a:tr>
              <a:tr h="960120">
                <a:tc>
                  <a:txBody>
                    <a:bodyPr/>
                    <a:lstStyle/>
                    <a:p>
                      <a:r>
                        <a:rPr lang="en-US" sz="1200" b="1" err="1">
                          <a:solidFill>
                            <a:schemeClr val="bg1"/>
                          </a:solidFill>
                          <a:latin typeface="Arial" panose="020B0604020202020204" pitchFamily="34" charset="0"/>
                          <a:cs typeface="Arial" panose="020B0604020202020204" pitchFamily="34" charset="0"/>
                        </a:rPr>
                        <a:t>Quản</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lý</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rủi</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ro</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và</a:t>
                      </a:r>
                      <a:r>
                        <a:rPr lang="en-US" sz="1200" b="1">
                          <a:solidFill>
                            <a:schemeClr val="bg1"/>
                          </a:solidFill>
                          <a:latin typeface="Arial" panose="020B0604020202020204" pitchFamily="34" charset="0"/>
                          <a:cs typeface="Arial" panose="020B0604020202020204" pitchFamily="34" charset="0"/>
                        </a:rPr>
                        <a:t> an </a:t>
                      </a:r>
                      <a:r>
                        <a:rPr lang="en-US" sz="1200" b="1" err="1">
                          <a:solidFill>
                            <a:schemeClr val="bg1"/>
                          </a:solidFill>
                          <a:latin typeface="Arial" panose="020B0604020202020204" pitchFamily="34" charset="0"/>
                          <a:cs typeface="Arial" panose="020B0604020202020204" pitchFamily="34" charset="0"/>
                        </a:rPr>
                        <a:t>ninh</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mạng</a:t>
                      </a:r>
                      <a:endParaRPr lang="en-US" sz="1200" b="1">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82069"/>
                    </a:solidFill>
                  </a:tcPr>
                </a:tc>
                <a:tc>
                  <a:txBody>
                    <a:bodyPr/>
                    <a:lstStyle/>
                    <a:p>
                      <a:pPr marL="171450" indent="-171450" algn="just" defTabSz="685743" rtl="0" eaLnBrk="1" latinLnBrk="0" hangingPunct="1">
                        <a:spcBef>
                          <a:spcPts val="300"/>
                        </a:spcBef>
                        <a:spcAft>
                          <a:spcPts val="300"/>
                        </a:spcAft>
                        <a:buFont typeface="Wingdings" panose="05000000000000000000" pitchFamily="2" charset="2"/>
                        <a:buChar char="ü"/>
                      </a:pPr>
                      <a:r>
                        <a:rPr lang="en-US" sz="1200" b="0" kern="1200" err="1">
                          <a:solidFill>
                            <a:schemeClr val="tx1"/>
                          </a:solidFill>
                          <a:latin typeface="Arial" panose="020B0604020202020204" pitchFamily="34" charset="0"/>
                          <a:ea typeface="+mn-ea"/>
                          <a:cs typeface="Arial" panose="020B0604020202020204" pitchFamily="34" charset="0"/>
                        </a:rPr>
                        <a:t>Nhận</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thức</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về</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các</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rủi</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ro</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khi</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thực</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hiện</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chuyển</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đổi</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số</a:t>
                      </a:r>
                      <a:r>
                        <a:rPr lang="en-US" sz="1200" b="0" kern="1200">
                          <a:solidFill>
                            <a:schemeClr val="tx1"/>
                          </a:solidFill>
                          <a:latin typeface="Arial" panose="020B0604020202020204" pitchFamily="34" charset="0"/>
                          <a:ea typeface="+mn-ea"/>
                          <a:cs typeface="Arial" panose="020B0604020202020204" pitchFamily="34" charset="0"/>
                        </a:rPr>
                        <a:t>;</a:t>
                      </a:r>
                    </a:p>
                    <a:p>
                      <a:pPr marL="171450" indent="-171450" algn="just" defTabSz="685743" rtl="0" eaLnBrk="1" latinLnBrk="0" hangingPunct="1">
                        <a:spcBef>
                          <a:spcPts val="300"/>
                        </a:spcBef>
                        <a:spcAft>
                          <a:spcPts val="300"/>
                        </a:spcAft>
                        <a:buFont typeface="Wingdings" panose="05000000000000000000" pitchFamily="2" charset="2"/>
                        <a:buChar char="ü"/>
                      </a:pPr>
                      <a:r>
                        <a:rPr lang="en-US" sz="1200" b="0" kern="1200" err="1">
                          <a:solidFill>
                            <a:schemeClr val="tx1"/>
                          </a:solidFill>
                          <a:latin typeface="Arial" panose="020B0604020202020204" pitchFamily="34" charset="0"/>
                          <a:ea typeface="+mn-ea"/>
                          <a:cs typeface="Arial" panose="020B0604020202020204" pitchFamily="34" charset="0"/>
                        </a:rPr>
                        <a:t>Mức</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độ</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áp</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dụng</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phân</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tích</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dữ</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liệu</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và</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các</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công</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cụ</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khác</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để</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đánh</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giá</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các</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rủi</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ro</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trong</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doanh</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nghiệp</a:t>
                      </a:r>
                      <a:r>
                        <a:rPr lang="en-US" sz="1200" b="0" kern="1200">
                          <a:solidFill>
                            <a:schemeClr val="tx1"/>
                          </a:solidFill>
                          <a:latin typeface="Arial" panose="020B0604020202020204" pitchFamily="34" charset="0"/>
                          <a:ea typeface="+mn-ea"/>
                          <a:cs typeface="Arial" panose="020B0604020202020204" pitchFamily="34" charset="0"/>
                        </a:rPr>
                        <a:t> bao </a:t>
                      </a:r>
                      <a:r>
                        <a:rPr lang="en-US" sz="1200" b="0" kern="1200" err="1">
                          <a:solidFill>
                            <a:schemeClr val="tx1"/>
                          </a:solidFill>
                          <a:latin typeface="Arial" panose="020B0604020202020204" pitchFamily="34" charset="0"/>
                          <a:ea typeface="+mn-ea"/>
                          <a:cs typeface="Arial" panose="020B0604020202020204" pitchFamily="34" charset="0"/>
                        </a:rPr>
                        <a:t>gồm</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cả</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rủi</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ro</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về</a:t>
                      </a:r>
                      <a:r>
                        <a:rPr lang="en-US" sz="1200" b="0" kern="1200">
                          <a:solidFill>
                            <a:schemeClr val="tx1"/>
                          </a:solidFill>
                          <a:latin typeface="Arial" panose="020B0604020202020204" pitchFamily="34" charset="0"/>
                          <a:ea typeface="+mn-ea"/>
                          <a:cs typeface="Arial" panose="020B0604020202020204" pitchFamily="34" charset="0"/>
                        </a:rPr>
                        <a:t> an </a:t>
                      </a:r>
                      <a:r>
                        <a:rPr lang="en-US" sz="1200" b="0" kern="1200" err="1">
                          <a:solidFill>
                            <a:schemeClr val="tx1"/>
                          </a:solidFill>
                          <a:latin typeface="Arial" panose="020B0604020202020204" pitchFamily="34" charset="0"/>
                          <a:ea typeface="+mn-ea"/>
                          <a:cs typeface="Arial" panose="020B0604020202020204" pitchFamily="34" charset="0"/>
                        </a:rPr>
                        <a:t>ninh</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mạng</a:t>
                      </a:r>
                      <a:r>
                        <a:rPr lang="en-US" sz="1200" b="0" kern="1200">
                          <a:solidFill>
                            <a:schemeClr val="tx1"/>
                          </a:solidFill>
                          <a:latin typeface="Arial" panose="020B0604020202020204" pitchFamily="34" charset="0"/>
                          <a:ea typeface="+mn-ea"/>
                          <a:cs typeface="Arial" panose="020B0604020202020204" pitchFamily="34"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E3EF"/>
                    </a:solidFill>
                  </a:tcPr>
                </a:tc>
                <a:extLst>
                  <a:ext uri="{0D108BD9-81ED-4DB2-BD59-A6C34878D82A}">
                    <a16:rowId xmlns:a16="http://schemas.microsoft.com/office/drawing/2014/main" xmlns="" val="3295447307"/>
                  </a:ext>
                </a:extLst>
              </a:tr>
            </a:tbl>
          </a:graphicData>
        </a:graphic>
      </p:graphicFrame>
      <p:grpSp>
        <p:nvGrpSpPr>
          <p:cNvPr id="33" name="Group 32">
            <a:extLst>
              <a:ext uri="{FF2B5EF4-FFF2-40B4-BE49-F238E27FC236}">
                <a16:creationId xmlns:a16="http://schemas.microsoft.com/office/drawing/2014/main" xmlns="" id="{7454E029-4082-4A2D-A973-A6D933BDA9B8}"/>
              </a:ext>
            </a:extLst>
          </p:cNvPr>
          <p:cNvGrpSpPr/>
          <p:nvPr/>
        </p:nvGrpSpPr>
        <p:grpSpPr>
          <a:xfrm>
            <a:off x="0" y="0"/>
            <a:ext cx="6858000" cy="570668"/>
            <a:chOff x="0" y="0"/>
            <a:chExt cx="6858000" cy="570668"/>
          </a:xfrm>
        </p:grpSpPr>
        <p:sp>
          <p:nvSpPr>
            <p:cNvPr id="34" name="object 8">
              <a:extLst>
                <a:ext uri="{FF2B5EF4-FFF2-40B4-BE49-F238E27FC236}">
                  <a16:creationId xmlns:a16="http://schemas.microsoft.com/office/drawing/2014/main" xmlns="" id="{8342AEFD-8B89-44E6-B530-BC83553E89FD}"/>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E8E3EF"/>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bject 2">
              <a:extLst>
                <a:ext uri="{FF2B5EF4-FFF2-40B4-BE49-F238E27FC236}">
                  <a16:creationId xmlns:a16="http://schemas.microsoft.com/office/drawing/2014/main" xmlns="" id="{C255B1F9-F3FE-4252-9EEB-0CA45A751B40}"/>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IV. </a:t>
              </a: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Công</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cụ</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đánh</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giá</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m</a:t>
              </a:r>
              <a:r>
                <a:rPr lang="en-US" sz="1600" b="1" err="1">
                  <a:solidFill>
                    <a:srgbClr val="482069"/>
                  </a:solidFill>
                  <a:latin typeface="Arial" panose="020B0604020202020204" pitchFamily="34" charset="0"/>
                  <a:cs typeface="Arial" panose="020B0604020202020204" pitchFamily="34" charset="0"/>
                </a:rPr>
                <a:t>ức</a:t>
              </a:r>
              <a:r>
                <a:rPr lang="en-US" sz="1600" b="1">
                  <a:solidFill>
                    <a:srgbClr val="482069"/>
                  </a:solidFill>
                  <a:latin typeface="Arial" panose="020B0604020202020204" pitchFamily="34" charset="0"/>
                  <a:cs typeface="Arial" panose="020B0604020202020204" pitchFamily="34" charset="0"/>
                </a:rPr>
                <a:t> </a:t>
              </a:r>
              <a:r>
                <a:rPr lang="en-US" sz="1600" b="1" err="1">
                  <a:solidFill>
                    <a:srgbClr val="482069"/>
                  </a:solidFill>
                  <a:latin typeface="Arial" panose="020B0604020202020204" pitchFamily="34" charset="0"/>
                  <a:cs typeface="Arial" panose="020B0604020202020204" pitchFamily="34" charset="0"/>
                </a:rPr>
                <a:t>độ</a:t>
              </a:r>
              <a:r>
                <a:rPr lang="en-US" sz="1600" b="1">
                  <a:solidFill>
                    <a:srgbClr val="482069"/>
                  </a:solidFill>
                  <a:latin typeface="Arial" panose="020B0604020202020204" pitchFamily="34" charset="0"/>
                  <a:cs typeface="Arial" panose="020B0604020202020204" pitchFamily="34" charset="0"/>
                </a:rPr>
                <a:t> </a:t>
              </a:r>
              <a:r>
                <a:rPr lang="en-US" sz="1600" b="1" err="1">
                  <a:solidFill>
                    <a:srgbClr val="482069"/>
                  </a:solidFill>
                  <a:latin typeface="Arial" panose="020B0604020202020204" pitchFamily="34" charset="0"/>
                  <a:cs typeface="Arial" panose="020B0604020202020204" pitchFamily="34" charset="0"/>
                </a:rPr>
                <a:t>sẵn</a:t>
              </a:r>
              <a:r>
                <a:rPr lang="en-US" sz="1600" b="1">
                  <a:solidFill>
                    <a:srgbClr val="482069"/>
                  </a:solidFill>
                  <a:latin typeface="Arial" panose="020B0604020202020204" pitchFamily="34" charset="0"/>
                  <a:cs typeface="Arial" panose="020B0604020202020204" pitchFamily="34" charset="0"/>
                </a:rPr>
                <a:t> </a:t>
              </a:r>
              <a:r>
                <a:rPr lang="en-US" sz="1600" b="1" err="1">
                  <a:solidFill>
                    <a:srgbClr val="482069"/>
                  </a:solidFill>
                  <a:latin typeface="Arial" panose="020B0604020202020204" pitchFamily="34" charset="0"/>
                  <a:cs typeface="Arial" panose="020B0604020202020204" pitchFamily="34" charset="0"/>
                </a:rPr>
                <a:t>sàng</a:t>
              </a:r>
              <a:r>
                <a:rPr lang="en-US" sz="1600" b="1">
                  <a:solidFill>
                    <a:srgbClr val="482069"/>
                  </a:solidFill>
                  <a:latin typeface="Arial" panose="020B0604020202020204" pitchFamily="34" charset="0"/>
                  <a:cs typeface="Arial" panose="020B0604020202020204" pitchFamily="34" charset="0"/>
                </a:rPr>
                <a:t> </a:t>
              </a:r>
              <a:r>
                <a:rPr lang="en-US" sz="1600" b="1" err="1">
                  <a:solidFill>
                    <a:srgbClr val="482069"/>
                  </a:solidFill>
                  <a:latin typeface="Arial" panose="020B0604020202020204" pitchFamily="34" charset="0"/>
                  <a:cs typeface="Arial" panose="020B0604020202020204" pitchFamily="34" charset="0"/>
                </a:rPr>
                <a:t>trong</a:t>
              </a:r>
              <a:r>
                <a:rPr lang="en-US" sz="1600" b="1">
                  <a:solidFill>
                    <a:srgbClr val="482069"/>
                  </a:solidFill>
                  <a:latin typeface="Arial" panose="020B0604020202020204" pitchFamily="34" charset="0"/>
                  <a:cs typeface="Arial" panose="020B0604020202020204" pitchFamily="34" charset="0"/>
                </a:rPr>
                <a:t> CĐS </a:t>
              </a:r>
              <a:r>
                <a:rPr lang="en-US" sz="1600" b="1" err="1">
                  <a:solidFill>
                    <a:srgbClr val="482069"/>
                  </a:solidFill>
                  <a:latin typeface="Arial" panose="020B0604020202020204" pitchFamily="34" charset="0"/>
                  <a:cs typeface="Arial" panose="020B0604020202020204" pitchFamily="34" charset="0"/>
                </a:rPr>
                <a:t>của</a:t>
              </a:r>
              <a:r>
                <a:rPr lang="en-US" sz="1600" b="1">
                  <a:solidFill>
                    <a:srgbClr val="482069"/>
                  </a:solidFill>
                  <a:latin typeface="Arial" panose="020B0604020202020204" pitchFamily="34" charset="0"/>
                  <a:cs typeface="Arial" panose="020B0604020202020204" pitchFamily="34" charset="0"/>
                </a:rPr>
                <a:t> DNNVV</a:t>
              </a:r>
              <a:endParaRPr kumimoji="0"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endParaRPr>
            </a:p>
          </p:txBody>
        </p:sp>
        <p:sp>
          <p:nvSpPr>
            <p:cNvPr id="36" name="object 5">
              <a:extLst>
                <a:ext uri="{FF2B5EF4-FFF2-40B4-BE49-F238E27FC236}">
                  <a16:creationId xmlns:a16="http://schemas.microsoft.com/office/drawing/2014/main" xmlns="" id="{E961ACAD-4DCD-4F67-AFB6-17A939323C37}"/>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48206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Footer Placeholder 3">
            <a:extLst>
              <a:ext uri="{FF2B5EF4-FFF2-40B4-BE49-F238E27FC236}">
                <a16:creationId xmlns:a16="http://schemas.microsoft.com/office/drawing/2014/main" xmlns="" id="{C89EF743-1805-4B90-8293-78FF2C32169A}"/>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3214048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 name="Table 132">
            <a:extLst>
              <a:ext uri="{FF2B5EF4-FFF2-40B4-BE49-F238E27FC236}">
                <a16:creationId xmlns:a16="http://schemas.microsoft.com/office/drawing/2014/main" xmlns="" id="{FF8F913A-C522-40EC-A0F9-507C5B7A1DD1}"/>
              </a:ext>
            </a:extLst>
          </p:cNvPr>
          <p:cNvGraphicFramePr>
            <a:graphicFrameLocks noGrp="1"/>
          </p:cNvGraphicFramePr>
          <p:nvPr>
            <p:extLst>
              <p:ext uri="{D42A27DB-BD31-4B8C-83A1-F6EECF244321}">
                <p14:modId xmlns:p14="http://schemas.microsoft.com/office/powerpoint/2010/main" val="1451197867"/>
              </p:ext>
            </p:extLst>
          </p:nvPr>
        </p:nvGraphicFramePr>
        <p:xfrm>
          <a:off x="471489" y="1164822"/>
          <a:ext cx="5915025" cy="2331720"/>
        </p:xfrm>
        <a:graphic>
          <a:graphicData uri="http://schemas.openxmlformats.org/drawingml/2006/table">
            <a:tbl>
              <a:tblPr firstRow="1" bandRow="1">
                <a:tableStyleId>{5C22544A-7EE6-4342-B048-85BDC9FD1C3A}</a:tableStyleId>
              </a:tblPr>
              <a:tblGrid>
                <a:gridCol w="1648993">
                  <a:extLst>
                    <a:ext uri="{9D8B030D-6E8A-4147-A177-3AD203B41FA5}">
                      <a16:colId xmlns:a16="http://schemas.microsoft.com/office/drawing/2014/main" xmlns="" val="2649576357"/>
                    </a:ext>
                  </a:extLst>
                </a:gridCol>
                <a:gridCol w="4266032">
                  <a:extLst>
                    <a:ext uri="{9D8B030D-6E8A-4147-A177-3AD203B41FA5}">
                      <a16:colId xmlns:a16="http://schemas.microsoft.com/office/drawing/2014/main" xmlns="" val="1082602610"/>
                    </a:ext>
                  </a:extLst>
                </a:gridCol>
              </a:tblGrid>
              <a:tr h="960120">
                <a:tc>
                  <a:txBody>
                    <a:bodyPr/>
                    <a:lstStyle/>
                    <a:p>
                      <a:r>
                        <a:rPr lang="en-US" sz="1200" b="1" err="1">
                          <a:solidFill>
                            <a:schemeClr val="bg1"/>
                          </a:solidFill>
                          <a:latin typeface="Arial" panose="020B0604020202020204" pitchFamily="34" charset="0"/>
                          <a:cs typeface="Arial" panose="020B0604020202020204" pitchFamily="34" charset="0"/>
                        </a:rPr>
                        <a:t>Nghiệp</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vụ</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quản</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lý</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tài</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chính</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kế</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toán</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kế</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hoạch</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pháp</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lý</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và</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nhân</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sự</a:t>
                      </a:r>
                      <a:endParaRPr lang="en-US" sz="1200" b="1">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82069"/>
                    </a:solidFill>
                  </a:tcPr>
                </a:tc>
                <a:tc>
                  <a:txBody>
                    <a:bodyPr/>
                    <a:lstStyle/>
                    <a:p>
                      <a:pPr marL="171450" indent="-171450" algn="just" defTabSz="685743" rtl="0" eaLnBrk="1" latinLnBrk="0" hangingPunct="1">
                        <a:spcBef>
                          <a:spcPts val="300"/>
                        </a:spcBef>
                        <a:spcAft>
                          <a:spcPts val="300"/>
                        </a:spcAft>
                        <a:buFont typeface="Wingdings" panose="05000000000000000000" pitchFamily="2" charset="2"/>
                        <a:buChar char="ü"/>
                      </a:pPr>
                      <a:r>
                        <a:rPr lang="en-US" sz="1200" b="0" kern="1200" err="1">
                          <a:solidFill>
                            <a:schemeClr val="tx1"/>
                          </a:solidFill>
                          <a:latin typeface="Arial" panose="020B0604020202020204" pitchFamily="34" charset="0"/>
                          <a:ea typeface="+mn-ea"/>
                          <a:cs typeface="Arial" panose="020B0604020202020204" pitchFamily="34" charset="0"/>
                        </a:rPr>
                        <a:t>Mức</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độ</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áp</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dụng</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công</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nghệ</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số</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vào</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các</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nghiệp</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vụ</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quản</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lý</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tài</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chính</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kế</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toán</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kế</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hoạch</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pháp</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lý</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nhân</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sự</a:t>
                      </a:r>
                      <a:r>
                        <a:rPr lang="en-US" sz="1200" b="0" kern="1200">
                          <a:solidFill>
                            <a:schemeClr val="tx1"/>
                          </a:solidFill>
                          <a:latin typeface="Arial" panose="020B0604020202020204" pitchFamily="34" charset="0"/>
                          <a:ea typeface="+mn-ea"/>
                          <a:cs typeface="Arial" panose="020B0604020202020204" pitchFamily="34" charset="0"/>
                        </a:rPr>
                        <a:t>;</a:t>
                      </a:r>
                    </a:p>
                    <a:p>
                      <a:pPr marL="171450" indent="-171450" algn="just" defTabSz="685743" rtl="0" eaLnBrk="1" latinLnBrk="0" hangingPunct="1">
                        <a:spcBef>
                          <a:spcPts val="300"/>
                        </a:spcBef>
                        <a:spcAft>
                          <a:spcPts val="300"/>
                        </a:spcAft>
                        <a:buFont typeface="Wingdings" panose="05000000000000000000" pitchFamily="2" charset="2"/>
                        <a:buChar char="ü"/>
                      </a:pPr>
                      <a:r>
                        <a:rPr lang="en-US" sz="1200" b="0" kern="1200" err="1">
                          <a:solidFill>
                            <a:schemeClr val="tx1"/>
                          </a:solidFill>
                          <a:latin typeface="Arial" panose="020B0604020202020204" pitchFamily="34" charset="0"/>
                          <a:ea typeface="+mn-ea"/>
                          <a:cs typeface="Arial" panose="020B0604020202020204" pitchFamily="34" charset="0"/>
                        </a:rPr>
                        <a:t>Khả</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năng</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hỗ</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trợ</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của</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bộ</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phận</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tài</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chính</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kế</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toán</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pháp</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lý</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trong</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thực</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hiện</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chuyển</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đổi</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số</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cho</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doanh</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nghiệp</a:t>
                      </a:r>
                      <a:r>
                        <a:rPr lang="en-US" sz="1200" b="0" kern="1200">
                          <a:solidFill>
                            <a:schemeClr val="tx1"/>
                          </a:solidFill>
                          <a:latin typeface="Arial" panose="020B0604020202020204" pitchFamily="34" charset="0"/>
                          <a:ea typeface="+mn-ea"/>
                          <a:cs typeface="Arial" panose="020B0604020202020204" pitchFamily="34" charset="0"/>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E3EF"/>
                    </a:solidFill>
                  </a:tcPr>
                </a:tc>
                <a:extLst>
                  <a:ext uri="{0D108BD9-81ED-4DB2-BD59-A6C34878D82A}">
                    <a16:rowId xmlns:a16="http://schemas.microsoft.com/office/drawing/2014/main" xmlns="" val="1625828342"/>
                  </a:ext>
                </a:extLst>
              </a:tr>
              <a:tr h="1371600">
                <a:tc>
                  <a:txBody>
                    <a:bodyPr/>
                    <a:lstStyle/>
                    <a:p>
                      <a:r>
                        <a:rPr lang="en-US" sz="1200" b="1">
                          <a:solidFill>
                            <a:schemeClr val="bg1"/>
                          </a:solidFill>
                          <a:latin typeface="Arial" panose="020B0604020202020204" pitchFamily="34" charset="0"/>
                          <a:cs typeface="Arial" panose="020B0604020202020204" pitchFamily="34" charset="0"/>
                        </a:rPr>
                        <a:t>Con ng</a:t>
                      </a:r>
                      <a:r>
                        <a:rPr lang="vi-VN" sz="1200" b="1">
                          <a:solidFill>
                            <a:schemeClr val="bg1"/>
                          </a:solidFill>
                          <a:latin typeface="Arial" panose="020B0604020202020204" pitchFamily="34" charset="0"/>
                          <a:cs typeface="Arial" panose="020B0604020202020204" pitchFamily="34" charset="0"/>
                        </a:rPr>
                        <a:t>ư</a:t>
                      </a:r>
                      <a:r>
                        <a:rPr lang="en-US" sz="1200" b="1" err="1">
                          <a:solidFill>
                            <a:schemeClr val="bg1"/>
                          </a:solidFill>
                          <a:latin typeface="Arial" panose="020B0604020202020204" pitchFamily="34" charset="0"/>
                          <a:cs typeface="Arial" panose="020B0604020202020204" pitchFamily="34" charset="0"/>
                        </a:rPr>
                        <a:t>ời</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và</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tổ</a:t>
                      </a:r>
                      <a:r>
                        <a:rPr lang="en-US" sz="1200" b="1">
                          <a:solidFill>
                            <a:schemeClr val="bg1"/>
                          </a:solidFill>
                          <a:latin typeface="Arial" panose="020B0604020202020204" pitchFamily="34" charset="0"/>
                          <a:cs typeface="Arial" panose="020B0604020202020204" pitchFamily="34" charset="0"/>
                        </a:rPr>
                        <a:t> </a:t>
                      </a:r>
                      <a:r>
                        <a:rPr lang="en-US" sz="1200" b="1" err="1">
                          <a:solidFill>
                            <a:schemeClr val="bg1"/>
                          </a:solidFill>
                          <a:latin typeface="Arial" panose="020B0604020202020204" pitchFamily="34" charset="0"/>
                          <a:cs typeface="Arial" panose="020B0604020202020204" pitchFamily="34" charset="0"/>
                        </a:rPr>
                        <a:t>chức</a:t>
                      </a:r>
                      <a:endParaRPr lang="en-US" sz="1200" b="1">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82069"/>
                    </a:solidFill>
                  </a:tcPr>
                </a:tc>
                <a:tc>
                  <a:txBody>
                    <a:bodyPr/>
                    <a:lstStyle/>
                    <a:p>
                      <a:pPr marL="171450" indent="-171450" algn="just" defTabSz="685743" rtl="0" eaLnBrk="1" latinLnBrk="0" hangingPunct="1">
                        <a:spcBef>
                          <a:spcPts val="300"/>
                        </a:spcBef>
                        <a:spcAft>
                          <a:spcPts val="300"/>
                        </a:spcAft>
                        <a:buFont typeface="Wingdings" panose="05000000000000000000" pitchFamily="2" charset="2"/>
                        <a:buChar char="ü"/>
                      </a:pPr>
                      <a:r>
                        <a:rPr lang="vi-VN" sz="1200" b="0" kern="1200" err="1">
                          <a:solidFill>
                            <a:schemeClr val="tx1"/>
                          </a:solidFill>
                          <a:latin typeface="Arial" panose="020B0604020202020204" pitchFamily="34" charset="0"/>
                          <a:ea typeface="+mn-ea"/>
                          <a:cs typeface="Arial" panose="020B0604020202020204" pitchFamily="34" charset="0"/>
                        </a:rPr>
                        <a:t>Mức</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độ</a:t>
                      </a:r>
                      <a:r>
                        <a:rPr lang="vi-VN" sz="1200" b="0" kern="1200">
                          <a:solidFill>
                            <a:schemeClr val="tx1"/>
                          </a:solidFill>
                          <a:latin typeface="Arial" panose="020B0604020202020204" pitchFamily="34" charset="0"/>
                          <a:ea typeface="+mn-ea"/>
                          <a:cs typeface="Arial" panose="020B0604020202020204" pitchFamily="34" charset="0"/>
                        </a:rPr>
                        <a:t> linh </a:t>
                      </a:r>
                      <a:r>
                        <a:rPr lang="vi-VN" sz="1200" b="0" kern="1200" err="1">
                          <a:solidFill>
                            <a:schemeClr val="tx1"/>
                          </a:solidFill>
                          <a:latin typeface="Arial" panose="020B0604020202020204" pitchFamily="34" charset="0"/>
                          <a:ea typeface="+mn-ea"/>
                          <a:cs typeface="Arial" panose="020B0604020202020204" pitchFamily="34" charset="0"/>
                        </a:rPr>
                        <a:t>hoạt</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của</a:t>
                      </a:r>
                      <a:r>
                        <a:rPr lang="vi-VN" sz="1200" b="0" kern="1200">
                          <a:solidFill>
                            <a:schemeClr val="tx1"/>
                          </a:solidFill>
                          <a:latin typeface="Arial" panose="020B0604020202020204" pitchFamily="34" charset="0"/>
                          <a:ea typeface="+mn-ea"/>
                          <a:cs typeface="Arial" panose="020B0604020202020204" pitchFamily="34" charset="0"/>
                        </a:rPr>
                        <a:t> doanh </a:t>
                      </a:r>
                      <a:r>
                        <a:rPr lang="vi-VN" sz="1200" b="0" kern="1200" err="1">
                          <a:solidFill>
                            <a:schemeClr val="tx1"/>
                          </a:solidFill>
                          <a:latin typeface="Arial" panose="020B0604020202020204" pitchFamily="34" charset="0"/>
                          <a:ea typeface="+mn-ea"/>
                          <a:cs typeface="Arial" panose="020B0604020202020204" pitchFamily="34" charset="0"/>
                        </a:rPr>
                        <a:t>nghiệp</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phản</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hồi</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lại</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với</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các</a:t>
                      </a:r>
                      <a:r>
                        <a:rPr lang="vi-VN" sz="1200" b="0" kern="1200">
                          <a:solidFill>
                            <a:schemeClr val="tx1"/>
                          </a:solidFill>
                          <a:latin typeface="Arial" panose="020B0604020202020204" pitchFamily="34" charset="0"/>
                          <a:ea typeface="+mn-ea"/>
                          <a:cs typeface="Arial" panose="020B0604020202020204" pitchFamily="34" charset="0"/>
                        </a:rPr>
                        <a:t> thay </a:t>
                      </a:r>
                      <a:r>
                        <a:rPr lang="vi-VN" sz="1200" b="0" kern="1200" err="1">
                          <a:solidFill>
                            <a:schemeClr val="tx1"/>
                          </a:solidFill>
                          <a:latin typeface="Arial" panose="020B0604020202020204" pitchFamily="34" charset="0"/>
                          <a:ea typeface="+mn-ea"/>
                          <a:cs typeface="Arial" panose="020B0604020202020204" pitchFamily="34" charset="0"/>
                        </a:rPr>
                        <a:t>đổi</a:t>
                      </a:r>
                      <a:r>
                        <a:rPr lang="vi-VN" sz="1200" b="0" kern="1200">
                          <a:solidFill>
                            <a:schemeClr val="tx1"/>
                          </a:solidFill>
                          <a:latin typeface="Arial" panose="020B0604020202020204" pitchFamily="34" charset="0"/>
                          <a:ea typeface="+mn-ea"/>
                          <a:cs typeface="Arial" panose="020B0604020202020204" pitchFamily="34" charset="0"/>
                        </a:rPr>
                        <a:t> trong môi </a:t>
                      </a:r>
                      <a:r>
                        <a:rPr lang="vi-VN" sz="1200" b="0" kern="1200" err="1">
                          <a:solidFill>
                            <a:schemeClr val="tx1"/>
                          </a:solidFill>
                          <a:latin typeface="Arial" panose="020B0604020202020204" pitchFamily="34" charset="0"/>
                          <a:ea typeface="+mn-ea"/>
                          <a:cs typeface="Arial" panose="020B0604020202020204" pitchFamily="34" charset="0"/>
                        </a:rPr>
                        <a:t>trường</a:t>
                      </a:r>
                      <a:r>
                        <a:rPr lang="vi-VN" sz="1200" b="0" kern="1200">
                          <a:solidFill>
                            <a:schemeClr val="tx1"/>
                          </a:solidFill>
                          <a:latin typeface="Arial" panose="020B0604020202020204" pitchFamily="34" charset="0"/>
                          <a:ea typeface="+mn-ea"/>
                          <a:cs typeface="Arial" panose="020B0604020202020204" pitchFamily="34" charset="0"/>
                        </a:rPr>
                        <a:t> kinh doanh</a:t>
                      </a:r>
                      <a:r>
                        <a:rPr lang="en-US" sz="1200" b="0" kern="1200">
                          <a:solidFill>
                            <a:schemeClr val="tx1"/>
                          </a:solidFill>
                          <a:latin typeface="Arial" panose="020B0604020202020204" pitchFamily="34" charset="0"/>
                          <a:ea typeface="+mn-ea"/>
                          <a:cs typeface="Arial" panose="020B0604020202020204" pitchFamily="34" charset="0"/>
                        </a:rPr>
                        <a:t>;</a:t>
                      </a:r>
                    </a:p>
                    <a:p>
                      <a:pPr marL="171450" indent="-171450" algn="just" defTabSz="685743" rtl="0" eaLnBrk="1" latinLnBrk="0" hangingPunct="1">
                        <a:spcBef>
                          <a:spcPts val="300"/>
                        </a:spcBef>
                        <a:spcAft>
                          <a:spcPts val="300"/>
                        </a:spcAft>
                        <a:buFont typeface="Wingdings" panose="05000000000000000000" pitchFamily="2" charset="2"/>
                        <a:buChar char="ü"/>
                      </a:pPr>
                      <a:r>
                        <a:rPr lang="en-US" sz="1200" b="0" kern="1200">
                          <a:solidFill>
                            <a:schemeClr val="tx1"/>
                          </a:solidFill>
                          <a:latin typeface="Arial" panose="020B0604020202020204" pitchFamily="34" charset="0"/>
                          <a:ea typeface="+mn-ea"/>
                          <a:cs typeface="Arial" panose="020B0604020202020204" pitchFamily="34" charset="0"/>
                        </a:rPr>
                        <a:t>N</a:t>
                      </a:r>
                      <a:r>
                        <a:rPr lang="vi-VN" sz="1200" b="0" kern="1200">
                          <a:solidFill>
                            <a:schemeClr val="tx1"/>
                          </a:solidFill>
                          <a:latin typeface="Arial" panose="020B0604020202020204" pitchFamily="34" charset="0"/>
                          <a:ea typeface="+mn-ea"/>
                          <a:cs typeface="Arial" panose="020B0604020202020204" pitchFamily="34" charset="0"/>
                        </a:rPr>
                        <a:t>ăng </a:t>
                      </a:r>
                      <a:r>
                        <a:rPr lang="vi-VN" sz="1200" b="0" kern="1200" err="1">
                          <a:solidFill>
                            <a:schemeClr val="tx1"/>
                          </a:solidFill>
                          <a:latin typeface="Arial" panose="020B0604020202020204" pitchFamily="34" charset="0"/>
                          <a:ea typeface="+mn-ea"/>
                          <a:cs typeface="Arial" panose="020B0604020202020204" pitchFamily="34" charset="0"/>
                        </a:rPr>
                        <a:t>lực</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của</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các</a:t>
                      </a:r>
                      <a:r>
                        <a:rPr lang="vi-VN" sz="1200" b="0" kern="1200">
                          <a:solidFill>
                            <a:schemeClr val="tx1"/>
                          </a:solidFill>
                          <a:latin typeface="Arial" panose="020B0604020202020204" pitchFamily="34" charset="0"/>
                          <a:ea typeface="+mn-ea"/>
                          <a:cs typeface="Arial" panose="020B0604020202020204" pitchFamily="34" charset="0"/>
                        </a:rPr>
                        <a:t> nhân </a:t>
                      </a:r>
                      <a:r>
                        <a:rPr lang="vi-VN" sz="1200" b="0" kern="1200" err="1">
                          <a:solidFill>
                            <a:schemeClr val="tx1"/>
                          </a:solidFill>
                          <a:latin typeface="Arial" panose="020B0604020202020204" pitchFamily="34" charset="0"/>
                          <a:ea typeface="+mn-ea"/>
                          <a:cs typeface="Arial" panose="020B0604020202020204" pitchFamily="34" charset="0"/>
                        </a:rPr>
                        <a:t>sự</a:t>
                      </a:r>
                      <a:r>
                        <a:rPr lang="vi-VN" sz="1200" b="0" kern="1200">
                          <a:solidFill>
                            <a:schemeClr val="tx1"/>
                          </a:solidFill>
                          <a:latin typeface="Arial" panose="020B0604020202020204" pitchFamily="34" charset="0"/>
                          <a:ea typeface="+mn-ea"/>
                          <a:cs typeface="Arial" panose="020B0604020202020204" pitchFamily="34" charset="0"/>
                        </a:rPr>
                        <a:t> trong doanh </a:t>
                      </a:r>
                      <a:r>
                        <a:rPr lang="vi-VN" sz="1200" b="0" kern="1200" err="1">
                          <a:solidFill>
                            <a:schemeClr val="tx1"/>
                          </a:solidFill>
                          <a:latin typeface="Arial" panose="020B0604020202020204" pitchFamily="34" charset="0"/>
                          <a:ea typeface="+mn-ea"/>
                          <a:cs typeface="Arial" panose="020B0604020202020204" pitchFamily="34" charset="0"/>
                        </a:rPr>
                        <a:t>nghiệp</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để</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thực</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hiện</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chuyển</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đổi</a:t>
                      </a:r>
                      <a:r>
                        <a:rPr lang="vi-VN" sz="1200" b="0" kern="1200">
                          <a:solidFill>
                            <a:schemeClr val="tx1"/>
                          </a:solidFill>
                          <a:latin typeface="Arial" panose="020B0604020202020204" pitchFamily="34" charset="0"/>
                          <a:ea typeface="+mn-ea"/>
                          <a:cs typeface="Arial" panose="020B0604020202020204" pitchFamily="34" charset="0"/>
                        </a:rPr>
                        <a:t> </a:t>
                      </a:r>
                      <a:r>
                        <a:rPr lang="vi-VN" sz="1200" b="0" kern="1200" err="1">
                          <a:solidFill>
                            <a:schemeClr val="tx1"/>
                          </a:solidFill>
                          <a:latin typeface="Arial" panose="020B0604020202020204" pitchFamily="34" charset="0"/>
                          <a:ea typeface="+mn-ea"/>
                          <a:cs typeface="Arial" panose="020B0604020202020204" pitchFamily="34" charset="0"/>
                        </a:rPr>
                        <a:t>số</a:t>
                      </a:r>
                      <a:r>
                        <a:rPr lang="en-US" sz="1200" b="0" kern="1200">
                          <a:solidFill>
                            <a:schemeClr val="tx1"/>
                          </a:solidFill>
                          <a:latin typeface="Arial" panose="020B0604020202020204" pitchFamily="34" charset="0"/>
                          <a:ea typeface="+mn-ea"/>
                          <a:cs typeface="Arial" panose="020B0604020202020204" pitchFamily="34" charset="0"/>
                        </a:rPr>
                        <a:t>;</a:t>
                      </a:r>
                    </a:p>
                    <a:p>
                      <a:pPr marL="171450" indent="-171450" algn="just" defTabSz="685743" rtl="0" eaLnBrk="1" latinLnBrk="0" hangingPunct="1">
                        <a:spcBef>
                          <a:spcPts val="300"/>
                        </a:spcBef>
                        <a:spcAft>
                          <a:spcPts val="300"/>
                        </a:spcAft>
                        <a:buFont typeface="Wingdings" panose="05000000000000000000" pitchFamily="2" charset="2"/>
                        <a:buChar char="ü"/>
                      </a:pPr>
                      <a:r>
                        <a:rPr lang="en-US" sz="1200" b="0" kern="1200" err="1">
                          <a:solidFill>
                            <a:schemeClr val="tx1"/>
                          </a:solidFill>
                          <a:latin typeface="Arial" panose="020B0604020202020204" pitchFamily="34" charset="0"/>
                          <a:ea typeface="+mn-ea"/>
                          <a:cs typeface="Arial" panose="020B0604020202020204" pitchFamily="34" charset="0"/>
                        </a:rPr>
                        <a:t>Mức</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độ</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áp</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dụng</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công</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nghệ</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để</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kết</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nối</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giữa</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các</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phòng</a:t>
                      </a:r>
                      <a:r>
                        <a:rPr lang="en-US" sz="1200" b="0" kern="1200">
                          <a:solidFill>
                            <a:schemeClr val="tx1"/>
                          </a:solidFill>
                          <a:latin typeface="Arial" panose="020B0604020202020204" pitchFamily="34" charset="0"/>
                          <a:ea typeface="+mn-ea"/>
                          <a:cs typeface="Arial" panose="020B0604020202020204" pitchFamily="34" charset="0"/>
                        </a:rPr>
                        <a:t> ban </a:t>
                      </a:r>
                      <a:r>
                        <a:rPr lang="en-US" sz="1200" b="0" kern="1200" err="1">
                          <a:solidFill>
                            <a:schemeClr val="tx1"/>
                          </a:solidFill>
                          <a:latin typeface="Arial" panose="020B0604020202020204" pitchFamily="34" charset="0"/>
                          <a:ea typeface="+mn-ea"/>
                          <a:cs typeface="Arial" panose="020B0604020202020204" pitchFamily="34" charset="0"/>
                        </a:rPr>
                        <a:t>trong</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doanh</a:t>
                      </a:r>
                      <a:r>
                        <a:rPr lang="en-US" sz="1200" b="0" kern="1200">
                          <a:solidFill>
                            <a:schemeClr val="tx1"/>
                          </a:solidFill>
                          <a:latin typeface="Arial" panose="020B0604020202020204" pitchFamily="34" charset="0"/>
                          <a:ea typeface="+mn-ea"/>
                          <a:cs typeface="Arial" panose="020B0604020202020204" pitchFamily="34" charset="0"/>
                        </a:rPr>
                        <a:t> </a:t>
                      </a:r>
                      <a:r>
                        <a:rPr lang="en-US" sz="1200" b="0" kern="1200" err="1">
                          <a:solidFill>
                            <a:schemeClr val="tx1"/>
                          </a:solidFill>
                          <a:latin typeface="Arial" panose="020B0604020202020204" pitchFamily="34" charset="0"/>
                          <a:ea typeface="+mn-ea"/>
                          <a:cs typeface="Arial" panose="020B0604020202020204" pitchFamily="34" charset="0"/>
                        </a:rPr>
                        <a:t>nghiệp</a:t>
                      </a:r>
                      <a:endParaRPr lang="en-US" sz="1200" b="0" kern="1200">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E3EF"/>
                    </a:solidFill>
                  </a:tcPr>
                </a:tc>
                <a:extLst>
                  <a:ext uri="{0D108BD9-81ED-4DB2-BD59-A6C34878D82A}">
                    <a16:rowId xmlns:a16="http://schemas.microsoft.com/office/drawing/2014/main" xmlns="" val="1097163297"/>
                  </a:ext>
                </a:extLst>
              </a:tr>
            </a:tbl>
          </a:graphicData>
        </a:graphic>
      </p:graphicFrame>
      <p:sp>
        <p:nvSpPr>
          <p:cNvPr id="132" name="Slide Number Placeholder 3">
            <a:extLst>
              <a:ext uri="{FF2B5EF4-FFF2-40B4-BE49-F238E27FC236}">
                <a16:creationId xmlns:a16="http://schemas.microsoft.com/office/drawing/2014/main" xmlns="" id="{BCD1D423-78A7-4E2C-B86B-1DF14263AEDD}"/>
              </a:ext>
            </a:extLst>
          </p:cNvPr>
          <p:cNvSpPr>
            <a:spLocks noGrp="1"/>
          </p:cNvSpPr>
          <p:nvPr>
            <p:ph type="sldNum" sz="quarter" idx="12"/>
          </p:nvPr>
        </p:nvSpPr>
        <p:spPr>
          <a:xfrm>
            <a:off x="-511200" y="9514424"/>
            <a:ext cx="1543050" cy="208664"/>
          </a:xfrm>
        </p:spPr>
        <p:txBody>
          <a:bodyPr/>
          <a:lstStyle/>
          <a:p>
            <a:r>
              <a:rPr lang="en-US"/>
              <a:t>Trang </a:t>
            </a:r>
            <a:fld id="{3E31206F-3A98-EE42-AA20-E6E703F51550}" type="slidenum">
              <a:rPr lang="en-US" smtClean="0"/>
              <a:pPr/>
              <a:t>32</a:t>
            </a:fld>
            <a:endParaRPr lang="en-US"/>
          </a:p>
        </p:txBody>
      </p:sp>
      <p:sp>
        <p:nvSpPr>
          <p:cNvPr id="33" name="Content Placeholder 2">
            <a:extLst>
              <a:ext uri="{FF2B5EF4-FFF2-40B4-BE49-F238E27FC236}">
                <a16:creationId xmlns:a16="http://schemas.microsoft.com/office/drawing/2014/main" xmlns="" id="{A8B4BCDE-D7D1-40D2-BDEE-C0DD2E1D3CE4}"/>
              </a:ext>
            </a:extLst>
          </p:cNvPr>
          <p:cNvSpPr txBox="1">
            <a:spLocks/>
          </p:cNvSpPr>
          <p:nvPr/>
        </p:nvSpPr>
        <p:spPr>
          <a:xfrm>
            <a:off x="471490" y="3532102"/>
            <a:ext cx="5915025" cy="5669628"/>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just">
              <a:lnSpc>
                <a:spcPct val="130000"/>
              </a:lnSpc>
              <a:spcBef>
                <a:spcPts val="300"/>
              </a:spcBef>
              <a:spcAft>
                <a:spcPts val="300"/>
              </a:spcAft>
              <a:buNone/>
              <a:defRPr/>
            </a:pPr>
            <a:r>
              <a:rPr lang="vi-VN" sz="1200" err="1">
                <a:solidFill>
                  <a:srgbClr val="000000"/>
                </a:solidFill>
                <a:ea typeface="Times New Roman" panose="02020603050405020304" pitchFamily="18" charset="0"/>
              </a:rPr>
              <a:t>Dữ</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liệu</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cụ</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thể</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về</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hiệu</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suất</a:t>
            </a:r>
            <a:r>
              <a:rPr lang="vi-VN" sz="1200">
                <a:solidFill>
                  <a:srgbClr val="000000"/>
                </a:solidFill>
                <a:ea typeface="Times New Roman" panose="02020603050405020304" pitchFamily="18" charset="0"/>
              </a:rPr>
              <a:t> trong </a:t>
            </a:r>
            <a:r>
              <a:rPr lang="vi-VN" sz="1200" err="1">
                <a:solidFill>
                  <a:srgbClr val="000000"/>
                </a:solidFill>
                <a:ea typeface="Times New Roman" panose="02020603050405020304" pitchFamily="18" charset="0"/>
              </a:rPr>
              <a:t>từng</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lĩnh</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vực</a:t>
            </a:r>
            <a:r>
              <a:rPr lang="vi-VN" sz="1200">
                <a:solidFill>
                  <a:srgbClr val="000000"/>
                </a:solidFill>
                <a:ea typeface="Times New Roman" panose="02020603050405020304" pitchFamily="18" charset="0"/>
              </a:rPr>
              <a:t> cho </a:t>
            </a:r>
            <a:r>
              <a:rPr lang="vi-VN" sz="1200" err="1">
                <a:solidFill>
                  <a:srgbClr val="000000"/>
                </a:solidFill>
                <a:ea typeface="Times New Roman" panose="02020603050405020304" pitchFamily="18" charset="0"/>
              </a:rPr>
              <a:t>thấy</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khả</a:t>
            </a:r>
            <a:r>
              <a:rPr lang="vi-VN" sz="1200">
                <a:solidFill>
                  <a:srgbClr val="000000"/>
                </a:solidFill>
                <a:ea typeface="Times New Roman" panose="02020603050405020304" pitchFamily="18" charset="0"/>
              </a:rPr>
              <a:t> năng </a:t>
            </a:r>
            <a:r>
              <a:rPr lang="vi-VN" sz="1200" err="1">
                <a:solidFill>
                  <a:srgbClr val="000000"/>
                </a:solidFill>
                <a:ea typeface="Times New Roman" panose="02020603050405020304" pitchFamily="18" charset="0"/>
              </a:rPr>
              <a:t>hiện</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tại</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của</a:t>
            </a:r>
            <a:r>
              <a:rPr lang="vi-VN" sz="1200">
                <a:solidFill>
                  <a:srgbClr val="000000"/>
                </a:solidFill>
                <a:ea typeface="Times New Roman" panose="02020603050405020304" pitchFamily="18" charset="0"/>
              </a:rPr>
              <a:t> doanh </a:t>
            </a:r>
            <a:r>
              <a:rPr lang="vi-VN" sz="1200" err="1">
                <a:solidFill>
                  <a:srgbClr val="000000"/>
                </a:solidFill>
                <a:ea typeface="Times New Roman" panose="02020603050405020304" pitchFamily="18" charset="0"/>
              </a:rPr>
              <a:t>nghiệp</a:t>
            </a:r>
            <a:r>
              <a:rPr lang="vi-VN" sz="1200">
                <a:solidFill>
                  <a:srgbClr val="000000"/>
                </a:solidFill>
                <a:ea typeface="Times New Roman" panose="02020603050405020304" pitchFamily="18" charset="0"/>
              </a:rPr>
              <a:t> trong công </a:t>
            </a:r>
            <a:r>
              <a:rPr lang="vi-VN" sz="1200" err="1">
                <a:solidFill>
                  <a:srgbClr val="000000"/>
                </a:solidFill>
                <a:ea typeface="Times New Roman" panose="02020603050405020304" pitchFamily="18" charset="0"/>
              </a:rPr>
              <a:t>cuộc</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thích</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ứng</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với</a:t>
            </a:r>
            <a:r>
              <a:rPr lang="vi-VN" sz="1200">
                <a:solidFill>
                  <a:srgbClr val="000000"/>
                </a:solidFill>
                <a:ea typeface="Times New Roman" panose="02020603050405020304" pitchFamily="18" charset="0"/>
              </a:rPr>
              <a:t> xu </a:t>
            </a:r>
            <a:r>
              <a:rPr lang="vi-VN" sz="1200" err="1">
                <a:solidFill>
                  <a:srgbClr val="000000"/>
                </a:solidFill>
                <a:ea typeface="Times New Roman" panose="02020603050405020304" pitchFamily="18" charset="0"/>
              </a:rPr>
              <a:t>thế</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chuyển</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đổi</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số</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và</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vị</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trí</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của</a:t>
            </a:r>
            <a:r>
              <a:rPr lang="vi-VN" sz="1200">
                <a:solidFill>
                  <a:srgbClr val="000000"/>
                </a:solidFill>
                <a:ea typeface="Times New Roman" panose="02020603050405020304" pitchFamily="18" charset="0"/>
              </a:rPr>
              <a:t> doanh </a:t>
            </a:r>
            <a:r>
              <a:rPr lang="vi-VN" sz="1200" err="1">
                <a:solidFill>
                  <a:srgbClr val="000000"/>
                </a:solidFill>
                <a:ea typeface="Times New Roman" panose="02020603050405020304" pitchFamily="18" charset="0"/>
              </a:rPr>
              <a:t>nghiệp</a:t>
            </a:r>
            <a:r>
              <a:rPr lang="vi-VN" sz="1200">
                <a:solidFill>
                  <a:srgbClr val="000000"/>
                </a:solidFill>
                <a:ea typeface="Times New Roman" panose="02020603050405020304" pitchFamily="18" charset="0"/>
              </a:rPr>
              <a:t> theo </a:t>
            </a:r>
            <a:r>
              <a:rPr lang="vi-VN" sz="1200" err="1">
                <a:solidFill>
                  <a:srgbClr val="000000"/>
                </a:solidFill>
                <a:ea typeface="Times New Roman" panose="02020603050405020304" pitchFamily="18" charset="0"/>
              </a:rPr>
              <a:t>ngành</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lĩnh</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vực</a:t>
            </a:r>
            <a:r>
              <a:rPr lang="vi-VN" sz="1200">
                <a:solidFill>
                  <a:srgbClr val="000000"/>
                </a:solidFill>
                <a:ea typeface="Times New Roman" panose="02020603050405020304" pitchFamily="18" charset="0"/>
              </a:rPr>
              <a:t>/ quy mô. </a:t>
            </a:r>
            <a:r>
              <a:rPr lang="vi-VN" sz="1200" err="1">
                <a:solidFill>
                  <a:srgbClr val="000000"/>
                </a:solidFill>
                <a:ea typeface="Times New Roman" panose="02020603050405020304" pitchFamily="18" charset="0"/>
              </a:rPr>
              <a:t>Từ</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đó</a:t>
            </a:r>
            <a:r>
              <a:rPr lang="vi-VN" sz="1200">
                <a:solidFill>
                  <a:srgbClr val="000000"/>
                </a:solidFill>
                <a:ea typeface="Times New Roman" panose="02020603050405020304" pitchFamily="18" charset="0"/>
              </a:rPr>
              <a:t>, doanh </a:t>
            </a:r>
            <a:r>
              <a:rPr lang="vi-VN" sz="1200" err="1">
                <a:solidFill>
                  <a:srgbClr val="000000"/>
                </a:solidFill>
                <a:ea typeface="Times New Roman" panose="02020603050405020304" pitchFamily="18" charset="0"/>
              </a:rPr>
              <a:t>nghiệp</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có</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thể</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điều</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chỉnh</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chiến</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lược</a:t>
            </a:r>
            <a:r>
              <a:rPr lang="vi-VN" sz="1200">
                <a:solidFill>
                  <a:srgbClr val="000000"/>
                </a:solidFill>
                <a:ea typeface="Times New Roman" panose="02020603050405020304" pitchFamily="18" charset="0"/>
              </a:rPr>
              <a:t>, mô </a:t>
            </a:r>
            <a:r>
              <a:rPr lang="vi-VN" sz="1200" err="1">
                <a:solidFill>
                  <a:srgbClr val="000000"/>
                </a:solidFill>
                <a:ea typeface="Times New Roman" panose="02020603050405020304" pitchFamily="18" charset="0"/>
              </a:rPr>
              <a:t>hình</a:t>
            </a:r>
            <a:r>
              <a:rPr lang="vi-VN" sz="1200">
                <a:solidFill>
                  <a:srgbClr val="000000"/>
                </a:solidFill>
                <a:ea typeface="Times New Roman" panose="02020603050405020304" pitchFamily="18" charset="0"/>
              </a:rPr>
              <a:t> kinh doanh </a:t>
            </a:r>
            <a:r>
              <a:rPr lang="vi-VN" sz="1200" err="1">
                <a:solidFill>
                  <a:srgbClr val="000000"/>
                </a:solidFill>
                <a:ea typeface="Times New Roman" panose="02020603050405020304" pitchFamily="18" charset="0"/>
              </a:rPr>
              <a:t>và</a:t>
            </a:r>
            <a:r>
              <a:rPr lang="vi-VN" sz="1200">
                <a:solidFill>
                  <a:srgbClr val="000000"/>
                </a:solidFill>
                <a:ea typeface="Times New Roman" panose="02020603050405020304" pitchFamily="18" charset="0"/>
              </a:rPr>
              <a:t> mô </a:t>
            </a:r>
            <a:r>
              <a:rPr lang="vi-VN" sz="1200" err="1">
                <a:solidFill>
                  <a:srgbClr val="000000"/>
                </a:solidFill>
                <a:ea typeface="Times New Roman" panose="02020603050405020304" pitchFamily="18" charset="0"/>
              </a:rPr>
              <a:t>hình</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quản</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trị</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nhằm</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cải</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thiện</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hiệu</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quả</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hoạt</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động</a:t>
            </a:r>
            <a:r>
              <a:rPr lang="vi-VN" sz="1200">
                <a:solidFill>
                  <a:srgbClr val="000000"/>
                </a:solidFill>
                <a:ea typeface="Times New Roman" panose="02020603050405020304" pitchFamily="18" charset="0"/>
              </a:rPr>
              <a:t> </a:t>
            </a:r>
            <a:r>
              <a:rPr lang="vi-VN" sz="1200" err="1">
                <a:solidFill>
                  <a:srgbClr val="000000"/>
                </a:solidFill>
                <a:ea typeface="Times New Roman" panose="02020603050405020304" pitchFamily="18" charset="0"/>
              </a:rPr>
              <a:t>của</a:t>
            </a:r>
            <a:r>
              <a:rPr lang="vi-VN" sz="1200">
                <a:solidFill>
                  <a:srgbClr val="000000"/>
                </a:solidFill>
                <a:ea typeface="Times New Roman" panose="02020603050405020304" pitchFamily="18" charset="0"/>
              </a:rPr>
              <a:t> doanh </a:t>
            </a:r>
            <a:r>
              <a:rPr lang="vi-VN" sz="1200" err="1">
                <a:solidFill>
                  <a:srgbClr val="000000"/>
                </a:solidFill>
                <a:ea typeface="Times New Roman" panose="02020603050405020304" pitchFamily="18" charset="0"/>
              </a:rPr>
              <a:t>nghiệp</a:t>
            </a:r>
            <a:r>
              <a:rPr lang="vi-VN" sz="1200">
                <a:solidFill>
                  <a:srgbClr val="000000"/>
                </a:solidFill>
                <a:ea typeface="Times New Roman" panose="02020603050405020304" pitchFamily="18" charset="0"/>
              </a:rPr>
              <a:t>.</a:t>
            </a:r>
            <a:endParaRPr lang="en-US" sz="1200">
              <a:solidFill>
                <a:srgbClr val="000000"/>
              </a:solidFill>
              <a:ea typeface="Times New Roman" panose="02020603050405020304" pitchFamily="18" charset="0"/>
            </a:endParaRPr>
          </a:p>
          <a:p>
            <a:pPr marL="0" lvl="0" indent="0" algn="just">
              <a:lnSpc>
                <a:spcPct val="130000"/>
              </a:lnSpc>
              <a:spcBef>
                <a:spcPts val="300"/>
              </a:spcBef>
              <a:spcAft>
                <a:spcPts val="300"/>
              </a:spcAft>
              <a:buNone/>
              <a:defRPr/>
            </a:pPr>
            <a:r>
              <a:rPr lang="en-US" sz="1200" b="1">
                <a:solidFill>
                  <a:srgbClr val="000000"/>
                </a:solidFill>
                <a:latin typeface="Arial" panose="020B0604020202020204" pitchFamily="34" charset="0"/>
                <a:ea typeface="Times New Roman" panose="02020603050405020304" pitchFamily="18" charset="0"/>
                <a:cs typeface="Arial" panose="020B0604020202020204" pitchFamily="34" charset="0"/>
              </a:rPr>
              <a:t>2. </a:t>
            </a:r>
            <a:r>
              <a:rPr lang="en-US" sz="1200" b="1" err="1">
                <a:solidFill>
                  <a:srgbClr val="000000"/>
                </a:solidFill>
                <a:latin typeface="Arial" panose="020B0604020202020204" pitchFamily="34" charset="0"/>
                <a:ea typeface="Times New Roman" panose="02020603050405020304" pitchFamily="18" charset="0"/>
                <a:cs typeface="Arial" panose="020B0604020202020204" pitchFamily="34" charset="0"/>
              </a:rPr>
              <a:t>Đối</a:t>
            </a:r>
            <a:r>
              <a:rPr lang="en-US" sz="1200" b="1">
                <a:solidFill>
                  <a:srgbClr val="000000"/>
                </a:solidFill>
                <a:latin typeface="Arial" panose="020B0604020202020204" pitchFamily="34" charset="0"/>
                <a:ea typeface="Times New Roman" panose="02020603050405020304" pitchFamily="18" charset="0"/>
                <a:cs typeface="Arial" panose="020B0604020202020204" pitchFamily="34" charset="0"/>
              </a:rPr>
              <a:t> t</a:t>
            </a:r>
            <a:r>
              <a:rPr lang="vi-VN" sz="1200" b="1">
                <a:solidFill>
                  <a:srgbClr val="000000"/>
                </a:solidFill>
                <a:latin typeface="Arial" panose="020B0604020202020204" pitchFamily="34" charset="0"/>
                <a:ea typeface="Times New Roman" panose="02020603050405020304" pitchFamily="18" charset="0"/>
                <a:cs typeface="Arial" panose="020B0604020202020204" pitchFamily="34" charset="0"/>
              </a:rPr>
              <a:t>ư</a:t>
            </a:r>
            <a:r>
              <a:rPr lang="en-US" sz="1200" b="1" err="1">
                <a:solidFill>
                  <a:srgbClr val="000000"/>
                </a:solidFill>
                <a:latin typeface="Arial" panose="020B0604020202020204" pitchFamily="34" charset="0"/>
                <a:ea typeface="Times New Roman" panose="02020603050405020304" pitchFamily="18" charset="0"/>
                <a:cs typeface="Arial" panose="020B0604020202020204" pitchFamily="34" charset="0"/>
              </a:rPr>
              <a:t>ợng</a:t>
            </a:r>
            <a:r>
              <a:rPr lang="en-US" sz="1200" b="1">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b="1" err="1">
                <a:solidFill>
                  <a:srgbClr val="000000"/>
                </a:solidFill>
                <a:latin typeface="Arial" panose="020B0604020202020204" pitchFamily="34" charset="0"/>
                <a:ea typeface="Times New Roman" panose="02020603050405020304" pitchFamily="18" charset="0"/>
                <a:cs typeface="Arial" panose="020B0604020202020204" pitchFamily="34" charset="0"/>
              </a:rPr>
              <a:t>tham</a:t>
            </a:r>
            <a:r>
              <a:rPr lang="en-US" sz="1200" b="1">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b="1" err="1">
                <a:solidFill>
                  <a:srgbClr val="000000"/>
                </a:solidFill>
                <a:latin typeface="Arial" panose="020B0604020202020204" pitchFamily="34" charset="0"/>
                <a:ea typeface="Times New Roman" panose="02020603050405020304" pitchFamily="18" charset="0"/>
                <a:cs typeface="Arial" panose="020B0604020202020204" pitchFamily="34" charset="0"/>
              </a:rPr>
              <a:t>gia</a:t>
            </a:r>
            <a:endParaRPr lang="en-US" sz="12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30000"/>
              </a:lnSpc>
              <a:spcBef>
                <a:spcPts val="300"/>
              </a:spcBef>
              <a:spcAft>
                <a:spcPts val="300"/>
              </a:spcAft>
              <a:buNone/>
              <a:defRPr/>
            </a:pPr>
            <a:r>
              <a:rPr lang="vi-VN" sz="1200" err="1">
                <a:solidFill>
                  <a:srgbClr val="000000"/>
                </a:solidFill>
              </a:rPr>
              <a:t>Chiến</a:t>
            </a:r>
            <a:r>
              <a:rPr lang="vi-VN" sz="1200">
                <a:solidFill>
                  <a:srgbClr val="000000"/>
                </a:solidFill>
              </a:rPr>
              <a:t> </a:t>
            </a:r>
            <a:r>
              <a:rPr lang="vi-VN" sz="1200" err="1">
                <a:solidFill>
                  <a:srgbClr val="000000"/>
                </a:solidFill>
              </a:rPr>
              <a:t>lược</a:t>
            </a:r>
            <a:r>
              <a:rPr lang="vi-VN" sz="1200">
                <a:solidFill>
                  <a:srgbClr val="000000"/>
                </a:solidFill>
              </a:rPr>
              <a:t> CĐS </a:t>
            </a:r>
            <a:r>
              <a:rPr lang="vi-VN" sz="1200" err="1">
                <a:solidFill>
                  <a:srgbClr val="000000"/>
                </a:solidFill>
              </a:rPr>
              <a:t>cần</a:t>
            </a:r>
            <a:r>
              <a:rPr lang="vi-VN" sz="1200">
                <a:solidFill>
                  <a:srgbClr val="000000"/>
                </a:solidFill>
              </a:rPr>
              <a:t> </a:t>
            </a:r>
            <a:r>
              <a:rPr lang="vi-VN" sz="1200" err="1">
                <a:solidFill>
                  <a:srgbClr val="000000"/>
                </a:solidFill>
              </a:rPr>
              <a:t>được</a:t>
            </a:r>
            <a:r>
              <a:rPr lang="vi-VN" sz="1200">
                <a:solidFill>
                  <a:srgbClr val="000000"/>
                </a:solidFill>
              </a:rPr>
              <a:t> </a:t>
            </a:r>
            <a:r>
              <a:rPr lang="vi-VN" sz="1200" err="1">
                <a:solidFill>
                  <a:srgbClr val="000000"/>
                </a:solidFill>
              </a:rPr>
              <a:t>các</a:t>
            </a:r>
            <a:r>
              <a:rPr lang="vi-VN" sz="1200">
                <a:solidFill>
                  <a:srgbClr val="000000"/>
                </a:solidFill>
              </a:rPr>
              <a:t> </a:t>
            </a:r>
            <a:r>
              <a:rPr lang="vi-VN" sz="1200" err="1">
                <a:solidFill>
                  <a:srgbClr val="000000"/>
                </a:solidFill>
              </a:rPr>
              <a:t>nhà</a:t>
            </a:r>
            <a:r>
              <a:rPr lang="vi-VN" sz="1200">
                <a:solidFill>
                  <a:srgbClr val="000000"/>
                </a:solidFill>
              </a:rPr>
              <a:t> </a:t>
            </a:r>
            <a:r>
              <a:rPr lang="vi-VN" sz="1200" err="1">
                <a:solidFill>
                  <a:srgbClr val="000000"/>
                </a:solidFill>
              </a:rPr>
              <a:t>lãnh</a:t>
            </a:r>
            <a:r>
              <a:rPr lang="vi-VN" sz="1200">
                <a:solidFill>
                  <a:srgbClr val="000000"/>
                </a:solidFill>
              </a:rPr>
              <a:t> </a:t>
            </a:r>
            <a:r>
              <a:rPr lang="vi-VN" sz="1200" err="1">
                <a:solidFill>
                  <a:srgbClr val="000000"/>
                </a:solidFill>
              </a:rPr>
              <a:t>đạo</a:t>
            </a:r>
            <a:r>
              <a:rPr lang="vi-VN" sz="1200">
                <a:solidFill>
                  <a:srgbClr val="000000"/>
                </a:solidFill>
              </a:rPr>
              <a:t> doanh </a:t>
            </a:r>
            <a:r>
              <a:rPr lang="vi-VN" sz="1200" err="1">
                <a:solidFill>
                  <a:srgbClr val="000000"/>
                </a:solidFill>
              </a:rPr>
              <a:t>nghiệp</a:t>
            </a:r>
            <a:r>
              <a:rPr lang="vi-VN" sz="1200">
                <a:solidFill>
                  <a:srgbClr val="000000"/>
                </a:solidFill>
              </a:rPr>
              <a:t> </a:t>
            </a:r>
            <a:r>
              <a:rPr lang="vi-VN" sz="1200" err="1">
                <a:solidFill>
                  <a:srgbClr val="000000"/>
                </a:solidFill>
              </a:rPr>
              <a:t>nhận</a:t>
            </a:r>
            <a:r>
              <a:rPr lang="vi-VN" sz="1200">
                <a:solidFill>
                  <a:srgbClr val="000000"/>
                </a:solidFill>
              </a:rPr>
              <a:t> </a:t>
            </a:r>
            <a:r>
              <a:rPr lang="vi-VN" sz="1200" err="1">
                <a:solidFill>
                  <a:srgbClr val="000000"/>
                </a:solidFill>
              </a:rPr>
              <a:t>thức</a:t>
            </a:r>
            <a:r>
              <a:rPr lang="vi-VN" sz="1200">
                <a:solidFill>
                  <a:srgbClr val="000000"/>
                </a:solidFill>
              </a:rPr>
              <a:t> </a:t>
            </a:r>
            <a:r>
              <a:rPr lang="vi-VN" sz="1200" err="1">
                <a:solidFill>
                  <a:srgbClr val="000000"/>
                </a:solidFill>
              </a:rPr>
              <a:t>và</a:t>
            </a:r>
            <a:r>
              <a:rPr lang="vi-VN" sz="1200">
                <a:solidFill>
                  <a:srgbClr val="000000"/>
                </a:solidFill>
              </a:rPr>
              <a:t> </a:t>
            </a:r>
            <a:r>
              <a:rPr lang="vi-VN" sz="1200" err="1">
                <a:solidFill>
                  <a:srgbClr val="000000"/>
                </a:solidFill>
              </a:rPr>
              <a:t>nắm</a:t>
            </a:r>
            <a:r>
              <a:rPr lang="vi-VN" sz="1200">
                <a:solidFill>
                  <a:srgbClr val="000000"/>
                </a:solidFill>
              </a:rPr>
              <a:t> </a:t>
            </a:r>
            <a:r>
              <a:rPr lang="vi-VN" sz="1200" err="1">
                <a:solidFill>
                  <a:srgbClr val="000000"/>
                </a:solidFill>
              </a:rPr>
              <a:t>bắt</a:t>
            </a:r>
            <a:r>
              <a:rPr lang="vi-VN" sz="1200">
                <a:solidFill>
                  <a:srgbClr val="000000"/>
                </a:solidFill>
              </a:rPr>
              <a:t> </a:t>
            </a:r>
            <a:r>
              <a:rPr lang="vi-VN" sz="1200" err="1">
                <a:solidFill>
                  <a:srgbClr val="000000"/>
                </a:solidFill>
              </a:rPr>
              <a:t>để</a:t>
            </a:r>
            <a:r>
              <a:rPr lang="vi-VN" sz="1200">
                <a:solidFill>
                  <a:srgbClr val="000000"/>
                </a:solidFill>
              </a:rPr>
              <a:t> đưa ra </a:t>
            </a:r>
            <a:r>
              <a:rPr lang="vi-VN" sz="1200" err="1">
                <a:solidFill>
                  <a:srgbClr val="000000"/>
                </a:solidFill>
              </a:rPr>
              <a:t>các</a:t>
            </a:r>
            <a:r>
              <a:rPr lang="vi-VN" sz="1200">
                <a:solidFill>
                  <a:srgbClr val="000000"/>
                </a:solidFill>
              </a:rPr>
              <a:t> </a:t>
            </a:r>
            <a:r>
              <a:rPr lang="vi-VN" sz="1200" err="1">
                <a:solidFill>
                  <a:srgbClr val="000000"/>
                </a:solidFill>
              </a:rPr>
              <a:t>quyết</a:t>
            </a:r>
            <a:r>
              <a:rPr lang="vi-VN" sz="1200">
                <a:solidFill>
                  <a:srgbClr val="000000"/>
                </a:solidFill>
              </a:rPr>
              <a:t> </a:t>
            </a:r>
            <a:r>
              <a:rPr lang="vi-VN" sz="1200" err="1">
                <a:solidFill>
                  <a:srgbClr val="000000"/>
                </a:solidFill>
              </a:rPr>
              <a:t>định</a:t>
            </a:r>
            <a:r>
              <a:rPr lang="vi-VN" sz="1200">
                <a:solidFill>
                  <a:srgbClr val="000000"/>
                </a:solidFill>
              </a:rPr>
              <a:t> </a:t>
            </a:r>
            <a:r>
              <a:rPr lang="vi-VN" sz="1200" err="1">
                <a:solidFill>
                  <a:srgbClr val="000000"/>
                </a:solidFill>
              </a:rPr>
              <a:t>chiến</a:t>
            </a:r>
            <a:r>
              <a:rPr lang="vi-VN" sz="1200">
                <a:solidFill>
                  <a:srgbClr val="000000"/>
                </a:solidFill>
              </a:rPr>
              <a:t> </a:t>
            </a:r>
            <a:r>
              <a:rPr lang="vi-VN" sz="1200" err="1">
                <a:solidFill>
                  <a:srgbClr val="000000"/>
                </a:solidFill>
              </a:rPr>
              <a:t>lược</a:t>
            </a:r>
            <a:r>
              <a:rPr lang="vi-VN" sz="1200">
                <a:solidFill>
                  <a:srgbClr val="000000"/>
                </a:solidFill>
              </a:rPr>
              <a:t> </a:t>
            </a:r>
            <a:r>
              <a:rPr lang="vi-VN" sz="1200" err="1">
                <a:solidFill>
                  <a:srgbClr val="000000"/>
                </a:solidFill>
              </a:rPr>
              <a:t>cũng</a:t>
            </a:r>
            <a:r>
              <a:rPr lang="vi-VN" sz="1200">
                <a:solidFill>
                  <a:srgbClr val="000000"/>
                </a:solidFill>
              </a:rPr>
              <a:t> như kinh doanh. </a:t>
            </a:r>
            <a:r>
              <a:rPr lang="vi-VN" sz="1200" err="1">
                <a:solidFill>
                  <a:srgbClr val="000000"/>
                </a:solidFill>
              </a:rPr>
              <a:t>Ngoài</a:t>
            </a:r>
            <a:r>
              <a:rPr lang="vi-VN" sz="1200">
                <a:solidFill>
                  <a:srgbClr val="000000"/>
                </a:solidFill>
              </a:rPr>
              <a:t> ra, </a:t>
            </a:r>
            <a:r>
              <a:rPr lang="vi-VN" sz="1200" err="1">
                <a:solidFill>
                  <a:srgbClr val="000000"/>
                </a:solidFill>
              </a:rPr>
              <a:t>các</a:t>
            </a:r>
            <a:r>
              <a:rPr lang="vi-VN" sz="1200">
                <a:solidFill>
                  <a:srgbClr val="000000"/>
                </a:solidFill>
              </a:rPr>
              <a:t> </a:t>
            </a:r>
            <a:r>
              <a:rPr lang="vi-VN" sz="1200" err="1">
                <a:solidFill>
                  <a:srgbClr val="000000"/>
                </a:solidFill>
              </a:rPr>
              <a:t>lãnh</a:t>
            </a:r>
            <a:r>
              <a:rPr lang="vi-VN" sz="1200">
                <a:solidFill>
                  <a:srgbClr val="000000"/>
                </a:solidFill>
              </a:rPr>
              <a:t> </a:t>
            </a:r>
            <a:r>
              <a:rPr lang="vi-VN" sz="1200" err="1">
                <a:solidFill>
                  <a:srgbClr val="000000"/>
                </a:solidFill>
              </a:rPr>
              <a:t>đạo</a:t>
            </a:r>
            <a:r>
              <a:rPr lang="vi-VN" sz="1200">
                <a:solidFill>
                  <a:srgbClr val="000000"/>
                </a:solidFill>
              </a:rPr>
              <a:t> </a:t>
            </a:r>
            <a:r>
              <a:rPr lang="vi-VN" sz="1200" err="1">
                <a:solidFill>
                  <a:srgbClr val="000000"/>
                </a:solidFill>
              </a:rPr>
              <a:t>sẽ</a:t>
            </a:r>
            <a:r>
              <a:rPr lang="vi-VN" sz="1200">
                <a:solidFill>
                  <a:srgbClr val="000000"/>
                </a:solidFill>
              </a:rPr>
              <a:t> </a:t>
            </a:r>
            <a:r>
              <a:rPr lang="vi-VN" sz="1200" err="1">
                <a:solidFill>
                  <a:srgbClr val="000000"/>
                </a:solidFill>
              </a:rPr>
              <a:t>có</a:t>
            </a:r>
            <a:r>
              <a:rPr lang="vi-VN" sz="1200">
                <a:solidFill>
                  <a:srgbClr val="000000"/>
                </a:solidFill>
              </a:rPr>
              <a:t> </a:t>
            </a:r>
            <a:r>
              <a:rPr lang="vi-VN" sz="1200" err="1">
                <a:solidFill>
                  <a:srgbClr val="000000"/>
                </a:solidFill>
              </a:rPr>
              <a:t>tầm</a:t>
            </a:r>
            <a:r>
              <a:rPr lang="vi-VN" sz="1200">
                <a:solidFill>
                  <a:srgbClr val="000000"/>
                </a:solidFill>
              </a:rPr>
              <a:t> </a:t>
            </a:r>
            <a:r>
              <a:rPr lang="vi-VN" sz="1200" err="1">
                <a:solidFill>
                  <a:srgbClr val="000000"/>
                </a:solidFill>
              </a:rPr>
              <a:t>nhìn</a:t>
            </a:r>
            <a:r>
              <a:rPr lang="vi-VN" sz="1200">
                <a:solidFill>
                  <a:srgbClr val="000000"/>
                </a:solidFill>
              </a:rPr>
              <a:t> bao </a:t>
            </a:r>
            <a:r>
              <a:rPr lang="vi-VN" sz="1200" err="1">
                <a:solidFill>
                  <a:srgbClr val="000000"/>
                </a:solidFill>
              </a:rPr>
              <a:t>quát</a:t>
            </a:r>
            <a:r>
              <a:rPr lang="vi-VN" sz="1200">
                <a:solidFill>
                  <a:srgbClr val="000000"/>
                </a:solidFill>
              </a:rPr>
              <a:t> </a:t>
            </a:r>
            <a:r>
              <a:rPr lang="vi-VN" sz="1200" err="1">
                <a:solidFill>
                  <a:srgbClr val="000000"/>
                </a:solidFill>
              </a:rPr>
              <a:t>nhất</a:t>
            </a:r>
            <a:r>
              <a:rPr lang="vi-VN" sz="1200">
                <a:solidFill>
                  <a:srgbClr val="000000"/>
                </a:solidFill>
              </a:rPr>
              <a:t> </a:t>
            </a:r>
            <a:r>
              <a:rPr lang="vi-VN" sz="1200" err="1">
                <a:solidFill>
                  <a:srgbClr val="000000"/>
                </a:solidFill>
              </a:rPr>
              <a:t>về</a:t>
            </a:r>
            <a:r>
              <a:rPr lang="vi-VN" sz="1200">
                <a:solidFill>
                  <a:srgbClr val="000000"/>
                </a:solidFill>
              </a:rPr>
              <a:t> </a:t>
            </a:r>
            <a:r>
              <a:rPr lang="vi-VN" sz="1200" err="1">
                <a:solidFill>
                  <a:srgbClr val="000000"/>
                </a:solidFill>
              </a:rPr>
              <a:t>các</a:t>
            </a:r>
            <a:r>
              <a:rPr lang="vi-VN" sz="1200">
                <a:solidFill>
                  <a:srgbClr val="000000"/>
                </a:solidFill>
              </a:rPr>
              <a:t> </a:t>
            </a:r>
            <a:r>
              <a:rPr lang="vi-VN" sz="1200" err="1">
                <a:solidFill>
                  <a:srgbClr val="000000"/>
                </a:solidFill>
              </a:rPr>
              <a:t>hoạt</a:t>
            </a:r>
            <a:r>
              <a:rPr lang="vi-VN" sz="1200">
                <a:solidFill>
                  <a:srgbClr val="000000"/>
                </a:solidFill>
              </a:rPr>
              <a:t> </a:t>
            </a:r>
            <a:r>
              <a:rPr lang="vi-VN" sz="1200" err="1">
                <a:solidFill>
                  <a:srgbClr val="000000"/>
                </a:solidFill>
              </a:rPr>
              <a:t>động</a:t>
            </a:r>
            <a:r>
              <a:rPr lang="vi-VN" sz="1200">
                <a:solidFill>
                  <a:srgbClr val="000000"/>
                </a:solidFill>
              </a:rPr>
              <a:t> kinh doanh </a:t>
            </a:r>
            <a:r>
              <a:rPr lang="vi-VN" sz="1200" err="1">
                <a:solidFill>
                  <a:srgbClr val="000000"/>
                </a:solidFill>
              </a:rPr>
              <a:t>sản</a:t>
            </a:r>
            <a:r>
              <a:rPr lang="vi-VN" sz="1200">
                <a:solidFill>
                  <a:srgbClr val="000000"/>
                </a:solidFill>
              </a:rPr>
              <a:t> </a:t>
            </a:r>
            <a:r>
              <a:rPr lang="vi-VN" sz="1200" err="1">
                <a:solidFill>
                  <a:srgbClr val="000000"/>
                </a:solidFill>
              </a:rPr>
              <a:t>xuất</a:t>
            </a:r>
            <a:r>
              <a:rPr lang="vi-VN" sz="1200">
                <a:solidFill>
                  <a:srgbClr val="000000"/>
                </a:solidFill>
              </a:rPr>
              <a:t> ở </a:t>
            </a:r>
            <a:r>
              <a:rPr lang="vi-VN" sz="1200" err="1">
                <a:solidFill>
                  <a:srgbClr val="000000"/>
                </a:solidFill>
              </a:rPr>
              <a:t>cấp</a:t>
            </a:r>
            <a:r>
              <a:rPr lang="vi-VN" sz="1200">
                <a:solidFill>
                  <a:srgbClr val="000000"/>
                </a:solidFill>
              </a:rPr>
              <a:t> </a:t>
            </a:r>
            <a:r>
              <a:rPr lang="vi-VN" sz="1200" err="1">
                <a:solidFill>
                  <a:srgbClr val="000000"/>
                </a:solidFill>
              </a:rPr>
              <a:t>độ</a:t>
            </a:r>
            <a:r>
              <a:rPr lang="vi-VN" sz="1200">
                <a:solidFill>
                  <a:srgbClr val="000000"/>
                </a:solidFill>
              </a:rPr>
              <a:t> </a:t>
            </a:r>
            <a:r>
              <a:rPr lang="vi-VN" sz="1200" err="1">
                <a:solidFill>
                  <a:srgbClr val="000000"/>
                </a:solidFill>
              </a:rPr>
              <a:t>toàn</a:t>
            </a:r>
            <a:r>
              <a:rPr lang="vi-VN" sz="1200">
                <a:solidFill>
                  <a:srgbClr val="000000"/>
                </a:solidFill>
              </a:rPr>
              <a:t> doanh </a:t>
            </a:r>
            <a:r>
              <a:rPr lang="vi-VN" sz="1200" err="1">
                <a:solidFill>
                  <a:srgbClr val="000000"/>
                </a:solidFill>
              </a:rPr>
              <a:t>nghiệp</a:t>
            </a:r>
            <a:r>
              <a:rPr lang="vi-VN" sz="1200">
                <a:solidFill>
                  <a:srgbClr val="000000"/>
                </a:solidFill>
              </a:rPr>
              <a:t> </a:t>
            </a:r>
            <a:r>
              <a:rPr lang="vi-VN" sz="1200" err="1">
                <a:solidFill>
                  <a:srgbClr val="000000"/>
                </a:solidFill>
              </a:rPr>
              <a:t>và</a:t>
            </a:r>
            <a:r>
              <a:rPr lang="vi-VN" sz="1200">
                <a:solidFill>
                  <a:srgbClr val="000000"/>
                </a:solidFill>
              </a:rPr>
              <a:t> </a:t>
            </a:r>
            <a:r>
              <a:rPr lang="vi-VN" sz="1200" err="1">
                <a:solidFill>
                  <a:srgbClr val="000000"/>
                </a:solidFill>
              </a:rPr>
              <a:t>cả</a:t>
            </a:r>
            <a:r>
              <a:rPr lang="vi-VN" sz="1200">
                <a:solidFill>
                  <a:srgbClr val="000000"/>
                </a:solidFill>
              </a:rPr>
              <a:t> ở </a:t>
            </a:r>
            <a:r>
              <a:rPr lang="vi-VN" sz="1200" err="1">
                <a:solidFill>
                  <a:srgbClr val="000000"/>
                </a:solidFill>
              </a:rPr>
              <a:t>cấp</a:t>
            </a:r>
            <a:r>
              <a:rPr lang="vi-VN" sz="1200">
                <a:solidFill>
                  <a:srgbClr val="000000"/>
                </a:solidFill>
              </a:rPr>
              <a:t> </a:t>
            </a:r>
            <a:r>
              <a:rPr lang="vi-VN" sz="1200" err="1">
                <a:solidFill>
                  <a:srgbClr val="000000"/>
                </a:solidFill>
              </a:rPr>
              <a:t>độ</a:t>
            </a:r>
            <a:r>
              <a:rPr lang="vi-VN" sz="1200">
                <a:solidFill>
                  <a:srgbClr val="000000"/>
                </a:solidFill>
              </a:rPr>
              <a:t> </a:t>
            </a:r>
            <a:r>
              <a:rPr lang="vi-VN" sz="1200" err="1">
                <a:solidFill>
                  <a:srgbClr val="000000"/>
                </a:solidFill>
              </a:rPr>
              <a:t>bộ</a:t>
            </a:r>
            <a:r>
              <a:rPr lang="vi-VN" sz="1200">
                <a:solidFill>
                  <a:srgbClr val="000000"/>
                </a:solidFill>
              </a:rPr>
              <a:t> </a:t>
            </a:r>
            <a:r>
              <a:rPr lang="vi-VN" sz="1200" err="1">
                <a:solidFill>
                  <a:srgbClr val="000000"/>
                </a:solidFill>
              </a:rPr>
              <a:t>phận</a:t>
            </a:r>
            <a:r>
              <a:rPr lang="vi-VN" sz="1200">
                <a:solidFill>
                  <a:srgbClr val="000000"/>
                </a:solidFill>
              </a:rPr>
              <a:t> </a:t>
            </a:r>
            <a:r>
              <a:rPr lang="vi-VN" sz="1200" err="1">
                <a:solidFill>
                  <a:srgbClr val="000000"/>
                </a:solidFill>
              </a:rPr>
              <a:t>họ</a:t>
            </a:r>
            <a:r>
              <a:rPr lang="vi-VN" sz="1200">
                <a:solidFill>
                  <a:srgbClr val="000000"/>
                </a:solidFill>
              </a:rPr>
              <a:t> </a:t>
            </a:r>
            <a:r>
              <a:rPr lang="vi-VN" sz="1200" err="1">
                <a:solidFill>
                  <a:srgbClr val="000000"/>
                </a:solidFill>
              </a:rPr>
              <a:t>quản</a:t>
            </a:r>
            <a:r>
              <a:rPr lang="vi-VN" sz="1200">
                <a:solidFill>
                  <a:srgbClr val="000000"/>
                </a:solidFill>
              </a:rPr>
              <a:t> </a:t>
            </a:r>
            <a:r>
              <a:rPr lang="vi-VN" sz="1200" err="1">
                <a:solidFill>
                  <a:srgbClr val="000000"/>
                </a:solidFill>
              </a:rPr>
              <a:t>lý</a:t>
            </a:r>
            <a:r>
              <a:rPr lang="vi-VN" sz="1200">
                <a:solidFill>
                  <a:srgbClr val="000000"/>
                </a:solidFill>
              </a:rPr>
              <a:t>. Do </a:t>
            </a:r>
            <a:r>
              <a:rPr lang="vi-VN" sz="1200" err="1">
                <a:solidFill>
                  <a:srgbClr val="000000"/>
                </a:solidFill>
              </a:rPr>
              <a:t>đó</a:t>
            </a:r>
            <a:r>
              <a:rPr lang="vi-VN" sz="1200">
                <a:solidFill>
                  <a:srgbClr val="000000"/>
                </a:solidFill>
              </a:rPr>
              <a:t>, </a:t>
            </a:r>
            <a:r>
              <a:rPr lang="vi-VN" sz="1200" err="1">
                <a:solidFill>
                  <a:srgbClr val="000000"/>
                </a:solidFill>
              </a:rPr>
              <a:t>đối</a:t>
            </a:r>
            <a:r>
              <a:rPr lang="vi-VN" sz="1200">
                <a:solidFill>
                  <a:srgbClr val="000000"/>
                </a:solidFill>
              </a:rPr>
              <a:t> </a:t>
            </a:r>
            <a:r>
              <a:rPr lang="vi-VN" sz="1200" err="1">
                <a:solidFill>
                  <a:srgbClr val="000000"/>
                </a:solidFill>
              </a:rPr>
              <a:t>tượng</a:t>
            </a:r>
            <a:r>
              <a:rPr lang="vi-VN" sz="1200">
                <a:solidFill>
                  <a:srgbClr val="000000"/>
                </a:solidFill>
              </a:rPr>
              <a:t> </a:t>
            </a:r>
            <a:r>
              <a:rPr lang="vi-VN" sz="1200" err="1">
                <a:solidFill>
                  <a:srgbClr val="000000"/>
                </a:solidFill>
              </a:rPr>
              <a:t>được</a:t>
            </a:r>
            <a:r>
              <a:rPr lang="vi-VN" sz="1200">
                <a:solidFill>
                  <a:srgbClr val="000000"/>
                </a:solidFill>
              </a:rPr>
              <a:t> </a:t>
            </a:r>
            <a:r>
              <a:rPr lang="vi-VN" sz="1200" err="1">
                <a:solidFill>
                  <a:srgbClr val="000000"/>
                </a:solidFill>
              </a:rPr>
              <a:t>khuyến</a:t>
            </a:r>
            <a:r>
              <a:rPr lang="vi-VN" sz="1200">
                <a:solidFill>
                  <a:srgbClr val="000000"/>
                </a:solidFill>
              </a:rPr>
              <a:t> </a:t>
            </a:r>
            <a:r>
              <a:rPr lang="vi-VN" sz="1200" err="1">
                <a:solidFill>
                  <a:srgbClr val="000000"/>
                </a:solidFill>
              </a:rPr>
              <a:t>nghị</a:t>
            </a:r>
            <a:r>
              <a:rPr lang="vi-VN" sz="1200">
                <a:solidFill>
                  <a:srgbClr val="000000"/>
                </a:solidFill>
              </a:rPr>
              <a:t> </a:t>
            </a:r>
            <a:r>
              <a:rPr lang="vi-VN" sz="1200" err="1">
                <a:solidFill>
                  <a:srgbClr val="000000"/>
                </a:solidFill>
              </a:rPr>
              <a:t>thực</a:t>
            </a:r>
            <a:r>
              <a:rPr lang="vi-VN" sz="1200">
                <a:solidFill>
                  <a:srgbClr val="000000"/>
                </a:solidFill>
              </a:rPr>
              <a:t> </a:t>
            </a:r>
            <a:r>
              <a:rPr lang="vi-VN" sz="1200" err="1">
                <a:solidFill>
                  <a:srgbClr val="000000"/>
                </a:solidFill>
              </a:rPr>
              <a:t>hiện</a:t>
            </a:r>
            <a:r>
              <a:rPr lang="vi-VN" sz="1200">
                <a:solidFill>
                  <a:srgbClr val="000000"/>
                </a:solidFill>
              </a:rPr>
              <a:t> </a:t>
            </a:r>
            <a:r>
              <a:rPr lang="vi-VN" sz="1200" err="1">
                <a:solidFill>
                  <a:srgbClr val="000000"/>
                </a:solidFill>
              </a:rPr>
              <a:t>là</a:t>
            </a:r>
            <a:r>
              <a:rPr lang="vi-VN" sz="1200">
                <a:solidFill>
                  <a:srgbClr val="000000"/>
                </a:solidFill>
              </a:rPr>
              <a:t> </a:t>
            </a:r>
            <a:r>
              <a:rPr lang="vi-VN" sz="1200" err="1">
                <a:solidFill>
                  <a:srgbClr val="000000"/>
                </a:solidFill>
              </a:rPr>
              <a:t>các</a:t>
            </a:r>
            <a:r>
              <a:rPr lang="vi-VN" sz="1200">
                <a:solidFill>
                  <a:srgbClr val="000000"/>
                </a:solidFill>
              </a:rPr>
              <a:t> </a:t>
            </a:r>
            <a:r>
              <a:rPr lang="vi-VN" sz="1200" err="1">
                <a:solidFill>
                  <a:srgbClr val="000000"/>
                </a:solidFill>
              </a:rPr>
              <a:t>lãnh</a:t>
            </a:r>
            <a:r>
              <a:rPr lang="vi-VN" sz="1200">
                <a:solidFill>
                  <a:srgbClr val="000000"/>
                </a:solidFill>
              </a:rPr>
              <a:t> </a:t>
            </a:r>
            <a:r>
              <a:rPr lang="vi-VN" sz="1200" err="1">
                <a:solidFill>
                  <a:srgbClr val="000000"/>
                </a:solidFill>
              </a:rPr>
              <a:t>đạo</a:t>
            </a:r>
            <a:r>
              <a:rPr lang="vi-VN" sz="1200">
                <a:solidFill>
                  <a:srgbClr val="000000"/>
                </a:solidFill>
              </a:rPr>
              <a:t> doanh </a:t>
            </a:r>
            <a:r>
              <a:rPr lang="vi-VN" sz="1200" err="1">
                <a:solidFill>
                  <a:srgbClr val="000000"/>
                </a:solidFill>
              </a:rPr>
              <a:t>nghiệp</a:t>
            </a:r>
            <a:r>
              <a:rPr lang="vi-VN" sz="1200">
                <a:solidFill>
                  <a:srgbClr val="000000"/>
                </a:solidFill>
              </a:rPr>
              <a:t> </a:t>
            </a:r>
            <a:r>
              <a:rPr lang="vi-VN" sz="1200" err="1">
                <a:solidFill>
                  <a:srgbClr val="000000"/>
                </a:solidFill>
              </a:rPr>
              <a:t>để</a:t>
            </a:r>
            <a:r>
              <a:rPr lang="vi-VN" sz="1200">
                <a:solidFill>
                  <a:srgbClr val="000000"/>
                </a:solidFill>
              </a:rPr>
              <a:t> </a:t>
            </a:r>
            <a:r>
              <a:rPr lang="vi-VN" sz="1200" err="1">
                <a:solidFill>
                  <a:srgbClr val="000000"/>
                </a:solidFill>
              </a:rPr>
              <a:t>đảm</a:t>
            </a:r>
            <a:r>
              <a:rPr lang="vi-VN" sz="1200">
                <a:solidFill>
                  <a:srgbClr val="000000"/>
                </a:solidFill>
              </a:rPr>
              <a:t> </a:t>
            </a:r>
            <a:r>
              <a:rPr lang="vi-VN" sz="1200" err="1">
                <a:solidFill>
                  <a:srgbClr val="000000"/>
                </a:solidFill>
              </a:rPr>
              <a:t>bảo</a:t>
            </a:r>
            <a:r>
              <a:rPr lang="vi-VN" sz="1200">
                <a:solidFill>
                  <a:srgbClr val="000000"/>
                </a:solidFill>
              </a:rPr>
              <a:t> </a:t>
            </a:r>
            <a:r>
              <a:rPr lang="vi-VN" sz="1200" err="1">
                <a:solidFill>
                  <a:srgbClr val="000000"/>
                </a:solidFill>
              </a:rPr>
              <a:t>chất</a:t>
            </a:r>
            <a:r>
              <a:rPr lang="vi-VN" sz="1200">
                <a:solidFill>
                  <a:srgbClr val="000000"/>
                </a:solidFill>
              </a:rPr>
              <a:t> </a:t>
            </a:r>
            <a:r>
              <a:rPr lang="vi-VN" sz="1200" err="1">
                <a:solidFill>
                  <a:srgbClr val="000000"/>
                </a:solidFill>
              </a:rPr>
              <a:t>lượng</a:t>
            </a:r>
            <a:r>
              <a:rPr lang="vi-VN" sz="1200">
                <a:solidFill>
                  <a:srgbClr val="000000"/>
                </a:solidFill>
              </a:rPr>
              <a:t> </a:t>
            </a:r>
            <a:r>
              <a:rPr lang="vi-VN" sz="1200" err="1">
                <a:solidFill>
                  <a:srgbClr val="000000"/>
                </a:solidFill>
              </a:rPr>
              <a:t>và</a:t>
            </a:r>
            <a:r>
              <a:rPr lang="vi-VN" sz="1200">
                <a:solidFill>
                  <a:srgbClr val="000000"/>
                </a:solidFill>
              </a:rPr>
              <a:t> </a:t>
            </a:r>
            <a:r>
              <a:rPr lang="vi-VN" sz="1200" err="1">
                <a:solidFill>
                  <a:srgbClr val="000000"/>
                </a:solidFill>
              </a:rPr>
              <a:t>mức</a:t>
            </a:r>
            <a:r>
              <a:rPr lang="vi-VN" sz="1200">
                <a:solidFill>
                  <a:srgbClr val="000000"/>
                </a:solidFill>
              </a:rPr>
              <a:t> </a:t>
            </a:r>
            <a:r>
              <a:rPr lang="vi-VN" sz="1200" err="1">
                <a:solidFill>
                  <a:srgbClr val="000000"/>
                </a:solidFill>
              </a:rPr>
              <a:t>độ</a:t>
            </a:r>
            <a:r>
              <a:rPr lang="vi-VN" sz="1200">
                <a:solidFill>
                  <a:srgbClr val="000000"/>
                </a:solidFill>
              </a:rPr>
              <a:t> </a:t>
            </a:r>
            <a:r>
              <a:rPr lang="vi-VN" sz="1200" err="1">
                <a:solidFill>
                  <a:srgbClr val="000000"/>
                </a:solidFill>
              </a:rPr>
              <a:t>chính</a:t>
            </a:r>
            <a:r>
              <a:rPr lang="vi-VN" sz="1200">
                <a:solidFill>
                  <a:srgbClr val="000000"/>
                </a:solidFill>
              </a:rPr>
              <a:t> </a:t>
            </a:r>
            <a:r>
              <a:rPr lang="vi-VN" sz="1200" err="1">
                <a:solidFill>
                  <a:srgbClr val="000000"/>
                </a:solidFill>
              </a:rPr>
              <a:t>xác</a:t>
            </a:r>
            <a:r>
              <a:rPr lang="vi-VN" sz="1200">
                <a:solidFill>
                  <a:srgbClr val="000000"/>
                </a:solidFill>
              </a:rPr>
              <a:t> </a:t>
            </a:r>
            <a:r>
              <a:rPr lang="vi-VN" sz="1200" err="1">
                <a:solidFill>
                  <a:srgbClr val="000000"/>
                </a:solidFill>
              </a:rPr>
              <a:t>về</a:t>
            </a:r>
            <a:r>
              <a:rPr lang="vi-VN" sz="1200">
                <a:solidFill>
                  <a:srgbClr val="000000"/>
                </a:solidFill>
              </a:rPr>
              <a:t> </a:t>
            </a:r>
            <a:r>
              <a:rPr lang="vi-VN" sz="1200" err="1">
                <a:solidFill>
                  <a:srgbClr val="000000"/>
                </a:solidFill>
              </a:rPr>
              <a:t>hiện</a:t>
            </a:r>
            <a:r>
              <a:rPr lang="vi-VN" sz="1200">
                <a:solidFill>
                  <a:srgbClr val="000000"/>
                </a:solidFill>
              </a:rPr>
              <a:t> </a:t>
            </a:r>
            <a:r>
              <a:rPr lang="vi-VN" sz="1200" err="1">
                <a:solidFill>
                  <a:srgbClr val="000000"/>
                </a:solidFill>
              </a:rPr>
              <a:t>trạng</a:t>
            </a:r>
            <a:r>
              <a:rPr lang="vi-VN" sz="1200">
                <a:solidFill>
                  <a:srgbClr val="000000"/>
                </a:solidFill>
              </a:rPr>
              <a:t> </a:t>
            </a:r>
            <a:r>
              <a:rPr lang="vi-VN" sz="1200" err="1">
                <a:solidFill>
                  <a:srgbClr val="000000"/>
                </a:solidFill>
              </a:rPr>
              <a:t>của</a:t>
            </a:r>
            <a:r>
              <a:rPr lang="vi-VN" sz="1200">
                <a:solidFill>
                  <a:srgbClr val="000000"/>
                </a:solidFill>
              </a:rPr>
              <a:t> doanh </a:t>
            </a:r>
            <a:r>
              <a:rPr lang="vi-VN" sz="1200" err="1">
                <a:solidFill>
                  <a:srgbClr val="000000"/>
                </a:solidFill>
              </a:rPr>
              <a:t>nghiệp</a:t>
            </a:r>
            <a:r>
              <a:rPr lang="vi-VN" sz="1200">
                <a:solidFill>
                  <a:srgbClr val="000000"/>
                </a:solidFill>
              </a:rPr>
              <a:t>. </a:t>
            </a:r>
            <a:endParaRPr lang="en-US" sz="1200">
              <a:solidFill>
                <a:srgbClr val="000000"/>
              </a:solidFill>
            </a:endParaRPr>
          </a:p>
          <a:p>
            <a:pPr marL="0" lvl="0" indent="0" algn="just">
              <a:lnSpc>
                <a:spcPct val="130000"/>
              </a:lnSpc>
              <a:spcBef>
                <a:spcPts val="300"/>
              </a:spcBef>
              <a:spcAft>
                <a:spcPts val="300"/>
              </a:spcAft>
              <a:buNone/>
              <a:defRPr/>
            </a:pPr>
            <a:r>
              <a:rPr lang="en-US" sz="1200" b="1">
                <a:solidFill>
                  <a:srgbClr val="000000"/>
                </a:solidFill>
                <a:latin typeface="Arial" panose="020B0604020202020204" pitchFamily="34" charset="0"/>
                <a:ea typeface="Times New Roman" panose="02020603050405020304" pitchFamily="18" charset="0"/>
                <a:cs typeface="Arial" panose="020B0604020202020204" pitchFamily="34" charset="0"/>
              </a:rPr>
              <a:t>3. Thang </a:t>
            </a:r>
            <a:r>
              <a:rPr lang="en-US" sz="1200" b="1" err="1">
                <a:solidFill>
                  <a:srgbClr val="000000"/>
                </a:solidFill>
                <a:latin typeface="Arial" panose="020B0604020202020204" pitchFamily="34" charset="0"/>
                <a:ea typeface="Times New Roman" panose="02020603050405020304" pitchFamily="18" charset="0"/>
                <a:cs typeface="Arial" panose="020B0604020202020204" pitchFamily="34" charset="0"/>
              </a:rPr>
              <a:t>đo</a:t>
            </a:r>
            <a:r>
              <a:rPr lang="en-US" sz="1200" b="1">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b="1" err="1">
                <a:solidFill>
                  <a:srgbClr val="000000"/>
                </a:solidFill>
                <a:latin typeface="Arial" panose="020B0604020202020204" pitchFamily="34" charset="0"/>
                <a:ea typeface="Times New Roman" panose="02020603050405020304" pitchFamily="18" charset="0"/>
                <a:cs typeface="Arial" panose="020B0604020202020204" pitchFamily="34" charset="0"/>
              </a:rPr>
              <a:t>xếp</a:t>
            </a:r>
            <a:r>
              <a:rPr lang="en-US" sz="1200" b="1">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200" b="1" err="1">
                <a:solidFill>
                  <a:srgbClr val="000000"/>
                </a:solidFill>
                <a:latin typeface="Arial" panose="020B0604020202020204" pitchFamily="34" charset="0"/>
                <a:ea typeface="Times New Roman" panose="02020603050405020304" pitchFamily="18" charset="0"/>
                <a:cs typeface="Arial" panose="020B0604020202020204" pitchFamily="34" charset="0"/>
              </a:rPr>
              <a:t>hạng</a:t>
            </a:r>
            <a:endParaRPr lang="en-US" sz="12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30000"/>
              </a:lnSpc>
              <a:spcBef>
                <a:spcPts val="300"/>
              </a:spcBef>
              <a:spcAft>
                <a:spcPts val="300"/>
              </a:spcAft>
              <a:buNone/>
              <a:defRPr/>
            </a:pPr>
            <a:r>
              <a:rPr lang="en-US" sz="1200" err="1">
                <a:solidFill>
                  <a:srgbClr val="000000"/>
                </a:solidFill>
                <a:latin typeface="Arial" panose="020B0604020202020204" pitchFamily="34" charset="0"/>
                <a:cs typeface="Arial" panose="020B0604020202020204" pitchFamily="34" charset="0"/>
              </a:rPr>
              <a:t>Dựa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vào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phản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hồi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của</a:t>
            </a:r>
            <a:r>
              <a:rPr lang="en-US" sz="1200">
                <a:solidFill>
                  <a:srgbClr val="000000"/>
                </a:solidFill>
                <a:latin typeface="Arial" panose="020B0604020202020204" pitchFamily="34" charset="0"/>
                <a:cs typeface="Arial" panose="020B0604020202020204" pitchFamily="34" charset="0"/>
              </a:rPr>
              <a:t> ng</a:t>
            </a:r>
            <a:r>
              <a:rPr lang="vi-VN" sz="1200">
                <a:solidFill>
                  <a:srgbClr val="000000"/>
                </a:solidFill>
                <a:latin typeface="Arial" panose="020B0604020202020204" pitchFamily="34" charset="0"/>
                <a:cs typeface="Arial" panose="020B0604020202020204" pitchFamily="34" charset="0"/>
              </a:rPr>
              <a:t>ư</a:t>
            </a:r>
            <a:r>
              <a:rPr lang="en-US" sz="1200" err="1">
                <a:solidFill>
                  <a:srgbClr val="000000"/>
                </a:solidFill>
                <a:latin typeface="Arial" panose="020B0604020202020204" pitchFamily="34" charset="0"/>
                <a:cs typeface="Arial" panose="020B0604020202020204" pitchFamily="34" charset="0"/>
              </a:rPr>
              <a:t>ời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tham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gia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khảo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sát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câu</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trả</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lời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cho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mỗi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lĩnh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vực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trọng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tâm</a:t>
            </a:r>
            <a:r>
              <a:rPr lang="en-US" sz="1200">
                <a:solidFill>
                  <a:srgbClr val="000000"/>
                </a:solidFill>
                <a:latin typeface="Arial" panose="020B0604020202020204" pitchFamily="34" charset="0"/>
                <a:cs typeface="Arial" panose="020B0604020202020204" pitchFamily="34" charset="0"/>
              </a:rPr>
              <a:t> đ</a:t>
            </a:r>
            <a:r>
              <a:rPr lang="vi-VN" sz="1200">
                <a:solidFill>
                  <a:srgbClr val="000000"/>
                </a:solidFill>
                <a:latin typeface="Arial" panose="020B0604020202020204" pitchFamily="34" charset="0"/>
                <a:cs typeface="Arial" panose="020B0604020202020204" pitchFamily="34" charset="0"/>
              </a:rPr>
              <a:t>ư</a:t>
            </a:r>
            <a:r>
              <a:rPr lang="en-US" sz="1200" err="1">
                <a:solidFill>
                  <a:srgbClr val="000000"/>
                </a:solidFill>
                <a:latin typeface="Arial" panose="020B0604020202020204" pitchFamily="34" charset="0"/>
                <a:cs typeface="Arial" panose="020B0604020202020204" pitchFamily="34" charset="0"/>
              </a:rPr>
              <a:t>ợc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chuyển</a:t>
            </a:r>
            <a:r>
              <a:rPr lang="en-US" sz="1200">
                <a:solidFill>
                  <a:srgbClr val="000000"/>
                </a:solidFill>
                <a:latin typeface="Arial" panose="020B0604020202020204" pitchFamily="34" charset="0"/>
                <a:cs typeface="Arial" panose="020B0604020202020204" pitchFamily="34" charset="0"/>
              </a:rPr>
              <a:t> sang thang </a:t>
            </a:r>
            <a:r>
              <a:rPr lang="en-US" sz="1200" err="1">
                <a:solidFill>
                  <a:srgbClr val="000000"/>
                </a:solidFill>
                <a:latin typeface="Arial" panose="020B0604020202020204" pitchFamily="34" charset="0"/>
                <a:cs typeface="Arial" panose="020B0604020202020204" pitchFamily="34" charset="0"/>
              </a:rPr>
              <a:t>điểm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từ</a:t>
            </a:r>
            <a:r>
              <a:rPr lang="en-US" sz="1200">
                <a:solidFill>
                  <a:srgbClr val="000000"/>
                </a:solidFill>
                <a:latin typeface="Arial" panose="020B0604020202020204" pitchFamily="34" charset="0"/>
                <a:cs typeface="Arial" panose="020B0604020202020204" pitchFamily="34" charset="0"/>
              </a:rPr>
              <a:t> 1 </a:t>
            </a:r>
            <a:r>
              <a:rPr lang="en-US" sz="1200" err="1">
                <a:solidFill>
                  <a:srgbClr val="000000"/>
                </a:solidFill>
                <a:latin typeface="Arial" panose="020B0604020202020204" pitchFamily="34" charset="0"/>
                <a:cs typeface="Arial" panose="020B0604020202020204" pitchFamily="34" charset="0"/>
              </a:rPr>
              <a:t>đến</a:t>
            </a:r>
            <a:r>
              <a:rPr lang="en-US" sz="1200">
                <a:solidFill>
                  <a:srgbClr val="000000"/>
                </a:solidFill>
                <a:latin typeface="Arial" panose="020B0604020202020204" pitchFamily="34" charset="0"/>
                <a:cs typeface="Arial" panose="020B0604020202020204" pitchFamily="34" charset="0"/>
              </a:rPr>
              <a:t> 5 t</a:t>
            </a:r>
            <a:r>
              <a:rPr lang="vi-VN" sz="1200">
                <a:solidFill>
                  <a:srgbClr val="000000"/>
                </a:solidFill>
                <a:latin typeface="Arial" panose="020B0604020202020204" pitchFamily="34" charset="0"/>
                <a:cs typeface="Arial" panose="020B0604020202020204" pitchFamily="34" charset="0"/>
              </a:rPr>
              <a:t>ư</a:t>
            </a:r>
            <a:r>
              <a:rPr lang="en-US" sz="1200" err="1">
                <a:solidFill>
                  <a:srgbClr val="000000"/>
                </a:solidFill>
                <a:latin typeface="Arial" panose="020B0604020202020204" pitchFamily="34" charset="0"/>
                <a:cs typeface="Arial" panose="020B0604020202020204" pitchFamily="34" charset="0"/>
              </a:rPr>
              <a:t>ơng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ứng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với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các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mức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độ</a:t>
            </a:r>
            <a:r>
              <a:rPr lang="en-US" sz="1200">
                <a:solidFill>
                  <a:srgbClr val="000000"/>
                </a:solidFill>
                <a:latin typeface="Arial" panose="020B0604020202020204" pitchFamily="34" charset="0"/>
                <a:cs typeface="Arial" panose="020B0604020202020204" pitchFamily="34" charset="0"/>
              </a:rPr>
              <a:t> tr</a:t>
            </a:r>
            <a:r>
              <a:rPr lang="vi-VN" sz="1200">
                <a:solidFill>
                  <a:srgbClr val="000000"/>
                </a:solidFill>
                <a:latin typeface="Arial" panose="020B0604020202020204" pitchFamily="34" charset="0"/>
                <a:cs typeface="Arial" panose="020B0604020202020204" pitchFamily="34" charset="0"/>
              </a:rPr>
              <a:t>ư</a:t>
            </a:r>
            <a:r>
              <a:rPr lang="en-US" sz="1200" err="1">
                <a:solidFill>
                  <a:srgbClr val="000000"/>
                </a:solidFill>
                <a:latin typeface="Arial" panose="020B0604020202020204" pitchFamily="34" charset="0"/>
                <a:cs typeface="Arial" panose="020B0604020202020204" pitchFamily="34" charset="0"/>
              </a:rPr>
              <a:t>ởng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thành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số</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hóa</a:t>
            </a:r>
            <a:r>
              <a:rPr lang="en-US" sz="1200">
                <a:solidFill>
                  <a:srgbClr val="000000"/>
                </a:solidFill>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None/>
              <a:defRPr/>
            </a:pPr>
            <a:endParaRPr lang="en-US" sz="1200">
              <a:solidFill>
                <a:srgbClr val="000000"/>
              </a:solidFill>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defRPr/>
            </a:pPr>
            <a:endParaRPr lang="en-US" sz="1200">
              <a:solidFill>
                <a:srgbClr val="000000"/>
              </a:solidFill>
              <a:latin typeface="Arial" panose="020B0604020202020204" pitchFamily="34" charset="0"/>
              <a:cs typeface="Arial" panose="020B0604020202020204" pitchFamily="34" charset="0"/>
            </a:endParaRPr>
          </a:p>
          <a:p>
            <a:pPr marL="285750" indent="-285750" algn="just">
              <a:lnSpc>
                <a:spcPct val="130000"/>
              </a:lnSpc>
              <a:spcBef>
                <a:spcPts val="300"/>
              </a:spcBef>
              <a:spcAft>
                <a:spcPts val="300"/>
              </a:spcAft>
            </a:pPr>
            <a:r>
              <a:rPr lang="vi-VN" sz="1200"/>
              <a:t>Cơ </a:t>
            </a:r>
            <a:r>
              <a:rPr lang="vi-VN" sz="1200" err="1"/>
              <a:t>bản</a:t>
            </a:r>
            <a:r>
              <a:rPr lang="vi-VN" sz="1200"/>
              <a:t>: Doanh </a:t>
            </a:r>
            <a:r>
              <a:rPr lang="vi-VN" sz="1200" err="1"/>
              <a:t>nghiệp</a:t>
            </a:r>
            <a:r>
              <a:rPr lang="vi-VN" sz="1200"/>
              <a:t> chưa </a:t>
            </a:r>
            <a:r>
              <a:rPr lang="vi-VN" sz="1200" err="1"/>
              <a:t>hình</a:t>
            </a:r>
            <a:r>
              <a:rPr lang="vi-VN" sz="1200"/>
              <a:t> </a:t>
            </a:r>
            <a:r>
              <a:rPr lang="vi-VN" sz="1200" err="1"/>
              <a:t>thành</a:t>
            </a:r>
            <a:r>
              <a:rPr lang="vi-VN" sz="1200"/>
              <a:t> </a:t>
            </a:r>
            <a:r>
              <a:rPr lang="vi-VN" sz="1200" err="1"/>
              <a:t>mục</a:t>
            </a:r>
            <a:r>
              <a:rPr lang="vi-VN" sz="1200"/>
              <a:t> tiêu </a:t>
            </a:r>
            <a:r>
              <a:rPr lang="vi-VN" sz="1200" err="1"/>
              <a:t>hiện</a:t>
            </a:r>
            <a:r>
              <a:rPr lang="vi-VN" sz="1200"/>
              <a:t> </a:t>
            </a:r>
            <a:r>
              <a:rPr lang="vi-VN" sz="1200" err="1"/>
              <a:t>tại</a:t>
            </a:r>
            <a:r>
              <a:rPr lang="vi-VN" sz="1200"/>
              <a:t> cho </a:t>
            </a:r>
            <a:r>
              <a:rPr lang="vi-VN" sz="1200" err="1"/>
              <a:t>chuyển</a:t>
            </a:r>
            <a:r>
              <a:rPr lang="vi-VN" sz="1200"/>
              <a:t> </a:t>
            </a:r>
            <a:r>
              <a:rPr lang="vi-VN" sz="1200" err="1"/>
              <a:t>đổi</a:t>
            </a:r>
            <a:r>
              <a:rPr lang="vi-VN" sz="1200"/>
              <a:t> </a:t>
            </a:r>
            <a:r>
              <a:rPr lang="vi-VN" sz="1200" err="1"/>
              <a:t>số</a:t>
            </a:r>
            <a:r>
              <a:rPr lang="vi-VN" sz="1200"/>
              <a:t> nhưng </a:t>
            </a:r>
            <a:r>
              <a:rPr lang="vi-VN" sz="1200" err="1"/>
              <a:t>đã</a:t>
            </a:r>
            <a:r>
              <a:rPr lang="vi-VN" sz="1200"/>
              <a:t> </a:t>
            </a:r>
            <a:r>
              <a:rPr lang="vi-VN" sz="1200" err="1"/>
              <a:t>có</a:t>
            </a:r>
            <a:r>
              <a:rPr lang="vi-VN" sz="1200"/>
              <a:t> </a:t>
            </a:r>
            <a:r>
              <a:rPr lang="vi-VN" sz="1200" err="1"/>
              <a:t>thể</a:t>
            </a:r>
            <a:r>
              <a:rPr lang="vi-VN" sz="1200"/>
              <a:t> </a:t>
            </a:r>
            <a:r>
              <a:rPr lang="vi-VN" sz="1200" err="1"/>
              <a:t>thực</a:t>
            </a:r>
            <a:r>
              <a:rPr lang="vi-VN" sz="1200"/>
              <a:t> </a:t>
            </a:r>
            <a:r>
              <a:rPr lang="vi-VN" sz="1200" err="1"/>
              <a:t>hiện</a:t>
            </a:r>
            <a:r>
              <a:rPr lang="vi-VN" sz="1200"/>
              <a:t> </a:t>
            </a:r>
            <a:r>
              <a:rPr lang="vi-VN" sz="1200" err="1"/>
              <a:t>các</a:t>
            </a:r>
            <a:r>
              <a:rPr lang="vi-VN" sz="1200"/>
              <a:t> </a:t>
            </a:r>
            <a:r>
              <a:rPr lang="vi-VN" sz="1200" err="1"/>
              <a:t>giải</a:t>
            </a:r>
            <a:r>
              <a:rPr lang="vi-VN" sz="1200"/>
              <a:t> </a:t>
            </a:r>
            <a:r>
              <a:rPr lang="vi-VN" sz="1200" err="1"/>
              <a:t>pháp</a:t>
            </a:r>
            <a:r>
              <a:rPr lang="vi-VN" sz="1200"/>
              <a:t> CĐS cơ </a:t>
            </a:r>
            <a:r>
              <a:rPr lang="vi-VN" sz="1200" err="1"/>
              <a:t>bản</a:t>
            </a:r>
            <a:r>
              <a:rPr lang="vi-VN" sz="1200"/>
              <a:t> </a:t>
            </a:r>
            <a:r>
              <a:rPr lang="vi-VN" sz="1200" err="1"/>
              <a:t>để</a:t>
            </a:r>
            <a:r>
              <a:rPr lang="vi-VN" sz="1200"/>
              <a:t> </a:t>
            </a:r>
            <a:r>
              <a:rPr lang="vi-VN" sz="1200" err="1"/>
              <a:t>số</a:t>
            </a:r>
            <a:r>
              <a:rPr lang="vi-VN" sz="1200"/>
              <a:t> </a:t>
            </a:r>
            <a:r>
              <a:rPr lang="vi-VN" sz="1200" err="1"/>
              <a:t>hóa</a:t>
            </a:r>
            <a:r>
              <a:rPr lang="vi-VN" sz="1200"/>
              <a:t> </a:t>
            </a:r>
            <a:r>
              <a:rPr lang="vi-VN" sz="1200" err="1"/>
              <a:t>một</a:t>
            </a:r>
            <a:r>
              <a:rPr lang="vi-VN" sz="1200"/>
              <a:t> </a:t>
            </a:r>
            <a:r>
              <a:rPr lang="vi-VN" sz="1200" err="1"/>
              <a:t>vài</a:t>
            </a:r>
            <a:r>
              <a:rPr lang="vi-VN" sz="1200"/>
              <a:t> quy </a:t>
            </a:r>
            <a:r>
              <a:rPr lang="vi-VN" sz="1200" err="1"/>
              <a:t>trình</a:t>
            </a:r>
            <a:r>
              <a:rPr lang="vi-VN" sz="1200"/>
              <a:t> </a:t>
            </a:r>
            <a:r>
              <a:rPr lang="vi-VN" sz="1200" err="1"/>
              <a:t>nội</a:t>
            </a:r>
            <a:r>
              <a:rPr lang="vi-VN" sz="1200"/>
              <a:t> </a:t>
            </a:r>
            <a:r>
              <a:rPr lang="vi-VN" sz="1200" err="1"/>
              <a:t>bộ</a:t>
            </a:r>
            <a:r>
              <a:rPr lang="vi-VN" sz="1200"/>
              <a:t> </a:t>
            </a:r>
            <a:r>
              <a:rPr lang="vi-VN" sz="1200" err="1"/>
              <a:t>hoặc</a:t>
            </a:r>
            <a:r>
              <a:rPr lang="vi-VN" sz="1200"/>
              <a:t> </a:t>
            </a:r>
            <a:r>
              <a:rPr lang="vi-VN" sz="1200" err="1"/>
              <a:t>một</a:t>
            </a:r>
            <a:r>
              <a:rPr lang="vi-VN" sz="1200"/>
              <a:t> </a:t>
            </a:r>
            <a:r>
              <a:rPr lang="vi-VN" sz="1200" err="1"/>
              <a:t>vài</a:t>
            </a:r>
            <a:r>
              <a:rPr lang="vi-VN" sz="1200"/>
              <a:t> </a:t>
            </a:r>
            <a:r>
              <a:rPr lang="vi-VN" sz="1200" err="1"/>
              <a:t>sản</a:t>
            </a:r>
            <a:r>
              <a:rPr lang="vi-VN" sz="1200"/>
              <a:t> </a:t>
            </a:r>
            <a:r>
              <a:rPr lang="vi-VN" sz="1200" err="1"/>
              <a:t>phẩm</a:t>
            </a:r>
            <a:r>
              <a:rPr lang="vi-VN" sz="1200"/>
              <a:t> </a:t>
            </a:r>
            <a:r>
              <a:rPr lang="vi-VN" sz="1200" err="1"/>
              <a:t>và</a:t>
            </a:r>
            <a:r>
              <a:rPr lang="vi-VN" sz="1200"/>
              <a:t> </a:t>
            </a:r>
            <a:r>
              <a:rPr lang="vi-VN" sz="1200" err="1"/>
              <a:t>dịch</a:t>
            </a:r>
            <a:r>
              <a:rPr lang="vi-VN" sz="1200"/>
              <a:t> </a:t>
            </a:r>
            <a:r>
              <a:rPr lang="vi-VN" sz="1200" err="1"/>
              <a:t>vụ</a:t>
            </a:r>
            <a:r>
              <a:rPr lang="vi-VN" sz="1200"/>
              <a:t>.</a:t>
            </a:r>
          </a:p>
        </p:txBody>
      </p:sp>
      <p:graphicFrame>
        <p:nvGraphicFramePr>
          <p:cNvPr id="34" name="Table 33">
            <a:extLst>
              <a:ext uri="{FF2B5EF4-FFF2-40B4-BE49-F238E27FC236}">
                <a16:creationId xmlns:a16="http://schemas.microsoft.com/office/drawing/2014/main" xmlns="" id="{EBF56E63-D471-489B-89A5-DE43C1CE2C35}"/>
              </a:ext>
            </a:extLst>
          </p:cNvPr>
          <p:cNvGraphicFramePr>
            <a:graphicFrameLocks noGrp="1"/>
          </p:cNvGraphicFramePr>
          <p:nvPr>
            <p:extLst>
              <p:ext uri="{D42A27DB-BD31-4B8C-83A1-F6EECF244321}">
                <p14:modId xmlns:p14="http://schemas.microsoft.com/office/powerpoint/2010/main" val="1851289106"/>
              </p:ext>
            </p:extLst>
          </p:nvPr>
        </p:nvGraphicFramePr>
        <p:xfrm>
          <a:off x="471484" y="7766306"/>
          <a:ext cx="5915025" cy="548640"/>
        </p:xfrm>
        <a:graphic>
          <a:graphicData uri="http://schemas.openxmlformats.org/drawingml/2006/table">
            <a:tbl>
              <a:tblPr firstRow="1" bandRow="1"/>
              <a:tblGrid>
                <a:gridCol w="1183005">
                  <a:extLst>
                    <a:ext uri="{9D8B030D-6E8A-4147-A177-3AD203B41FA5}">
                      <a16:colId xmlns:a16="http://schemas.microsoft.com/office/drawing/2014/main" xmlns="" val="569429373"/>
                    </a:ext>
                  </a:extLst>
                </a:gridCol>
                <a:gridCol w="1183005">
                  <a:extLst>
                    <a:ext uri="{9D8B030D-6E8A-4147-A177-3AD203B41FA5}">
                      <a16:colId xmlns:a16="http://schemas.microsoft.com/office/drawing/2014/main" xmlns="" val="3477090534"/>
                    </a:ext>
                  </a:extLst>
                </a:gridCol>
                <a:gridCol w="1183005">
                  <a:extLst>
                    <a:ext uri="{9D8B030D-6E8A-4147-A177-3AD203B41FA5}">
                      <a16:colId xmlns:a16="http://schemas.microsoft.com/office/drawing/2014/main" xmlns="" val="1912117675"/>
                    </a:ext>
                  </a:extLst>
                </a:gridCol>
                <a:gridCol w="1183005">
                  <a:extLst>
                    <a:ext uri="{9D8B030D-6E8A-4147-A177-3AD203B41FA5}">
                      <a16:colId xmlns:a16="http://schemas.microsoft.com/office/drawing/2014/main" xmlns="" val="2320547365"/>
                    </a:ext>
                  </a:extLst>
                </a:gridCol>
                <a:gridCol w="1183005">
                  <a:extLst>
                    <a:ext uri="{9D8B030D-6E8A-4147-A177-3AD203B41FA5}">
                      <a16:colId xmlns:a16="http://schemas.microsoft.com/office/drawing/2014/main" xmlns="" val="71619356"/>
                    </a:ext>
                  </a:extLst>
                </a:gridCol>
              </a:tblGrid>
              <a:tr h="274320">
                <a:tc>
                  <a:txBody>
                    <a:bodyPr/>
                    <a:lstStyle>
                      <a:lvl1pPr marL="0" algn="l" defTabSz="685743" rtl="0" eaLnBrk="1" latinLnBrk="0" hangingPunct="1">
                        <a:defRPr sz="1350" b="1" kern="1200">
                          <a:solidFill>
                            <a:schemeClr val="lt1"/>
                          </a:solidFill>
                          <a:latin typeface="Arial"/>
                        </a:defRPr>
                      </a:lvl1pPr>
                      <a:lvl2pPr marL="342872" algn="l" defTabSz="685743" rtl="0" eaLnBrk="1" latinLnBrk="0" hangingPunct="1">
                        <a:defRPr sz="1350" b="1" kern="1200">
                          <a:solidFill>
                            <a:schemeClr val="lt1"/>
                          </a:solidFill>
                          <a:latin typeface="Arial"/>
                        </a:defRPr>
                      </a:lvl2pPr>
                      <a:lvl3pPr marL="685743" algn="l" defTabSz="685743" rtl="0" eaLnBrk="1" latinLnBrk="0" hangingPunct="1">
                        <a:defRPr sz="1350" b="1" kern="1200">
                          <a:solidFill>
                            <a:schemeClr val="lt1"/>
                          </a:solidFill>
                          <a:latin typeface="Arial"/>
                        </a:defRPr>
                      </a:lvl3pPr>
                      <a:lvl4pPr marL="1028614" algn="l" defTabSz="685743" rtl="0" eaLnBrk="1" latinLnBrk="0" hangingPunct="1">
                        <a:defRPr sz="1350" b="1" kern="1200">
                          <a:solidFill>
                            <a:schemeClr val="lt1"/>
                          </a:solidFill>
                          <a:latin typeface="Arial"/>
                        </a:defRPr>
                      </a:lvl4pPr>
                      <a:lvl5pPr marL="1371486" algn="l" defTabSz="685743" rtl="0" eaLnBrk="1" latinLnBrk="0" hangingPunct="1">
                        <a:defRPr sz="1350" b="1" kern="1200">
                          <a:solidFill>
                            <a:schemeClr val="lt1"/>
                          </a:solidFill>
                          <a:latin typeface="Arial"/>
                        </a:defRPr>
                      </a:lvl5pPr>
                      <a:lvl6pPr marL="1714356" algn="l" defTabSz="685743" rtl="0" eaLnBrk="1" latinLnBrk="0" hangingPunct="1">
                        <a:defRPr sz="1350" b="1" kern="1200">
                          <a:solidFill>
                            <a:schemeClr val="lt1"/>
                          </a:solidFill>
                          <a:latin typeface="Arial"/>
                        </a:defRPr>
                      </a:lvl6pPr>
                      <a:lvl7pPr marL="2057228" algn="l" defTabSz="685743" rtl="0" eaLnBrk="1" latinLnBrk="0" hangingPunct="1">
                        <a:defRPr sz="1350" b="1" kern="1200">
                          <a:solidFill>
                            <a:schemeClr val="lt1"/>
                          </a:solidFill>
                          <a:latin typeface="Arial"/>
                        </a:defRPr>
                      </a:lvl7pPr>
                      <a:lvl8pPr marL="2400098" algn="l" defTabSz="685743" rtl="0" eaLnBrk="1" latinLnBrk="0" hangingPunct="1">
                        <a:defRPr sz="1350" b="1" kern="1200">
                          <a:solidFill>
                            <a:schemeClr val="lt1"/>
                          </a:solidFill>
                          <a:latin typeface="Arial"/>
                        </a:defRPr>
                      </a:lvl8pPr>
                      <a:lvl9pPr marL="2742970" algn="l" defTabSz="685743" rtl="0" eaLnBrk="1" latinLnBrk="0" hangingPunct="1">
                        <a:defRPr sz="1350" b="1" kern="1200">
                          <a:solidFill>
                            <a:schemeClr val="lt1"/>
                          </a:solidFill>
                          <a:latin typeface="Arial"/>
                        </a:defRPr>
                      </a:lvl9pPr>
                    </a:lstStyle>
                    <a:p>
                      <a:pPr algn="ctr"/>
                      <a:endParaRPr lang="en-US" sz="400">
                        <a:solidFill>
                          <a:schemeClr val="tx1"/>
                        </a:solidFill>
                      </a:endParaRPr>
                    </a:p>
                  </a:txBody>
                  <a:tcPr marL="9144" marR="9144"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F2C"/>
                    </a:solidFill>
                  </a:tcPr>
                </a:tc>
                <a:tc>
                  <a:txBody>
                    <a:bodyPr/>
                    <a:lstStyle>
                      <a:lvl1pPr marL="0" algn="l" defTabSz="685743" rtl="0" eaLnBrk="1" latinLnBrk="0" hangingPunct="1">
                        <a:defRPr sz="1350" b="1" kern="1200">
                          <a:solidFill>
                            <a:schemeClr val="lt1"/>
                          </a:solidFill>
                          <a:latin typeface="Arial"/>
                        </a:defRPr>
                      </a:lvl1pPr>
                      <a:lvl2pPr marL="342872" algn="l" defTabSz="685743" rtl="0" eaLnBrk="1" latinLnBrk="0" hangingPunct="1">
                        <a:defRPr sz="1350" b="1" kern="1200">
                          <a:solidFill>
                            <a:schemeClr val="lt1"/>
                          </a:solidFill>
                          <a:latin typeface="Arial"/>
                        </a:defRPr>
                      </a:lvl2pPr>
                      <a:lvl3pPr marL="685743" algn="l" defTabSz="685743" rtl="0" eaLnBrk="1" latinLnBrk="0" hangingPunct="1">
                        <a:defRPr sz="1350" b="1" kern="1200">
                          <a:solidFill>
                            <a:schemeClr val="lt1"/>
                          </a:solidFill>
                          <a:latin typeface="Arial"/>
                        </a:defRPr>
                      </a:lvl3pPr>
                      <a:lvl4pPr marL="1028614" algn="l" defTabSz="685743" rtl="0" eaLnBrk="1" latinLnBrk="0" hangingPunct="1">
                        <a:defRPr sz="1350" b="1" kern="1200">
                          <a:solidFill>
                            <a:schemeClr val="lt1"/>
                          </a:solidFill>
                          <a:latin typeface="Arial"/>
                        </a:defRPr>
                      </a:lvl4pPr>
                      <a:lvl5pPr marL="1371486" algn="l" defTabSz="685743" rtl="0" eaLnBrk="1" latinLnBrk="0" hangingPunct="1">
                        <a:defRPr sz="1350" b="1" kern="1200">
                          <a:solidFill>
                            <a:schemeClr val="lt1"/>
                          </a:solidFill>
                          <a:latin typeface="Arial"/>
                        </a:defRPr>
                      </a:lvl5pPr>
                      <a:lvl6pPr marL="1714356" algn="l" defTabSz="685743" rtl="0" eaLnBrk="1" latinLnBrk="0" hangingPunct="1">
                        <a:defRPr sz="1350" b="1" kern="1200">
                          <a:solidFill>
                            <a:schemeClr val="lt1"/>
                          </a:solidFill>
                          <a:latin typeface="Arial"/>
                        </a:defRPr>
                      </a:lvl6pPr>
                      <a:lvl7pPr marL="2057228" algn="l" defTabSz="685743" rtl="0" eaLnBrk="1" latinLnBrk="0" hangingPunct="1">
                        <a:defRPr sz="1350" b="1" kern="1200">
                          <a:solidFill>
                            <a:schemeClr val="lt1"/>
                          </a:solidFill>
                          <a:latin typeface="Arial"/>
                        </a:defRPr>
                      </a:lvl7pPr>
                      <a:lvl8pPr marL="2400098" algn="l" defTabSz="685743" rtl="0" eaLnBrk="1" latinLnBrk="0" hangingPunct="1">
                        <a:defRPr sz="1350" b="1" kern="1200">
                          <a:solidFill>
                            <a:schemeClr val="lt1"/>
                          </a:solidFill>
                          <a:latin typeface="Arial"/>
                        </a:defRPr>
                      </a:lvl8pPr>
                      <a:lvl9pPr marL="2742970" algn="l" defTabSz="685743" rtl="0" eaLnBrk="1" latinLnBrk="0" hangingPunct="1">
                        <a:defRPr sz="1350" b="1" kern="1200">
                          <a:solidFill>
                            <a:schemeClr val="lt1"/>
                          </a:solidFill>
                          <a:latin typeface="Arial"/>
                        </a:defRPr>
                      </a:lvl9pPr>
                    </a:lstStyle>
                    <a:p>
                      <a:pPr algn="ctr"/>
                      <a:endParaRPr lang="en-US" sz="400">
                        <a:solidFill>
                          <a:schemeClr val="tx1"/>
                        </a:solidFill>
                      </a:endParaRPr>
                    </a:p>
                  </a:txBody>
                  <a:tcPr marL="9144" marR="9144"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D922B"/>
                    </a:solidFill>
                  </a:tcPr>
                </a:tc>
                <a:tc>
                  <a:txBody>
                    <a:bodyPr/>
                    <a:lstStyle>
                      <a:lvl1pPr marL="0" algn="l" defTabSz="685743" rtl="0" eaLnBrk="1" latinLnBrk="0" hangingPunct="1">
                        <a:defRPr sz="1350" b="1" kern="1200">
                          <a:solidFill>
                            <a:schemeClr val="lt1"/>
                          </a:solidFill>
                          <a:latin typeface="Arial"/>
                        </a:defRPr>
                      </a:lvl1pPr>
                      <a:lvl2pPr marL="342872" algn="l" defTabSz="685743" rtl="0" eaLnBrk="1" latinLnBrk="0" hangingPunct="1">
                        <a:defRPr sz="1350" b="1" kern="1200">
                          <a:solidFill>
                            <a:schemeClr val="lt1"/>
                          </a:solidFill>
                          <a:latin typeface="Arial"/>
                        </a:defRPr>
                      </a:lvl2pPr>
                      <a:lvl3pPr marL="685743" algn="l" defTabSz="685743" rtl="0" eaLnBrk="1" latinLnBrk="0" hangingPunct="1">
                        <a:defRPr sz="1350" b="1" kern="1200">
                          <a:solidFill>
                            <a:schemeClr val="lt1"/>
                          </a:solidFill>
                          <a:latin typeface="Arial"/>
                        </a:defRPr>
                      </a:lvl3pPr>
                      <a:lvl4pPr marL="1028614" algn="l" defTabSz="685743" rtl="0" eaLnBrk="1" latinLnBrk="0" hangingPunct="1">
                        <a:defRPr sz="1350" b="1" kern="1200">
                          <a:solidFill>
                            <a:schemeClr val="lt1"/>
                          </a:solidFill>
                          <a:latin typeface="Arial"/>
                        </a:defRPr>
                      </a:lvl4pPr>
                      <a:lvl5pPr marL="1371486" algn="l" defTabSz="685743" rtl="0" eaLnBrk="1" latinLnBrk="0" hangingPunct="1">
                        <a:defRPr sz="1350" b="1" kern="1200">
                          <a:solidFill>
                            <a:schemeClr val="lt1"/>
                          </a:solidFill>
                          <a:latin typeface="Arial"/>
                        </a:defRPr>
                      </a:lvl5pPr>
                      <a:lvl6pPr marL="1714356" algn="l" defTabSz="685743" rtl="0" eaLnBrk="1" latinLnBrk="0" hangingPunct="1">
                        <a:defRPr sz="1350" b="1" kern="1200">
                          <a:solidFill>
                            <a:schemeClr val="lt1"/>
                          </a:solidFill>
                          <a:latin typeface="Arial"/>
                        </a:defRPr>
                      </a:lvl6pPr>
                      <a:lvl7pPr marL="2057228" algn="l" defTabSz="685743" rtl="0" eaLnBrk="1" latinLnBrk="0" hangingPunct="1">
                        <a:defRPr sz="1350" b="1" kern="1200">
                          <a:solidFill>
                            <a:schemeClr val="lt1"/>
                          </a:solidFill>
                          <a:latin typeface="Arial"/>
                        </a:defRPr>
                      </a:lvl7pPr>
                      <a:lvl8pPr marL="2400098" algn="l" defTabSz="685743" rtl="0" eaLnBrk="1" latinLnBrk="0" hangingPunct="1">
                        <a:defRPr sz="1350" b="1" kern="1200">
                          <a:solidFill>
                            <a:schemeClr val="lt1"/>
                          </a:solidFill>
                          <a:latin typeface="Arial"/>
                        </a:defRPr>
                      </a:lvl8pPr>
                      <a:lvl9pPr marL="2742970" algn="l" defTabSz="685743" rtl="0" eaLnBrk="1" latinLnBrk="0" hangingPunct="1">
                        <a:defRPr sz="1350" b="1" kern="1200">
                          <a:solidFill>
                            <a:schemeClr val="lt1"/>
                          </a:solidFill>
                          <a:latin typeface="Arial"/>
                        </a:defRPr>
                      </a:lvl9pPr>
                    </a:lstStyle>
                    <a:p>
                      <a:pPr algn="ctr"/>
                      <a:endParaRPr lang="en-US" sz="400">
                        <a:solidFill>
                          <a:schemeClr val="tx1"/>
                        </a:solidFill>
                      </a:endParaRPr>
                    </a:p>
                  </a:txBody>
                  <a:tcPr marL="9144" marR="9144"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EC80C"/>
                    </a:solidFill>
                  </a:tcPr>
                </a:tc>
                <a:tc>
                  <a:txBody>
                    <a:bodyPr/>
                    <a:lstStyle>
                      <a:lvl1pPr marL="0" algn="l" defTabSz="685743" rtl="0" eaLnBrk="1" latinLnBrk="0" hangingPunct="1">
                        <a:defRPr sz="1350" b="1" kern="1200">
                          <a:solidFill>
                            <a:schemeClr val="lt1"/>
                          </a:solidFill>
                          <a:latin typeface="Arial"/>
                        </a:defRPr>
                      </a:lvl1pPr>
                      <a:lvl2pPr marL="342872" algn="l" defTabSz="685743" rtl="0" eaLnBrk="1" latinLnBrk="0" hangingPunct="1">
                        <a:defRPr sz="1350" b="1" kern="1200">
                          <a:solidFill>
                            <a:schemeClr val="lt1"/>
                          </a:solidFill>
                          <a:latin typeface="Arial"/>
                        </a:defRPr>
                      </a:lvl2pPr>
                      <a:lvl3pPr marL="685743" algn="l" defTabSz="685743" rtl="0" eaLnBrk="1" latinLnBrk="0" hangingPunct="1">
                        <a:defRPr sz="1350" b="1" kern="1200">
                          <a:solidFill>
                            <a:schemeClr val="lt1"/>
                          </a:solidFill>
                          <a:latin typeface="Arial"/>
                        </a:defRPr>
                      </a:lvl3pPr>
                      <a:lvl4pPr marL="1028614" algn="l" defTabSz="685743" rtl="0" eaLnBrk="1" latinLnBrk="0" hangingPunct="1">
                        <a:defRPr sz="1350" b="1" kern="1200">
                          <a:solidFill>
                            <a:schemeClr val="lt1"/>
                          </a:solidFill>
                          <a:latin typeface="Arial"/>
                        </a:defRPr>
                      </a:lvl4pPr>
                      <a:lvl5pPr marL="1371486" algn="l" defTabSz="685743" rtl="0" eaLnBrk="1" latinLnBrk="0" hangingPunct="1">
                        <a:defRPr sz="1350" b="1" kern="1200">
                          <a:solidFill>
                            <a:schemeClr val="lt1"/>
                          </a:solidFill>
                          <a:latin typeface="Arial"/>
                        </a:defRPr>
                      </a:lvl5pPr>
                      <a:lvl6pPr marL="1714356" algn="l" defTabSz="685743" rtl="0" eaLnBrk="1" latinLnBrk="0" hangingPunct="1">
                        <a:defRPr sz="1350" b="1" kern="1200">
                          <a:solidFill>
                            <a:schemeClr val="lt1"/>
                          </a:solidFill>
                          <a:latin typeface="Arial"/>
                        </a:defRPr>
                      </a:lvl6pPr>
                      <a:lvl7pPr marL="2057228" algn="l" defTabSz="685743" rtl="0" eaLnBrk="1" latinLnBrk="0" hangingPunct="1">
                        <a:defRPr sz="1350" b="1" kern="1200">
                          <a:solidFill>
                            <a:schemeClr val="lt1"/>
                          </a:solidFill>
                          <a:latin typeface="Arial"/>
                        </a:defRPr>
                      </a:lvl7pPr>
                      <a:lvl8pPr marL="2400098" algn="l" defTabSz="685743" rtl="0" eaLnBrk="1" latinLnBrk="0" hangingPunct="1">
                        <a:defRPr sz="1350" b="1" kern="1200">
                          <a:solidFill>
                            <a:schemeClr val="lt1"/>
                          </a:solidFill>
                          <a:latin typeface="Arial"/>
                        </a:defRPr>
                      </a:lvl8pPr>
                      <a:lvl9pPr marL="2742970" algn="l" defTabSz="685743" rtl="0" eaLnBrk="1" latinLnBrk="0" hangingPunct="1">
                        <a:defRPr sz="1350" b="1" kern="1200">
                          <a:solidFill>
                            <a:schemeClr val="lt1"/>
                          </a:solidFill>
                          <a:latin typeface="Arial"/>
                        </a:defRPr>
                      </a:lvl9pPr>
                    </a:lstStyle>
                    <a:p>
                      <a:pPr algn="ctr"/>
                      <a:endParaRPr lang="en-US" sz="400">
                        <a:solidFill>
                          <a:schemeClr val="tx1"/>
                        </a:solidFill>
                      </a:endParaRPr>
                    </a:p>
                  </a:txBody>
                  <a:tcPr marL="9144" marR="9144"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1BD44"/>
                    </a:solidFill>
                  </a:tcPr>
                </a:tc>
                <a:tc>
                  <a:txBody>
                    <a:bodyPr/>
                    <a:lstStyle>
                      <a:lvl1pPr marL="0" algn="l" defTabSz="685743" rtl="0" eaLnBrk="1" latinLnBrk="0" hangingPunct="1">
                        <a:defRPr sz="1350" b="1" kern="1200">
                          <a:solidFill>
                            <a:schemeClr val="lt1"/>
                          </a:solidFill>
                          <a:latin typeface="Arial"/>
                        </a:defRPr>
                      </a:lvl1pPr>
                      <a:lvl2pPr marL="342872" algn="l" defTabSz="685743" rtl="0" eaLnBrk="1" latinLnBrk="0" hangingPunct="1">
                        <a:defRPr sz="1350" b="1" kern="1200">
                          <a:solidFill>
                            <a:schemeClr val="lt1"/>
                          </a:solidFill>
                          <a:latin typeface="Arial"/>
                        </a:defRPr>
                      </a:lvl2pPr>
                      <a:lvl3pPr marL="685743" algn="l" defTabSz="685743" rtl="0" eaLnBrk="1" latinLnBrk="0" hangingPunct="1">
                        <a:defRPr sz="1350" b="1" kern="1200">
                          <a:solidFill>
                            <a:schemeClr val="lt1"/>
                          </a:solidFill>
                          <a:latin typeface="Arial"/>
                        </a:defRPr>
                      </a:lvl3pPr>
                      <a:lvl4pPr marL="1028614" algn="l" defTabSz="685743" rtl="0" eaLnBrk="1" latinLnBrk="0" hangingPunct="1">
                        <a:defRPr sz="1350" b="1" kern="1200">
                          <a:solidFill>
                            <a:schemeClr val="lt1"/>
                          </a:solidFill>
                          <a:latin typeface="Arial"/>
                        </a:defRPr>
                      </a:lvl4pPr>
                      <a:lvl5pPr marL="1371486" algn="l" defTabSz="685743" rtl="0" eaLnBrk="1" latinLnBrk="0" hangingPunct="1">
                        <a:defRPr sz="1350" b="1" kern="1200">
                          <a:solidFill>
                            <a:schemeClr val="lt1"/>
                          </a:solidFill>
                          <a:latin typeface="Arial"/>
                        </a:defRPr>
                      </a:lvl5pPr>
                      <a:lvl6pPr marL="1714356" algn="l" defTabSz="685743" rtl="0" eaLnBrk="1" latinLnBrk="0" hangingPunct="1">
                        <a:defRPr sz="1350" b="1" kern="1200">
                          <a:solidFill>
                            <a:schemeClr val="lt1"/>
                          </a:solidFill>
                          <a:latin typeface="Arial"/>
                        </a:defRPr>
                      </a:lvl6pPr>
                      <a:lvl7pPr marL="2057228" algn="l" defTabSz="685743" rtl="0" eaLnBrk="1" latinLnBrk="0" hangingPunct="1">
                        <a:defRPr sz="1350" b="1" kern="1200">
                          <a:solidFill>
                            <a:schemeClr val="lt1"/>
                          </a:solidFill>
                          <a:latin typeface="Arial"/>
                        </a:defRPr>
                      </a:lvl7pPr>
                      <a:lvl8pPr marL="2400098" algn="l" defTabSz="685743" rtl="0" eaLnBrk="1" latinLnBrk="0" hangingPunct="1">
                        <a:defRPr sz="1350" b="1" kern="1200">
                          <a:solidFill>
                            <a:schemeClr val="lt1"/>
                          </a:solidFill>
                          <a:latin typeface="Arial"/>
                        </a:defRPr>
                      </a:lvl8pPr>
                      <a:lvl9pPr marL="2742970" algn="l" defTabSz="685743" rtl="0" eaLnBrk="1" latinLnBrk="0" hangingPunct="1">
                        <a:defRPr sz="1350" b="1" kern="1200">
                          <a:solidFill>
                            <a:schemeClr val="lt1"/>
                          </a:solidFill>
                          <a:latin typeface="Arial"/>
                        </a:defRPr>
                      </a:lvl9pPr>
                    </a:lstStyle>
                    <a:p>
                      <a:pPr algn="ctr"/>
                      <a:endParaRPr lang="en-US" sz="400">
                        <a:solidFill>
                          <a:schemeClr val="tx1"/>
                        </a:solidFill>
                      </a:endParaRPr>
                    </a:p>
                  </a:txBody>
                  <a:tcPr marL="9144" marR="9144"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19449"/>
                    </a:solidFill>
                  </a:tcPr>
                </a:tc>
                <a:extLst>
                  <a:ext uri="{0D108BD9-81ED-4DB2-BD59-A6C34878D82A}">
                    <a16:rowId xmlns:a16="http://schemas.microsoft.com/office/drawing/2014/main" xmlns="" val="1180344860"/>
                  </a:ext>
                </a:extLst>
              </a:tr>
              <a:tr h="274320">
                <a:tc>
                  <a:txBody>
                    <a:bodyPr/>
                    <a:lstStyle/>
                    <a:p>
                      <a:pPr algn="ctr"/>
                      <a:r>
                        <a:rPr lang="en-US" sz="1000">
                          <a:solidFill>
                            <a:schemeClr val="tx1"/>
                          </a:solidFill>
                          <a:latin typeface="Arial" panose="020B0604020202020204" pitchFamily="34" charset="0"/>
                          <a:cs typeface="Arial" panose="020B0604020202020204" pitchFamily="34" charset="0"/>
                        </a:rPr>
                        <a:t>C</a:t>
                      </a:r>
                      <a:r>
                        <a:rPr lang="vi-VN" sz="1000">
                          <a:solidFill>
                            <a:schemeClr val="tx1"/>
                          </a:solidFill>
                          <a:latin typeface="Arial" panose="020B0604020202020204" pitchFamily="34" charset="0"/>
                          <a:cs typeface="Arial" panose="020B0604020202020204" pitchFamily="34" charset="0"/>
                        </a:rPr>
                        <a:t>ơ</a:t>
                      </a:r>
                      <a:r>
                        <a:rPr lang="en-US" sz="1000">
                          <a:solidFill>
                            <a:schemeClr val="tx1"/>
                          </a:solidFill>
                          <a:latin typeface="Arial" panose="020B0604020202020204" pitchFamily="34" charset="0"/>
                          <a:cs typeface="Arial" panose="020B0604020202020204" pitchFamily="34" charset="0"/>
                        </a:rPr>
                        <a:t> </a:t>
                      </a:r>
                      <a:r>
                        <a:rPr lang="en-US" sz="1000" err="1">
                          <a:solidFill>
                            <a:schemeClr val="tx1"/>
                          </a:solidFill>
                          <a:latin typeface="Arial" panose="020B0604020202020204" pitchFamily="34" charset="0"/>
                          <a:cs typeface="Arial" panose="020B0604020202020204" pitchFamily="34" charset="0"/>
                        </a:rPr>
                        <a:t>bản</a:t>
                      </a:r>
                      <a:endParaRPr lang="en-US" sz="1000">
                        <a:solidFill>
                          <a:schemeClr val="tx1"/>
                        </a:solidFill>
                        <a:latin typeface="Arial" panose="020B0604020202020204" pitchFamily="34" charset="0"/>
                        <a:cs typeface="Arial" panose="020B0604020202020204" pitchFamily="34" charset="0"/>
                      </a:endParaRPr>
                    </a:p>
                  </a:txBody>
                  <a:tcPr marL="9144" marR="9144"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err="1">
                          <a:solidFill>
                            <a:schemeClr val="tx1"/>
                          </a:solidFill>
                          <a:latin typeface="Arial" panose="020B0604020202020204" pitchFamily="34" charset="0"/>
                          <a:cs typeface="Arial" panose="020B0604020202020204" pitchFamily="34" charset="0"/>
                        </a:rPr>
                        <a:t>Đang</a:t>
                      </a:r>
                      <a:r>
                        <a:rPr lang="en-US" sz="1000">
                          <a:solidFill>
                            <a:schemeClr val="tx1"/>
                          </a:solidFill>
                          <a:latin typeface="Arial" panose="020B0604020202020204" pitchFamily="34" charset="0"/>
                          <a:cs typeface="Arial" panose="020B0604020202020204" pitchFamily="34" charset="0"/>
                        </a:rPr>
                        <a:t> </a:t>
                      </a:r>
                      <a:r>
                        <a:rPr lang="en-US" sz="1000" err="1">
                          <a:solidFill>
                            <a:schemeClr val="tx1"/>
                          </a:solidFill>
                          <a:latin typeface="Arial" panose="020B0604020202020204" pitchFamily="34" charset="0"/>
                          <a:cs typeface="Arial" panose="020B0604020202020204" pitchFamily="34" charset="0"/>
                        </a:rPr>
                        <a:t>phát</a:t>
                      </a:r>
                      <a:r>
                        <a:rPr lang="en-US" sz="1000">
                          <a:solidFill>
                            <a:schemeClr val="tx1"/>
                          </a:solidFill>
                          <a:latin typeface="Arial" panose="020B0604020202020204" pitchFamily="34" charset="0"/>
                          <a:cs typeface="Arial" panose="020B0604020202020204" pitchFamily="34" charset="0"/>
                        </a:rPr>
                        <a:t> </a:t>
                      </a:r>
                      <a:r>
                        <a:rPr lang="en-US" sz="1000" err="1">
                          <a:solidFill>
                            <a:schemeClr val="tx1"/>
                          </a:solidFill>
                          <a:latin typeface="Arial" panose="020B0604020202020204" pitchFamily="34" charset="0"/>
                          <a:cs typeface="Arial" panose="020B0604020202020204" pitchFamily="34" charset="0"/>
                        </a:rPr>
                        <a:t>triển</a:t>
                      </a:r>
                      <a:endParaRPr lang="en-US" sz="1000">
                        <a:solidFill>
                          <a:schemeClr val="tx1"/>
                        </a:solidFill>
                        <a:latin typeface="Arial" panose="020B0604020202020204" pitchFamily="34" charset="0"/>
                        <a:cs typeface="Arial" panose="020B0604020202020204" pitchFamily="34" charset="0"/>
                      </a:endParaRPr>
                    </a:p>
                  </a:txBody>
                  <a:tcPr marL="9144" marR="9144"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err="1">
                          <a:solidFill>
                            <a:schemeClr val="tx1"/>
                          </a:solidFill>
                          <a:latin typeface="Arial" panose="020B0604020202020204" pitchFamily="34" charset="0"/>
                          <a:cs typeface="Arial" panose="020B0604020202020204" pitchFamily="34" charset="0"/>
                        </a:rPr>
                        <a:t>Phát</a:t>
                      </a:r>
                      <a:r>
                        <a:rPr lang="en-US" sz="1000">
                          <a:solidFill>
                            <a:schemeClr val="tx1"/>
                          </a:solidFill>
                          <a:latin typeface="Arial" panose="020B0604020202020204" pitchFamily="34" charset="0"/>
                          <a:cs typeface="Arial" panose="020B0604020202020204" pitchFamily="34" charset="0"/>
                        </a:rPr>
                        <a:t> </a:t>
                      </a:r>
                      <a:r>
                        <a:rPr lang="en-US" sz="1000" err="1">
                          <a:solidFill>
                            <a:schemeClr val="tx1"/>
                          </a:solidFill>
                          <a:latin typeface="Arial" panose="020B0604020202020204" pitchFamily="34" charset="0"/>
                          <a:cs typeface="Arial" panose="020B0604020202020204" pitchFamily="34" charset="0"/>
                        </a:rPr>
                        <a:t>triển</a:t>
                      </a:r>
                      <a:endParaRPr lang="en-US" sz="1000">
                        <a:solidFill>
                          <a:schemeClr val="tx1"/>
                        </a:solidFill>
                        <a:latin typeface="Arial" panose="020B0604020202020204" pitchFamily="34" charset="0"/>
                        <a:cs typeface="Arial" panose="020B0604020202020204" pitchFamily="34" charset="0"/>
                      </a:endParaRPr>
                    </a:p>
                  </a:txBody>
                  <a:tcPr marL="9144" marR="9144"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err="1">
                          <a:solidFill>
                            <a:schemeClr val="tx1"/>
                          </a:solidFill>
                          <a:latin typeface="Arial" panose="020B0604020202020204" pitchFamily="34" charset="0"/>
                          <a:cs typeface="Arial" panose="020B0604020202020204" pitchFamily="34" charset="0"/>
                        </a:rPr>
                        <a:t>Nâng</a:t>
                      </a:r>
                      <a:r>
                        <a:rPr lang="en-US" sz="1000">
                          <a:solidFill>
                            <a:schemeClr val="tx1"/>
                          </a:solidFill>
                          <a:latin typeface="Arial" panose="020B0604020202020204" pitchFamily="34" charset="0"/>
                          <a:cs typeface="Arial" panose="020B0604020202020204" pitchFamily="34" charset="0"/>
                        </a:rPr>
                        <a:t> </a:t>
                      </a:r>
                      <a:r>
                        <a:rPr lang="en-US" sz="1000" err="1">
                          <a:solidFill>
                            <a:schemeClr val="tx1"/>
                          </a:solidFill>
                          <a:latin typeface="Arial" panose="020B0604020202020204" pitchFamily="34" charset="0"/>
                          <a:cs typeface="Arial" panose="020B0604020202020204" pitchFamily="34" charset="0"/>
                        </a:rPr>
                        <a:t>cao</a:t>
                      </a:r>
                      <a:endParaRPr lang="en-US" sz="1000">
                        <a:solidFill>
                          <a:schemeClr val="tx1"/>
                        </a:solidFill>
                        <a:latin typeface="Arial" panose="020B0604020202020204" pitchFamily="34" charset="0"/>
                        <a:cs typeface="Arial" panose="020B0604020202020204" pitchFamily="34" charset="0"/>
                      </a:endParaRPr>
                    </a:p>
                  </a:txBody>
                  <a:tcPr marL="9144" marR="9144"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err="1">
                          <a:solidFill>
                            <a:schemeClr val="tx1"/>
                          </a:solidFill>
                          <a:latin typeface="Arial" panose="020B0604020202020204" pitchFamily="34" charset="0"/>
                          <a:cs typeface="Arial" panose="020B0604020202020204" pitchFamily="34" charset="0"/>
                        </a:rPr>
                        <a:t>Dẫn</a:t>
                      </a:r>
                      <a:r>
                        <a:rPr lang="en-US" sz="1000">
                          <a:solidFill>
                            <a:schemeClr val="tx1"/>
                          </a:solidFill>
                          <a:latin typeface="Arial" panose="020B0604020202020204" pitchFamily="34" charset="0"/>
                          <a:cs typeface="Arial" panose="020B0604020202020204" pitchFamily="34" charset="0"/>
                        </a:rPr>
                        <a:t> </a:t>
                      </a:r>
                      <a:r>
                        <a:rPr lang="en-US" sz="1000" err="1">
                          <a:solidFill>
                            <a:schemeClr val="tx1"/>
                          </a:solidFill>
                          <a:latin typeface="Arial" panose="020B0604020202020204" pitchFamily="34" charset="0"/>
                          <a:cs typeface="Arial" panose="020B0604020202020204" pitchFamily="34" charset="0"/>
                        </a:rPr>
                        <a:t>đầu</a:t>
                      </a:r>
                      <a:endParaRPr lang="en-US" sz="1000">
                        <a:solidFill>
                          <a:schemeClr val="tx1"/>
                        </a:solidFill>
                        <a:latin typeface="Arial" panose="020B0604020202020204" pitchFamily="34" charset="0"/>
                        <a:cs typeface="Arial" panose="020B0604020202020204" pitchFamily="34" charset="0"/>
                      </a:endParaRPr>
                    </a:p>
                  </a:txBody>
                  <a:tcPr marL="9144" marR="9144" anchor="b">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035335206"/>
                  </a:ext>
                </a:extLst>
              </a:tr>
            </a:tbl>
          </a:graphicData>
        </a:graphic>
      </p:graphicFrame>
      <p:grpSp>
        <p:nvGrpSpPr>
          <p:cNvPr id="9" name="Group 8">
            <a:extLst>
              <a:ext uri="{FF2B5EF4-FFF2-40B4-BE49-F238E27FC236}">
                <a16:creationId xmlns:a16="http://schemas.microsoft.com/office/drawing/2014/main" xmlns="" id="{A9A3F0E3-E3DC-4FE2-96BE-CD8D8EDB060F}"/>
              </a:ext>
            </a:extLst>
          </p:cNvPr>
          <p:cNvGrpSpPr/>
          <p:nvPr/>
        </p:nvGrpSpPr>
        <p:grpSpPr>
          <a:xfrm>
            <a:off x="0" y="0"/>
            <a:ext cx="6858000" cy="570668"/>
            <a:chOff x="0" y="0"/>
            <a:chExt cx="6858000" cy="570668"/>
          </a:xfrm>
        </p:grpSpPr>
        <p:sp>
          <p:nvSpPr>
            <p:cNvPr id="10" name="object 8">
              <a:extLst>
                <a:ext uri="{FF2B5EF4-FFF2-40B4-BE49-F238E27FC236}">
                  <a16:creationId xmlns:a16="http://schemas.microsoft.com/office/drawing/2014/main" xmlns="" id="{480E2F45-A78C-43B3-9E3D-9D5811F75D0B}"/>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E8E3EF"/>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2">
              <a:extLst>
                <a:ext uri="{FF2B5EF4-FFF2-40B4-BE49-F238E27FC236}">
                  <a16:creationId xmlns:a16="http://schemas.microsoft.com/office/drawing/2014/main" xmlns="" id="{01838D37-F42A-4B78-8078-316BB269276F}"/>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IV. </a:t>
              </a: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Công</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cụ</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đánh</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giá</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m</a:t>
              </a:r>
              <a:r>
                <a:rPr lang="en-US" sz="1600" b="1" err="1">
                  <a:solidFill>
                    <a:srgbClr val="482069"/>
                  </a:solidFill>
                  <a:latin typeface="Arial" panose="020B0604020202020204" pitchFamily="34" charset="0"/>
                  <a:cs typeface="Arial" panose="020B0604020202020204" pitchFamily="34" charset="0"/>
                </a:rPr>
                <a:t>ức</a:t>
              </a:r>
              <a:r>
                <a:rPr lang="en-US" sz="1600" b="1">
                  <a:solidFill>
                    <a:srgbClr val="482069"/>
                  </a:solidFill>
                  <a:latin typeface="Arial" panose="020B0604020202020204" pitchFamily="34" charset="0"/>
                  <a:cs typeface="Arial" panose="020B0604020202020204" pitchFamily="34" charset="0"/>
                </a:rPr>
                <a:t> </a:t>
              </a:r>
              <a:r>
                <a:rPr lang="en-US" sz="1600" b="1" err="1">
                  <a:solidFill>
                    <a:srgbClr val="482069"/>
                  </a:solidFill>
                  <a:latin typeface="Arial" panose="020B0604020202020204" pitchFamily="34" charset="0"/>
                  <a:cs typeface="Arial" panose="020B0604020202020204" pitchFamily="34" charset="0"/>
                </a:rPr>
                <a:t>độ</a:t>
              </a:r>
              <a:r>
                <a:rPr lang="en-US" sz="1600" b="1">
                  <a:solidFill>
                    <a:srgbClr val="482069"/>
                  </a:solidFill>
                  <a:latin typeface="Arial" panose="020B0604020202020204" pitchFamily="34" charset="0"/>
                  <a:cs typeface="Arial" panose="020B0604020202020204" pitchFamily="34" charset="0"/>
                </a:rPr>
                <a:t> </a:t>
              </a:r>
              <a:r>
                <a:rPr lang="en-US" sz="1600" b="1" err="1">
                  <a:solidFill>
                    <a:srgbClr val="482069"/>
                  </a:solidFill>
                  <a:latin typeface="Arial" panose="020B0604020202020204" pitchFamily="34" charset="0"/>
                  <a:cs typeface="Arial" panose="020B0604020202020204" pitchFamily="34" charset="0"/>
                </a:rPr>
                <a:t>sẵn</a:t>
              </a:r>
              <a:r>
                <a:rPr lang="en-US" sz="1600" b="1">
                  <a:solidFill>
                    <a:srgbClr val="482069"/>
                  </a:solidFill>
                  <a:latin typeface="Arial" panose="020B0604020202020204" pitchFamily="34" charset="0"/>
                  <a:cs typeface="Arial" panose="020B0604020202020204" pitchFamily="34" charset="0"/>
                </a:rPr>
                <a:t> </a:t>
              </a:r>
              <a:r>
                <a:rPr lang="en-US" sz="1600" b="1" err="1">
                  <a:solidFill>
                    <a:srgbClr val="482069"/>
                  </a:solidFill>
                  <a:latin typeface="Arial" panose="020B0604020202020204" pitchFamily="34" charset="0"/>
                  <a:cs typeface="Arial" panose="020B0604020202020204" pitchFamily="34" charset="0"/>
                </a:rPr>
                <a:t>sàng</a:t>
              </a:r>
              <a:r>
                <a:rPr lang="en-US" sz="1600" b="1">
                  <a:solidFill>
                    <a:srgbClr val="482069"/>
                  </a:solidFill>
                  <a:latin typeface="Arial" panose="020B0604020202020204" pitchFamily="34" charset="0"/>
                  <a:cs typeface="Arial" panose="020B0604020202020204" pitchFamily="34" charset="0"/>
                </a:rPr>
                <a:t> </a:t>
              </a:r>
              <a:r>
                <a:rPr lang="en-US" sz="1600" b="1" err="1">
                  <a:solidFill>
                    <a:srgbClr val="482069"/>
                  </a:solidFill>
                  <a:latin typeface="Arial" panose="020B0604020202020204" pitchFamily="34" charset="0"/>
                  <a:cs typeface="Arial" panose="020B0604020202020204" pitchFamily="34" charset="0"/>
                </a:rPr>
                <a:t>trong</a:t>
              </a:r>
              <a:r>
                <a:rPr lang="en-US" sz="1600" b="1">
                  <a:solidFill>
                    <a:srgbClr val="482069"/>
                  </a:solidFill>
                  <a:latin typeface="Arial" panose="020B0604020202020204" pitchFamily="34" charset="0"/>
                  <a:cs typeface="Arial" panose="020B0604020202020204" pitchFamily="34" charset="0"/>
                </a:rPr>
                <a:t> CĐS </a:t>
              </a:r>
              <a:r>
                <a:rPr lang="en-US" sz="1600" b="1" err="1">
                  <a:solidFill>
                    <a:srgbClr val="482069"/>
                  </a:solidFill>
                  <a:latin typeface="Arial" panose="020B0604020202020204" pitchFamily="34" charset="0"/>
                  <a:cs typeface="Arial" panose="020B0604020202020204" pitchFamily="34" charset="0"/>
                </a:rPr>
                <a:t>của</a:t>
              </a:r>
              <a:r>
                <a:rPr lang="en-US" sz="1600" b="1">
                  <a:solidFill>
                    <a:srgbClr val="482069"/>
                  </a:solidFill>
                  <a:latin typeface="Arial" panose="020B0604020202020204" pitchFamily="34" charset="0"/>
                  <a:cs typeface="Arial" panose="020B0604020202020204" pitchFamily="34" charset="0"/>
                </a:rPr>
                <a:t> DNNVV</a:t>
              </a:r>
              <a:endParaRPr kumimoji="0"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endParaRPr>
            </a:p>
          </p:txBody>
        </p:sp>
        <p:sp>
          <p:nvSpPr>
            <p:cNvPr id="12" name="object 5">
              <a:extLst>
                <a:ext uri="{FF2B5EF4-FFF2-40B4-BE49-F238E27FC236}">
                  <a16:creationId xmlns:a16="http://schemas.microsoft.com/office/drawing/2014/main" xmlns="" id="{7095E7CB-6530-48E4-8D32-9714EDD3B7FC}"/>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48206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Footer Placeholder 3">
            <a:extLst>
              <a:ext uri="{FF2B5EF4-FFF2-40B4-BE49-F238E27FC236}">
                <a16:creationId xmlns:a16="http://schemas.microsoft.com/office/drawing/2014/main" xmlns="" id="{6A08CA15-B187-4800-B1B0-1CECC4D2B2C2}"/>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2866414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2">
            <a:extLst>
              <a:ext uri="{FF2B5EF4-FFF2-40B4-BE49-F238E27FC236}">
                <a16:creationId xmlns:a16="http://schemas.microsoft.com/office/drawing/2014/main" xmlns="" id="{A8B4BCDE-D7D1-40D2-BDEE-C0DD2E1D3CE4}"/>
              </a:ext>
            </a:extLst>
          </p:cNvPr>
          <p:cNvSpPr txBox="1">
            <a:spLocks/>
          </p:cNvSpPr>
          <p:nvPr/>
        </p:nvSpPr>
        <p:spPr>
          <a:xfrm>
            <a:off x="471490" y="1078992"/>
            <a:ext cx="5915025" cy="8036908"/>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lgn="just">
              <a:lnSpc>
                <a:spcPct val="130000"/>
              </a:lnSpc>
              <a:spcBef>
                <a:spcPts val="300"/>
              </a:spcBef>
              <a:spcAft>
                <a:spcPts val="300"/>
              </a:spcAft>
            </a:pPr>
            <a:r>
              <a:rPr lang="vi-VN" sz="1200"/>
              <a:t>Đang </a:t>
            </a:r>
            <a:r>
              <a:rPr lang="vi-VN" sz="1200" err="1"/>
              <a:t>phát</a:t>
            </a:r>
            <a:r>
              <a:rPr lang="vi-VN" sz="1200"/>
              <a:t> </a:t>
            </a:r>
            <a:r>
              <a:rPr lang="vi-VN" sz="1200" err="1"/>
              <a:t>triển</a:t>
            </a:r>
            <a:r>
              <a:rPr lang="vi-VN" sz="1200"/>
              <a:t>: </a:t>
            </a:r>
            <a:r>
              <a:rPr lang="vi-VN" sz="1200" err="1"/>
              <a:t>Mục</a:t>
            </a:r>
            <a:r>
              <a:rPr lang="vi-VN" sz="1200"/>
              <a:t> tiêu </a:t>
            </a:r>
            <a:r>
              <a:rPr lang="vi-VN" sz="1200" err="1"/>
              <a:t>số</a:t>
            </a:r>
            <a:r>
              <a:rPr lang="vi-VN" sz="1200"/>
              <a:t> </a:t>
            </a:r>
            <a:r>
              <a:rPr lang="vi-VN" sz="1200" err="1"/>
              <a:t>hóa</a:t>
            </a:r>
            <a:r>
              <a:rPr lang="vi-VN" sz="1200"/>
              <a:t> </a:t>
            </a:r>
            <a:r>
              <a:rPr lang="vi-VN" sz="1200" err="1"/>
              <a:t>đã</a:t>
            </a:r>
            <a:r>
              <a:rPr lang="vi-VN" sz="1200"/>
              <a:t> </a:t>
            </a:r>
            <a:r>
              <a:rPr lang="vi-VN" sz="1200" err="1"/>
              <a:t>được</a:t>
            </a:r>
            <a:r>
              <a:rPr lang="vi-VN" sz="1200"/>
              <a:t> xây </a:t>
            </a:r>
            <a:r>
              <a:rPr lang="vi-VN" sz="1200" err="1"/>
              <a:t>dựng</a:t>
            </a:r>
            <a:r>
              <a:rPr lang="vi-VN" sz="1200"/>
              <a:t> </a:t>
            </a:r>
            <a:r>
              <a:rPr lang="vi-VN" sz="1200" err="1"/>
              <a:t>và</a:t>
            </a:r>
            <a:r>
              <a:rPr lang="vi-VN" sz="1200"/>
              <a:t> </a:t>
            </a:r>
            <a:r>
              <a:rPr lang="vi-VN" sz="1200" err="1"/>
              <a:t>phát</a:t>
            </a:r>
            <a:r>
              <a:rPr lang="vi-VN" sz="1200"/>
              <a:t> </a:t>
            </a:r>
            <a:r>
              <a:rPr lang="vi-VN" sz="1200" err="1"/>
              <a:t>triển</a:t>
            </a:r>
            <a:r>
              <a:rPr lang="vi-VN" sz="1200"/>
              <a:t>. Bên </a:t>
            </a:r>
            <a:r>
              <a:rPr lang="vi-VN" sz="1200" err="1"/>
              <a:t>cạnh</a:t>
            </a:r>
            <a:r>
              <a:rPr lang="vi-VN" sz="1200"/>
              <a:t> </a:t>
            </a:r>
            <a:r>
              <a:rPr lang="vi-VN" sz="1200" err="1"/>
              <a:t>đó</a:t>
            </a:r>
            <a:r>
              <a:rPr lang="vi-VN" sz="1200"/>
              <a:t>, </a:t>
            </a:r>
            <a:r>
              <a:rPr lang="vi-VN" sz="1200" err="1"/>
              <a:t>một</a:t>
            </a:r>
            <a:r>
              <a:rPr lang="vi-VN" sz="1200"/>
              <a:t> </a:t>
            </a:r>
            <a:r>
              <a:rPr lang="vi-VN" sz="1200" err="1"/>
              <a:t>số</a:t>
            </a:r>
            <a:r>
              <a:rPr lang="vi-VN" sz="1200"/>
              <a:t> </a:t>
            </a:r>
            <a:r>
              <a:rPr lang="vi-VN" sz="1200" err="1"/>
              <a:t>vị</a:t>
            </a:r>
            <a:r>
              <a:rPr lang="vi-VN" sz="1200"/>
              <a:t> </a:t>
            </a:r>
            <a:r>
              <a:rPr lang="vi-VN" sz="1200" err="1"/>
              <a:t>trí</a:t>
            </a:r>
            <a:r>
              <a:rPr lang="vi-VN" sz="1200"/>
              <a:t> </a:t>
            </a:r>
            <a:r>
              <a:rPr lang="vi-VN" sz="1200" err="1"/>
              <a:t>quản</a:t>
            </a:r>
            <a:r>
              <a:rPr lang="vi-VN" sz="1200"/>
              <a:t> </a:t>
            </a:r>
            <a:r>
              <a:rPr lang="vi-VN" sz="1200" err="1"/>
              <a:t>lý</a:t>
            </a:r>
            <a:r>
              <a:rPr lang="vi-VN" sz="1200"/>
              <a:t> </a:t>
            </a:r>
            <a:r>
              <a:rPr lang="vi-VN" sz="1200" err="1"/>
              <a:t>cần</a:t>
            </a:r>
            <a:r>
              <a:rPr lang="vi-VN" sz="1200"/>
              <a:t> </a:t>
            </a:r>
            <a:r>
              <a:rPr lang="vi-VN" sz="1200" err="1"/>
              <a:t>thiết</a:t>
            </a:r>
            <a:r>
              <a:rPr lang="vi-VN" sz="1200"/>
              <a:t> </a:t>
            </a:r>
            <a:r>
              <a:rPr lang="vi-VN" sz="1200" err="1"/>
              <a:t>để</a:t>
            </a:r>
            <a:r>
              <a:rPr lang="vi-VN" sz="1200"/>
              <a:t> </a:t>
            </a:r>
            <a:r>
              <a:rPr lang="vi-VN" sz="1200" err="1"/>
              <a:t>thực</a:t>
            </a:r>
            <a:r>
              <a:rPr lang="vi-VN" sz="1200"/>
              <a:t> </a:t>
            </a:r>
            <a:r>
              <a:rPr lang="vi-VN" sz="1200" err="1"/>
              <a:t>hiện</a:t>
            </a:r>
            <a:r>
              <a:rPr lang="vi-VN" sz="1200"/>
              <a:t> </a:t>
            </a:r>
            <a:r>
              <a:rPr lang="vi-VN" sz="1200" err="1"/>
              <a:t>các</a:t>
            </a:r>
            <a:r>
              <a:rPr lang="vi-VN" sz="1200"/>
              <a:t> vai </a:t>
            </a:r>
            <a:r>
              <a:rPr lang="vi-VN" sz="1200" err="1"/>
              <a:t>trò</a:t>
            </a:r>
            <a:r>
              <a:rPr lang="vi-VN" sz="1200"/>
              <a:t> CĐS </a:t>
            </a:r>
            <a:r>
              <a:rPr lang="vi-VN" sz="1200" err="1"/>
              <a:t>cũng</a:t>
            </a:r>
            <a:r>
              <a:rPr lang="vi-VN" sz="1200"/>
              <a:t> </a:t>
            </a:r>
            <a:r>
              <a:rPr lang="vi-VN" sz="1200" err="1"/>
              <a:t>được</a:t>
            </a:r>
            <a:r>
              <a:rPr lang="vi-VN" sz="1200"/>
              <a:t> </a:t>
            </a:r>
            <a:r>
              <a:rPr lang="vi-VN" sz="1200" err="1"/>
              <a:t>thiết</a:t>
            </a:r>
            <a:r>
              <a:rPr lang="vi-VN" sz="1200"/>
              <a:t> </a:t>
            </a:r>
            <a:r>
              <a:rPr lang="vi-VN" sz="1200" err="1"/>
              <a:t>lập</a:t>
            </a:r>
            <a:r>
              <a:rPr lang="vi-VN" sz="1200"/>
              <a:t>. Công </a:t>
            </a:r>
            <a:r>
              <a:rPr lang="vi-VN" sz="1200" err="1"/>
              <a:t>tác</a:t>
            </a:r>
            <a:r>
              <a:rPr lang="vi-VN" sz="1200"/>
              <a:t> CĐS </a:t>
            </a:r>
            <a:r>
              <a:rPr lang="vi-VN" sz="1200" err="1"/>
              <a:t>được</a:t>
            </a:r>
            <a:r>
              <a:rPr lang="vi-VN" sz="1200"/>
              <a:t> </a:t>
            </a:r>
            <a:r>
              <a:rPr lang="vi-VN" sz="1200" err="1"/>
              <a:t>giám</a:t>
            </a:r>
            <a:r>
              <a:rPr lang="vi-VN" sz="1200"/>
              <a:t> </a:t>
            </a:r>
            <a:r>
              <a:rPr lang="vi-VN" sz="1200" err="1"/>
              <a:t>sát</a:t>
            </a:r>
            <a:r>
              <a:rPr lang="vi-VN" sz="1200"/>
              <a:t> </a:t>
            </a:r>
            <a:r>
              <a:rPr lang="vi-VN" sz="1200" err="1"/>
              <a:t>bởi</a:t>
            </a:r>
            <a:r>
              <a:rPr lang="vi-VN" sz="1200"/>
              <a:t> </a:t>
            </a:r>
            <a:r>
              <a:rPr lang="vi-VN" sz="1200" err="1"/>
              <a:t>một</a:t>
            </a:r>
            <a:r>
              <a:rPr lang="vi-VN" sz="1200"/>
              <a:t> chương </a:t>
            </a:r>
            <a:r>
              <a:rPr lang="vi-VN" sz="1200" err="1"/>
              <a:t>trình</a:t>
            </a:r>
            <a:r>
              <a:rPr lang="vi-VN" sz="1200"/>
              <a:t> </a:t>
            </a:r>
            <a:r>
              <a:rPr lang="vi-VN" sz="1200" err="1"/>
              <a:t>chuyển</a:t>
            </a:r>
            <a:r>
              <a:rPr lang="vi-VN" sz="1200"/>
              <a:t> </a:t>
            </a:r>
            <a:r>
              <a:rPr lang="vi-VN" sz="1200" err="1"/>
              <a:t>đổi</a:t>
            </a:r>
            <a:r>
              <a:rPr lang="vi-VN" sz="1200"/>
              <a:t> riêng </a:t>
            </a:r>
            <a:r>
              <a:rPr lang="vi-VN" sz="1200" err="1"/>
              <a:t>biệt</a:t>
            </a:r>
            <a:r>
              <a:rPr lang="vi-VN" sz="1200"/>
              <a:t>.</a:t>
            </a:r>
          </a:p>
          <a:p>
            <a:pPr marL="285750" indent="-285750" algn="just">
              <a:lnSpc>
                <a:spcPct val="130000"/>
              </a:lnSpc>
              <a:spcBef>
                <a:spcPts val="300"/>
              </a:spcBef>
              <a:spcAft>
                <a:spcPts val="300"/>
              </a:spcAft>
            </a:pPr>
            <a:r>
              <a:rPr lang="vi-VN" sz="1200" err="1"/>
              <a:t>Phát</a:t>
            </a:r>
            <a:r>
              <a:rPr lang="vi-VN" sz="1200"/>
              <a:t> </a:t>
            </a:r>
            <a:r>
              <a:rPr lang="vi-VN" sz="1200" err="1"/>
              <a:t>triển</a:t>
            </a:r>
            <a:r>
              <a:rPr lang="vi-VN" sz="1200"/>
              <a:t>: </a:t>
            </a:r>
            <a:r>
              <a:rPr lang="vi-VN" sz="1200" err="1"/>
              <a:t>Số</a:t>
            </a:r>
            <a:r>
              <a:rPr lang="vi-VN" sz="1200"/>
              <a:t> </a:t>
            </a:r>
            <a:r>
              <a:rPr lang="vi-VN" sz="1200" err="1"/>
              <a:t>hóa</a:t>
            </a:r>
            <a:r>
              <a:rPr lang="vi-VN" sz="1200"/>
              <a:t> </a:t>
            </a:r>
            <a:r>
              <a:rPr lang="vi-VN" sz="1200" err="1"/>
              <a:t>là</a:t>
            </a:r>
            <a:r>
              <a:rPr lang="vi-VN" sz="1200"/>
              <a:t> </a:t>
            </a:r>
            <a:r>
              <a:rPr lang="vi-VN" sz="1200" err="1"/>
              <a:t>một</a:t>
            </a:r>
            <a:r>
              <a:rPr lang="vi-VN" sz="1200"/>
              <a:t> </a:t>
            </a:r>
            <a:r>
              <a:rPr lang="vi-VN" sz="1200" err="1"/>
              <a:t>phần</a:t>
            </a:r>
            <a:r>
              <a:rPr lang="vi-VN" sz="1200"/>
              <a:t> không </a:t>
            </a:r>
            <a:r>
              <a:rPr lang="vi-VN" sz="1200" err="1"/>
              <a:t>thể</a:t>
            </a:r>
            <a:r>
              <a:rPr lang="vi-VN" sz="1200"/>
              <a:t> </a:t>
            </a:r>
            <a:r>
              <a:rPr lang="vi-VN" sz="1200" err="1"/>
              <a:t>thiếu</a:t>
            </a:r>
            <a:r>
              <a:rPr lang="vi-VN" sz="1200"/>
              <a:t> trong </a:t>
            </a:r>
            <a:r>
              <a:rPr lang="vi-VN" sz="1200" err="1"/>
              <a:t>chiến</a:t>
            </a:r>
            <a:r>
              <a:rPr lang="vi-VN" sz="1200"/>
              <a:t> </a:t>
            </a:r>
            <a:r>
              <a:rPr lang="vi-VN" sz="1200" err="1"/>
              <a:t>lược</a:t>
            </a:r>
            <a:r>
              <a:rPr lang="vi-VN" sz="1200"/>
              <a:t> </a:t>
            </a:r>
            <a:r>
              <a:rPr lang="vi-VN" sz="1200" err="1"/>
              <a:t>của</a:t>
            </a:r>
            <a:r>
              <a:rPr lang="vi-VN" sz="1200"/>
              <a:t> doanh </a:t>
            </a:r>
            <a:r>
              <a:rPr lang="vi-VN" sz="1200" err="1"/>
              <a:t>nghiệp</a:t>
            </a:r>
            <a:r>
              <a:rPr lang="vi-VN" sz="1200"/>
              <a:t>. </a:t>
            </a:r>
            <a:r>
              <a:rPr lang="vi-VN" sz="1200" err="1"/>
              <a:t>Các</a:t>
            </a:r>
            <a:r>
              <a:rPr lang="vi-VN" sz="1200"/>
              <a:t> </a:t>
            </a:r>
            <a:r>
              <a:rPr lang="vi-VN" sz="1200" err="1"/>
              <a:t>vị</a:t>
            </a:r>
            <a:r>
              <a:rPr lang="vi-VN" sz="1200"/>
              <a:t> </a:t>
            </a:r>
            <a:r>
              <a:rPr lang="vi-VN" sz="1200" err="1"/>
              <a:t>trí</a:t>
            </a:r>
            <a:r>
              <a:rPr lang="vi-VN" sz="1200"/>
              <a:t> </a:t>
            </a:r>
            <a:r>
              <a:rPr lang="vi-VN" sz="1200" err="1"/>
              <a:t>quản</a:t>
            </a:r>
            <a:r>
              <a:rPr lang="vi-VN" sz="1200"/>
              <a:t> </a:t>
            </a:r>
            <a:r>
              <a:rPr lang="vi-VN" sz="1200" err="1"/>
              <a:t>lý</a:t>
            </a:r>
            <a:r>
              <a:rPr lang="vi-VN" sz="1200"/>
              <a:t> trong danh </a:t>
            </a:r>
            <a:r>
              <a:rPr lang="vi-VN" sz="1200" err="1"/>
              <a:t>mục</a:t>
            </a:r>
            <a:r>
              <a:rPr lang="vi-VN" sz="1200"/>
              <a:t> </a:t>
            </a:r>
            <a:r>
              <a:rPr lang="vi-VN" sz="1200" err="1"/>
              <a:t>chuyển</a:t>
            </a:r>
            <a:r>
              <a:rPr lang="vi-VN" sz="1200"/>
              <a:t> </a:t>
            </a:r>
            <a:r>
              <a:rPr lang="vi-VN" sz="1200" err="1"/>
              <a:t>đổi</a:t>
            </a:r>
            <a:r>
              <a:rPr lang="vi-VN" sz="1200"/>
              <a:t> </a:t>
            </a:r>
            <a:r>
              <a:rPr lang="vi-VN" sz="1200" err="1"/>
              <a:t>số</a:t>
            </a:r>
            <a:r>
              <a:rPr lang="vi-VN" sz="1200"/>
              <a:t> </a:t>
            </a:r>
            <a:r>
              <a:rPr lang="vi-VN" sz="1200" err="1"/>
              <a:t>đã</a:t>
            </a:r>
            <a:r>
              <a:rPr lang="vi-VN" sz="1200"/>
              <a:t> </a:t>
            </a:r>
            <a:r>
              <a:rPr lang="vi-VN" sz="1200" err="1"/>
              <a:t>có</a:t>
            </a:r>
            <a:r>
              <a:rPr lang="vi-VN" sz="1200"/>
              <a:t> </a:t>
            </a:r>
            <a:r>
              <a:rPr lang="vi-VN" sz="1200" err="1"/>
              <a:t>sẵn</a:t>
            </a:r>
            <a:r>
              <a:rPr lang="vi-VN" sz="1200"/>
              <a:t>, nhưng </a:t>
            </a:r>
            <a:r>
              <a:rPr lang="vi-VN" sz="1200" err="1"/>
              <a:t>việc</a:t>
            </a:r>
            <a:r>
              <a:rPr lang="vi-VN" sz="1200"/>
              <a:t> đo </a:t>
            </a:r>
            <a:r>
              <a:rPr lang="vi-VN" sz="1200" err="1"/>
              <a:t>lường</a:t>
            </a:r>
            <a:r>
              <a:rPr lang="vi-VN" sz="1200"/>
              <a:t> </a:t>
            </a:r>
            <a:r>
              <a:rPr lang="vi-VN" sz="1200" err="1"/>
              <a:t>và</a:t>
            </a:r>
            <a:r>
              <a:rPr lang="vi-VN" sz="1200"/>
              <a:t> </a:t>
            </a:r>
            <a:r>
              <a:rPr lang="vi-VN" sz="1200" err="1"/>
              <a:t>quản</a:t>
            </a:r>
            <a:r>
              <a:rPr lang="vi-VN" sz="1200"/>
              <a:t> </a:t>
            </a:r>
            <a:r>
              <a:rPr lang="vi-VN" sz="1200" err="1"/>
              <a:t>lý</a:t>
            </a:r>
            <a:r>
              <a:rPr lang="vi-VN" sz="1200"/>
              <a:t> công </a:t>
            </a:r>
            <a:r>
              <a:rPr lang="vi-VN" sz="1200" err="1"/>
              <a:t>tác</a:t>
            </a:r>
            <a:r>
              <a:rPr lang="vi-VN" sz="1200"/>
              <a:t> </a:t>
            </a:r>
            <a:r>
              <a:rPr lang="vi-VN" sz="1200" err="1"/>
              <a:t>thực</a:t>
            </a:r>
            <a:r>
              <a:rPr lang="vi-VN" sz="1200"/>
              <a:t> </a:t>
            </a:r>
            <a:r>
              <a:rPr lang="vi-VN" sz="1200" err="1"/>
              <a:t>hiện</a:t>
            </a:r>
            <a:r>
              <a:rPr lang="vi-VN" sz="1200"/>
              <a:t> </a:t>
            </a:r>
            <a:r>
              <a:rPr lang="vi-VN" sz="1200" err="1"/>
              <a:t>vẫn</a:t>
            </a:r>
            <a:r>
              <a:rPr lang="vi-VN" sz="1200"/>
              <a:t> </a:t>
            </a:r>
            <a:r>
              <a:rPr lang="vi-VN" sz="1200" err="1"/>
              <a:t>còn</a:t>
            </a:r>
            <a:r>
              <a:rPr lang="vi-VN" sz="1200"/>
              <a:t> </a:t>
            </a:r>
            <a:r>
              <a:rPr lang="vi-VN" sz="1200" err="1"/>
              <a:t>nhiều</a:t>
            </a:r>
            <a:r>
              <a:rPr lang="vi-VN" sz="1200"/>
              <a:t> </a:t>
            </a:r>
            <a:r>
              <a:rPr lang="vi-VN" sz="1200" err="1"/>
              <a:t>thách</a:t>
            </a:r>
            <a:r>
              <a:rPr lang="vi-VN" sz="1200"/>
              <a:t> </a:t>
            </a:r>
            <a:r>
              <a:rPr lang="vi-VN" sz="1200" err="1"/>
              <a:t>thức</a:t>
            </a:r>
            <a:r>
              <a:rPr lang="vi-VN" sz="1200"/>
              <a:t>, chưa </a:t>
            </a:r>
            <a:r>
              <a:rPr lang="vi-VN" sz="1200" err="1"/>
              <a:t>thật</a:t>
            </a:r>
            <a:r>
              <a:rPr lang="vi-VN" sz="1200"/>
              <a:t> </a:t>
            </a:r>
            <a:r>
              <a:rPr lang="vi-VN" sz="1200" err="1"/>
              <a:t>sự</a:t>
            </a:r>
            <a:r>
              <a:rPr lang="vi-VN" sz="1200"/>
              <a:t> </a:t>
            </a:r>
            <a:r>
              <a:rPr lang="vi-VN" sz="1200" err="1"/>
              <a:t>hiệu</a:t>
            </a:r>
            <a:r>
              <a:rPr lang="vi-VN" sz="1200"/>
              <a:t> </a:t>
            </a:r>
            <a:r>
              <a:rPr lang="vi-VN" sz="1200" err="1"/>
              <a:t>quả</a:t>
            </a:r>
            <a:r>
              <a:rPr lang="vi-VN" sz="1200"/>
              <a:t>.</a:t>
            </a:r>
          </a:p>
          <a:p>
            <a:pPr marL="285750" indent="-285750" algn="just">
              <a:lnSpc>
                <a:spcPct val="130000"/>
              </a:lnSpc>
              <a:spcBef>
                <a:spcPts val="300"/>
              </a:spcBef>
              <a:spcAft>
                <a:spcPts val="300"/>
              </a:spcAft>
            </a:pPr>
            <a:r>
              <a:rPr lang="vi-VN" sz="1200"/>
              <a:t>Nâng cao: </a:t>
            </a:r>
            <a:r>
              <a:rPr lang="vi-VN" sz="1200" err="1"/>
              <a:t>Chuyển</a:t>
            </a:r>
            <a:r>
              <a:rPr lang="vi-VN" sz="1200"/>
              <a:t> </a:t>
            </a:r>
            <a:r>
              <a:rPr lang="vi-VN" sz="1200" err="1"/>
              <a:t>đổi</a:t>
            </a:r>
            <a:r>
              <a:rPr lang="vi-VN" sz="1200"/>
              <a:t> </a:t>
            </a:r>
            <a:r>
              <a:rPr lang="vi-VN" sz="1200" err="1"/>
              <a:t>số</a:t>
            </a:r>
            <a:r>
              <a:rPr lang="vi-VN" sz="1200"/>
              <a:t> </a:t>
            </a:r>
            <a:r>
              <a:rPr lang="vi-VN" sz="1200" err="1"/>
              <a:t>được</a:t>
            </a:r>
            <a:r>
              <a:rPr lang="vi-VN" sz="1200"/>
              <a:t> </a:t>
            </a:r>
            <a:r>
              <a:rPr lang="vi-VN" sz="1200" err="1"/>
              <a:t>tích</a:t>
            </a:r>
            <a:r>
              <a:rPr lang="vi-VN" sz="1200"/>
              <a:t> </a:t>
            </a:r>
            <a:r>
              <a:rPr lang="vi-VN" sz="1200" err="1"/>
              <a:t>hợp</a:t>
            </a:r>
            <a:r>
              <a:rPr lang="vi-VN" sz="1200"/>
              <a:t> trong </a:t>
            </a:r>
            <a:r>
              <a:rPr lang="vi-VN" sz="1200" err="1"/>
              <a:t>toàn</a:t>
            </a:r>
            <a:r>
              <a:rPr lang="vi-VN" sz="1200"/>
              <a:t> </a:t>
            </a:r>
            <a:r>
              <a:rPr lang="vi-VN" sz="1200" err="1"/>
              <a:t>bộ</a:t>
            </a:r>
            <a:r>
              <a:rPr lang="vi-VN" sz="1200"/>
              <a:t> </a:t>
            </a:r>
            <a:r>
              <a:rPr lang="vi-VN" sz="1200" err="1"/>
              <a:t>hoạt</a:t>
            </a:r>
            <a:r>
              <a:rPr lang="vi-VN" sz="1200"/>
              <a:t> </a:t>
            </a:r>
            <a:r>
              <a:rPr lang="vi-VN" sz="1200" err="1"/>
              <a:t>động</a:t>
            </a:r>
            <a:r>
              <a:rPr lang="vi-VN" sz="1200"/>
              <a:t> </a:t>
            </a:r>
            <a:r>
              <a:rPr lang="vi-VN" sz="1200" err="1"/>
              <a:t>của</a:t>
            </a:r>
            <a:r>
              <a:rPr lang="vi-VN" sz="1200"/>
              <a:t> </a:t>
            </a:r>
            <a:r>
              <a:rPr lang="vi-VN" sz="1200" err="1"/>
              <a:t>tổ</a:t>
            </a:r>
            <a:r>
              <a:rPr lang="vi-VN" sz="1200"/>
              <a:t> </a:t>
            </a:r>
            <a:r>
              <a:rPr lang="vi-VN" sz="1200" err="1"/>
              <a:t>chức</a:t>
            </a:r>
            <a:r>
              <a:rPr lang="vi-VN" sz="1200"/>
              <a:t> – nhưng </a:t>
            </a:r>
            <a:r>
              <a:rPr lang="vi-VN" sz="1200" err="1"/>
              <a:t>việc</a:t>
            </a:r>
            <a:r>
              <a:rPr lang="vi-VN" sz="1200"/>
              <a:t> </a:t>
            </a:r>
            <a:r>
              <a:rPr lang="vi-VN" sz="1200" err="1"/>
              <a:t>mở</a:t>
            </a:r>
            <a:r>
              <a:rPr lang="vi-VN" sz="1200"/>
              <a:t> </a:t>
            </a:r>
            <a:r>
              <a:rPr lang="vi-VN" sz="1200" err="1"/>
              <a:t>rộng</a:t>
            </a:r>
            <a:r>
              <a:rPr lang="vi-VN" sz="1200"/>
              <a:t> quy mô </a:t>
            </a:r>
            <a:r>
              <a:rPr lang="vi-VN" sz="1200" err="1"/>
              <a:t>và</a:t>
            </a:r>
            <a:r>
              <a:rPr lang="vi-VN" sz="1200"/>
              <a:t> </a:t>
            </a:r>
            <a:r>
              <a:rPr lang="vi-VN" sz="1200" err="1"/>
              <a:t>triển</a:t>
            </a:r>
            <a:r>
              <a:rPr lang="vi-VN" sz="1200"/>
              <a:t> khai </a:t>
            </a:r>
            <a:r>
              <a:rPr lang="vi-VN" sz="1200" err="1"/>
              <a:t>thành</a:t>
            </a:r>
            <a:r>
              <a:rPr lang="vi-VN" sz="1200"/>
              <a:t> công ở </a:t>
            </a:r>
            <a:r>
              <a:rPr lang="vi-VN" sz="1200" err="1"/>
              <a:t>nhiều</a:t>
            </a:r>
            <a:r>
              <a:rPr lang="vi-VN" sz="1200"/>
              <a:t> </a:t>
            </a:r>
            <a:r>
              <a:rPr lang="vi-VN" sz="1200" err="1"/>
              <a:t>bộ</a:t>
            </a:r>
            <a:r>
              <a:rPr lang="vi-VN" sz="1200"/>
              <a:t> </a:t>
            </a:r>
            <a:r>
              <a:rPr lang="vi-VN" sz="1200" err="1"/>
              <a:t>phận</a:t>
            </a:r>
            <a:r>
              <a:rPr lang="vi-VN" sz="1200"/>
              <a:t> </a:t>
            </a:r>
            <a:r>
              <a:rPr lang="vi-VN" sz="1200" err="1"/>
              <a:t>vẫn</a:t>
            </a:r>
            <a:r>
              <a:rPr lang="vi-VN" sz="1200"/>
              <a:t> </a:t>
            </a:r>
            <a:r>
              <a:rPr lang="vi-VN" sz="1200" err="1"/>
              <a:t>còn</a:t>
            </a:r>
            <a:r>
              <a:rPr lang="vi-VN" sz="1200"/>
              <a:t> </a:t>
            </a:r>
            <a:r>
              <a:rPr lang="vi-VN" sz="1200" err="1"/>
              <a:t>gặp</a:t>
            </a:r>
            <a:r>
              <a:rPr lang="vi-VN" sz="1200"/>
              <a:t> </a:t>
            </a:r>
            <a:r>
              <a:rPr lang="vi-VN" sz="1200" err="1"/>
              <a:t>khó</a:t>
            </a:r>
            <a:r>
              <a:rPr lang="vi-VN" sz="1200"/>
              <a:t> khăn.</a:t>
            </a:r>
          </a:p>
          <a:p>
            <a:pPr marL="285750" indent="-285750" algn="just">
              <a:lnSpc>
                <a:spcPct val="130000"/>
              </a:lnSpc>
              <a:spcBef>
                <a:spcPts val="300"/>
              </a:spcBef>
              <a:spcAft>
                <a:spcPts val="300"/>
              </a:spcAft>
            </a:pPr>
            <a:r>
              <a:rPr lang="vi-VN" sz="1200" err="1"/>
              <a:t>Dẫn</a:t>
            </a:r>
            <a:r>
              <a:rPr lang="vi-VN" sz="1200"/>
              <a:t> </a:t>
            </a:r>
            <a:r>
              <a:rPr lang="vi-VN" sz="1200" err="1"/>
              <a:t>đầu</a:t>
            </a:r>
            <a:r>
              <a:rPr lang="vi-VN" sz="1200"/>
              <a:t>: Doanh </a:t>
            </a:r>
            <a:r>
              <a:rPr lang="vi-VN" sz="1200" err="1"/>
              <a:t>nghiệp</a:t>
            </a:r>
            <a:r>
              <a:rPr lang="vi-VN" sz="1200"/>
              <a:t> </a:t>
            </a:r>
            <a:r>
              <a:rPr lang="vi-VN" sz="1200" err="1"/>
              <a:t>là</a:t>
            </a:r>
            <a:r>
              <a:rPr lang="vi-VN" sz="1200"/>
              <a:t> </a:t>
            </a:r>
            <a:r>
              <a:rPr lang="vi-VN" sz="1200" err="1"/>
              <a:t>nhà</a:t>
            </a:r>
            <a:r>
              <a:rPr lang="vi-VN" sz="1200"/>
              <a:t> tiên phong trong </a:t>
            </a:r>
            <a:r>
              <a:rPr lang="vi-VN" sz="1200" err="1"/>
              <a:t>lĩnh</a:t>
            </a:r>
            <a:r>
              <a:rPr lang="vi-VN" sz="1200"/>
              <a:t> </a:t>
            </a:r>
            <a:r>
              <a:rPr lang="vi-VN" sz="1200" err="1"/>
              <a:t>vực</a:t>
            </a:r>
            <a:r>
              <a:rPr lang="vi-VN" sz="1200"/>
              <a:t> </a:t>
            </a:r>
            <a:r>
              <a:rPr lang="vi-VN" sz="1200" err="1"/>
              <a:t>đổi</a:t>
            </a:r>
            <a:r>
              <a:rPr lang="vi-VN" sz="1200"/>
              <a:t> </a:t>
            </a:r>
            <a:r>
              <a:rPr lang="vi-VN" sz="1200" err="1"/>
              <a:t>mới</a:t>
            </a:r>
            <a:r>
              <a:rPr lang="vi-VN" sz="1200"/>
              <a:t>, </a:t>
            </a:r>
            <a:r>
              <a:rPr lang="vi-VN" sz="1200" err="1"/>
              <a:t>dẫn</a:t>
            </a:r>
            <a:r>
              <a:rPr lang="vi-VN" sz="1200"/>
              <a:t> </a:t>
            </a:r>
            <a:r>
              <a:rPr lang="vi-VN" sz="1200" err="1"/>
              <a:t>đầu</a:t>
            </a:r>
            <a:r>
              <a:rPr lang="vi-VN" sz="1200"/>
              <a:t> trong </a:t>
            </a:r>
            <a:r>
              <a:rPr lang="vi-VN" sz="1200" err="1"/>
              <a:t>mảng</a:t>
            </a:r>
            <a:r>
              <a:rPr lang="vi-VN" sz="1200"/>
              <a:t> </a:t>
            </a:r>
            <a:r>
              <a:rPr lang="vi-VN" sz="1200" err="1"/>
              <a:t>chuyển</a:t>
            </a:r>
            <a:r>
              <a:rPr lang="vi-VN" sz="1200"/>
              <a:t> </a:t>
            </a:r>
            <a:r>
              <a:rPr lang="vi-VN" sz="1200" err="1"/>
              <a:t>đổi</a:t>
            </a:r>
            <a:r>
              <a:rPr lang="vi-VN" sz="1200"/>
              <a:t> </a:t>
            </a:r>
            <a:r>
              <a:rPr lang="vi-VN" sz="1200" err="1"/>
              <a:t>số</a:t>
            </a:r>
            <a:r>
              <a:rPr lang="vi-VN" sz="1200"/>
              <a:t> </a:t>
            </a:r>
            <a:r>
              <a:rPr lang="vi-VN" sz="1200" err="1"/>
              <a:t>của</a:t>
            </a:r>
            <a:r>
              <a:rPr lang="vi-VN" sz="1200"/>
              <a:t> </a:t>
            </a:r>
            <a:r>
              <a:rPr lang="vi-VN" sz="1200" err="1"/>
              <a:t>ngành</a:t>
            </a:r>
            <a:r>
              <a:rPr lang="vi-VN" sz="1200"/>
              <a:t> </a:t>
            </a:r>
            <a:r>
              <a:rPr lang="vi-VN" sz="1200" err="1"/>
              <a:t>và</a:t>
            </a:r>
            <a:r>
              <a:rPr lang="vi-VN" sz="1200"/>
              <a:t> </a:t>
            </a:r>
            <a:r>
              <a:rPr lang="vi-VN" sz="1200" err="1"/>
              <a:t>là</a:t>
            </a:r>
            <a:r>
              <a:rPr lang="vi-VN" sz="1200"/>
              <a:t> </a:t>
            </a:r>
            <a:r>
              <a:rPr lang="vi-VN" sz="1200" err="1"/>
              <a:t>đại</a:t>
            </a:r>
            <a:r>
              <a:rPr lang="vi-VN" sz="1200"/>
              <a:t> </a:t>
            </a:r>
            <a:r>
              <a:rPr lang="vi-VN" sz="1200" err="1"/>
              <a:t>diện</a:t>
            </a:r>
            <a:r>
              <a:rPr lang="vi-VN" sz="1200"/>
              <a:t> </a:t>
            </a:r>
            <a:r>
              <a:rPr lang="vi-VN" sz="1200" err="1"/>
              <a:t>của</a:t>
            </a:r>
            <a:r>
              <a:rPr lang="vi-VN" sz="1200"/>
              <a:t> “</a:t>
            </a:r>
            <a:r>
              <a:rPr lang="vi-VN" sz="1200" err="1"/>
              <a:t>being</a:t>
            </a:r>
            <a:r>
              <a:rPr lang="vi-VN" sz="1200"/>
              <a:t> </a:t>
            </a:r>
            <a:r>
              <a:rPr lang="vi-VN" sz="1200" err="1"/>
              <a:t>digital</a:t>
            </a:r>
            <a:r>
              <a:rPr lang="vi-VN" sz="1200"/>
              <a:t>”. Doanh </a:t>
            </a:r>
            <a:r>
              <a:rPr lang="vi-VN" sz="1200" err="1"/>
              <a:t>nghiệp</a:t>
            </a:r>
            <a:r>
              <a:rPr lang="vi-VN" sz="1200"/>
              <a:t> không </a:t>
            </a:r>
            <a:r>
              <a:rPr lang="vi-VN" sz="1200" err="1"/>
              <a:t>ngừng</a:t>
            </a:r>
            <a:r>
              <a:rPr lang="vi-VN" sz="1200"/>
              <a:t> </a:t>
            </a:r>
            <a:r>
              <a:rPr lang="vi-VN" sz="1200" err="1"/>
              <a:t>đổi</a:t>
            </a:r>
            <a:r>
              <a:rPr lang="vi-VN" sz="1200"/>
              <a:t> </a:t>
            </a:r>
            <a:r>
              <a:rPr lang="vi-VN" sz="1200" err="1"/>
              <a:t>mới</a:t>
            </a:r>
            <a:r>
              <a:rPr lang="vi-VN" sz="1200"/>
              <a:t> </a:t>
            </a:r>
            <a:r>
              <a:rPr lang="vi-VN" sz="1200" err="1"/>
              <a:t>và</a:t>
            </a:r>
            <a:r>
              <a:rPr lang="vi-VN" sz="1200"/>
              <a:t> </a:t>
            </a:r>
            <a:r>
              <a:rPr lang="vi-VN" sz="1200" err="1"/>
              <a:t>phát</a:t>
            </a:r>
            <a:r>
              <a:rPr lang="vi-VN" sz="1200"/>
              <a:t> </a:t>
            </a:r>
            <a:r>
              <a:rPr lang="vi-VN" sz="1200" err="1"/>
              <a:t>triển</a:t>
            </a:r>
            <a:r>
              <a:rPr lang="vi-VN" sz="1200"/>
              <a:t> thông qua </a:t>
            </a:r>
            <a:r>
              <a:rPr lang="vi-VN" sz="1200" err="1"/>
              <a:t>việc</a:t>
            </a:r>
            <a:r>
              <a:rPr lang="vi-VN" sz="1200"/>
              <a:t> nghiên </a:t>
            </a:r>
            <a:r>
              <a:rPr lang="vi-VN" sz="1200" err="1"/>
              <a:t>cứu</a:t>
            </a:r>
            <a:r>
              <a:rPr lang="vi-VN" sz="1200"/>
              <a:t> </a:t>
            </a:r>
            <a:r>
              <a:rPr lang="vi-VN" sz="1200" err="1"/>
              <a:t>các</a:t>
            </a:r>
            <a:r>
              <a:rPr lang="vi-VN" sz="1200"/>
              <a:t> mô </a:t>
            </a:r>
            <a:r>
              <a:rPr lang="vi-VN" sz="1200" err="1"/>
              <a:t>hình</a:t>
            </a:r>
            <a:r>
              <a:rPr lang="vi-VN" sz="1200"/>
              <a:t> kinh doanh </a:t>
            </a:r>
            <a:r>
              <a:rPr lang="vi-VN" sz="1200" err="1"/>
              <a:t>và</a:t>
            </a:r>
            <a:r>
              <a:rPr lang="vi-VN" sz="1200"/>
              <a:t> </a:t>
            </a:r>
            <a:r>
              <a:rPr lang="vi-VN" sz="1200" err="1"/>
              <a:t>quản</a:t>
            </a:r>
            <a:r>
              <a:rPr lang="vi-VN" sz="1200"/>
              <a:t> </a:t>
            </a:r>
            <a:r>
              <a:rPr lang="vi-VN" sz="1200" err="1"/>
              <a:t>trị</a:t>
            </a:r>
            <a:r>
              <a:rPr lang="vi-VN" sz="1200"/>
              <a:t> </a:t>
            </a:r>
            <a:r>
              <a:rPr lang="vi-VN" sz="1200" err="1"/>
              <a:t>mới</a:t>
            </a:r>
            <a:r>
              <a:rPr lang="vi-VN" sz="1200"/>
              <a:t>.</a:t>
            </a:r>
            <a:endParaRPr lang="en-US" sz="1200"/>
          </a:p>
          <a:p>
            <a:pPr marL="0" indent="0" algn="just">
              <a:lnSpc>
                <a:spcPct val="130000"/>
              </a:lnSpc>
              <a:spcBef>
                <a:spcPts val="300"/>
              </a:spcBef>
              <a:spcAft>
                <a:spcPts val="300"/>
              </a:spcAft>
              <a:buNone/>
            </a:pPr>
            <a:r>
              <a:rPr lang="en-US" sz="1200" b="1">
                <a:latin typeface="Arial" panose="020B0604020202020204" pitchFamily="34" charset="0"/>
                <a:cs typeface="Arial" panose="020B0604020202020204" pitchFamily="34" charset="0"/>
              </a:rPr>
              <a:t>4. H</a:t>
            </a:r>
            <a:r>
              <a:rPr lang="vi-VN" sz="1200" b="1">
                <a:latin typeface="Arial" panose="020B0604020202020204" pitchFamily="34" charset="0"/>
                <a:cs typeface="Arial" panose="020B0604020202020204" pitchFamily="34" charset="0"/>
              </a:rPr>
              <a:t>ư</a:t>
            </a:r>
            <a:r>
              <a:rPr lang="en-US" sz="1200" b="1" err="1">
                <a:latin typeface="Arial" panose="020B0604020202020204" pitchFamily="34" charset="0"/>
                <a:cs typeface="Arial" panose="020B0604020202020204" pitchFamily="34" charset="0"/>
              </a:rPr>
              <a:t>ớng</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dẫn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tham</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gia</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khảo</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sát</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đánh</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giá</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mức</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độ</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sẵn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sàng</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trong</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chuyển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đổi</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số</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của</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doanh</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nghiệp</a:t>
            </a:r>
            <a:endParaRPr lang="en-US" sz="1200" b="1">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r>
              <a:rPr lang="en-US" sz="1200" b="1">
                <a:latin typeface="Arial" panose="020B0604020202020204" pitchFamily="34" charset="0"/>
                <a:cs typeface="Arial" panose="020B0604020202020204" pitchFamily="34" charset="0"/>
              </a:rPr>
              <a:t>B</a:t>
            </a:r>
            <a:r>
              <a:rPr lang="vi-VN" sz="1200" b="1">
                <a:latin typeface="Arial" panose="020B0604020202020204" pitchFamily="34" charset="0"/>
                <a:cs typeface="Arial" panose="020B0604020202020204" pitchFamily="34" charset="0"/>
              </a:rPr>
              <a:t>ư</a:t>
            </a:r>
            <a:r>
              <a:rPr lang="en-US" sz="1200" b="1" err="1">
                <a:latin typeface="Arial" panose="020B0604020202020204" pitchFamily="34" charset="0"/>
                <a:cs typeface="Arial" panose="020B0604020202020204" pitchFamily="34" charset="0"/>
              </a:rPr>
              <a:t>ớc</a:t>
            </a:r>
            <a:r>
              <a:rPr lang="en-US" sz="1200" b="1">
                <a:latin typeface="Arial" panose="020B0604020202020204" pitchFamily="34" charset="0"/>
                <a:cs typeface="Arial" panose="020B0604020202020204" pitchFamily="34" charset="0"/>
              </a:rPr>
              <a:t> 1: </a:t>
            </a:r>
            <a:r>
              <a:rPr lang="en-US" sz="1200" err="1">
                <a:latin typeface="Arial" panose="020B0604020202020204" pitchFamily="34" charset="0"/>
                <a:cs typeface="Arial" panose="020B0604020202020204" pitchFamily="34" charset="0"/>
              </a:rPr>
              <a:t>Truy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Cổng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t</a:t>
            </a:r>
            <a:r>
              <a:rPr lang="vi-VN" sz="1200">
                <a:latin typeface="Arial" panose="020B0604020202020204" pitchFamily="34" charset="0"/>
                <a:cs typeface="Arial" panose="020B0604020202020204" pitchFamily="34" charset="0"/>
              </a:rPr>
              <a: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hlinkClick r:id="rId2"/>
              </a:rPr>
              <a:t>http://digital.business.gov.vn/</a:t>
            </a: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b="1">
              <a:cs typeface="Arial" panose="020B0604020202020204" pitchFamily="34" charset="0"/>
            </a:endParaRPr>
          </a:p>
        </p:txBody>
      </p:sp>
      <p:sp>
        <p:nvSpPr>
          <p:cNvPr id="132" name="Slide Number Placeholder 3">
            <a:extLst>
              <a:ext uri="{FF2B5EF4-FFF2-40B4-BE49-F238E27FC236}">
                <a16:creationId xmlns:a16="http://schemas.microsoft.com/office/drawing/2014/main" xmlns="" id="{BCD1D423-78A7-4E2C-B86B-1DF14263AEDD}"/>
              </a:ext>
            </a:extLst>
          </p:cNvPr>
          <p:cNvSpPr>
            <a:spLocks noGrp="1"/>
          </p:cNvSpPr>
          <p:nvPr>
            <p:ph type="sldNum" sz="quarter" idx="12"/>
          </p:nvPr>
        </p:nvSpPr>
        <p:spPr>
          <a:xfrm>
            <a:off x="-511200" y="9514424"/>
            <a:ext cx="1543050" cy="208664"/>
          </a:xfrm>
        </p:spPr>
        <p:txBody>
          <a:bodyPr/>
          <a:lstStyle/>
          <a:p>
            <a:r>
              <a:rPr lang="en-US"/>
              <a:t>Trang </a:t>
            </a:r>
            <a:fld id="{3E31206F-3A98-EE42-AA20-E6E703F51550}" type="slidenum">
              <a:rPr lang="en-US" smtClean="0"/>
              <a:pPr/>
              <a:t>33</a:t>
            </a:fld>
            <a:endParaRPr lang="en-US"/>
          </a:p>
        </p:txBody>
      </p:sp>
      <p:grpSp>
        <p:nvGrpSpPr>
          <p:cNvPr id="7" name="Group 6">
            <a:extLst>
              <a:ext uri="{FF2B5EF4-FFF2-40B4-BE49-F238E27FC236}">
                <a16:creationId xmlns:a16="http://schemas.microsoft.com/office/drawing/2014/main" xmlns="" id="{C87A4578-A820-4157-9D7C-5911446E6723}"/>
              </a:ext>
            </a:extLst>
          </p:cNvPr>
          <p:cNvGrpSpPr/>
          <p:nvPr/>
        </p:nvGrpSpPr>
        <p:grpSpPr>
          <a:xfrm>
            <a:off x="0" y="0"/>
            <a:ext cx="6858000" cy="570668"/>
            <a:chOff x="0" y="0"/>
            <a:chExt cx="6858000" cy="570668"/>
          </a:xfrm>
        </p:grpSpPr>
        <p:sp>
          <p:nvSpPr>
            <p:cNvPr id="8" name="object 8">
              <a:extLst>
                <a:ext uri="{FF2B5EF4-FFF2-40B4-BE49-F238E27FC236}">
                  <a16:creationId xmlns:a16="http://schemas.microsoft.com/office/drawing/2014/main" xmlns="" id="{9F02E70C-3B92-48C4-B5BF-7B6231B20493}"/>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E8E3EF"/>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bject 2">
              <a:extLst>
                <a:ext uri="{FF2B5EF4-FFF2-40B4-BE49-F238E27FC236}">
                  <a16:creationId xmlns:a16="http://schemas.microsoft.com/office/drawing/2014/main" xmlns="" id="{94733590-502E-4E8E-A032-4F7437B0741C}"/>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IV. </a:t>
              </a: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Công</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cụ</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đánh</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giá</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m</a:t>
              </a:r>
              <a:r>
                <a:rPr lang="en-US" sz="1600" b="1" err="1">
                  <a:solidFill>
                    <a:srgbClr val="482069"/>
                  </a:solidFill>
                  <a:latin typeface="Arial" panose="020B0604020202020204" pitchFamily="34" charset="0"/>
                  <a:cs typeface="Arial" panose="020B0604020202020204" pitchFamily="34" charset="0"/>
                </a:rPr>
                <a:t>ức</a:t>
              </a:r>
              <a:r>
                <a:rPr lang="en-US" sz="1600" b="1">
                  <a:solidFill>
                    <a:srgbClr val="482069"/>
                  </a:solidFill>
                  <a:latin typeface="Arial" panose="020B0604020202020204" pitchFamily="34" charset="0"/>
                  <a:cs typeface="Arial" panose="020B0604020202020204" pitchFamily="34" charset="0"/>
                </a:rPr>
                <a:t> </a:t>
              </a:r>
              <a:r>
                <a:rPr lang="en-US" sz="1600" b="1" err="1">
                  <a:solidFill>
                    <a:srgbClr val="482069"/>
                  </a:solidFill>
                  <a:latin typeface="Arial" panose="020B0604020202020204" pitchFamily="34" charset="0"/>
                  <a:cs typeface="Arial" panose="020B0604020202020204" pitchFamily="34" charset="0"/>
                </a:rPr>
                <a:t>độ</a:t>
              </a:r>
              <a:r>
                <a:rPr lang="en-US" sz="1600" b="1">
                  <a:solidFill>
                    <a:srgbClr val="482069"/>
                  </a:solidFill>
                  <a:latin typeface="Arial" panose="020B0604020202020204" pitchFamily="34" charset="0"/>
                  <a:cs typeface="Arial" panose="020B0604020202020204" pitchFamily="34" charset="0"/>
                </a:rPr>
                <a:t> </a:t>
              </a:r>
              <a:r>
                <a:rPr lang="en-US" sz="1600" b="1" err="1">
                  <a:solidFill>
                    <a:srgbClr val="482069"/>
                  </a:solidFill>
                  <a:latin typeface="Arial" panose="020B0604020202020204" pitchFamily="34" charset="0"/>
                  <a:cs typeface="Arial" panose="020B0604020202020204" pitchFamily="34" charset="0"/>
                </a:rPr>
                <a:t>sẵn</a:t>
              </a:r>
              <a:r>
                <a:rPr lang="en-US" sz="1600" b="1">
                  <a:solidFill>
                    <a:srgbClr val="482069"/>
                  </a:solidFill>
                  <a:latin typeface="Arial" panose="020B0604020202020204" pitchFamily="34" charset="0"/>
                  <a:cs typeface="Arial" panose="020B0604020202020204" pitchFamily="34" charset="0"/>
                </a:rPr>
                <a:t> </a:t>
              </a:r>
              <a:r>
                <a:rPr lang="en-US" sz="1600" b="1" err="1">
                  <a:solidFill>
                    <a:srgbClr val="482069"/>
                  </a:solidFill>
                  <a:latin typeface="Arial" panose="020B0604020202020204" pitchFamily="34" charset="0"/>
                  <a:cs typeface="Arial" panose="020B0604020202020204" pitchFamily="34" charset="0"/>
                </a:rPr>
                <a:t>sàng</a:t>
              </a:r>
              <a:r>
                <a:rPr lang="en-US" sz="1600" b="1">
                  <a:solidFill>
                    <a:srgbClr val="482069"/>
                  </a:solidFill>
                  <a:latin typeface="Arial" panose="020B0604020202020204" pitchFamily="34" charset="0"/>
                  <a:cs typeface="Arial" panose="020B0604020202020204" pitchFamily="34" charset="0"/>
                </a:rPr>
                <a:t> </a:t>
              </a:r>
              <a:r>
                <a:rPr lang="en-US" sz="1600" b="1" err="1">
                  <a:solidFill>
                    <a:srgbClr val="482069"/>
                  </a:solidFill>
                  <a:latin typeface="Arial" panose="020B0604020202020204" pitchFamily="34" charset="0"/>
                  <a:cs typeface="Arial" panose="020B0604020202020204" pitchFamily="34" charset="0"/>
                </a:rPr>
                <a:t>trong</a:t>
              </a:r>
              <a:r>
                <a:rPr lang="en-US" sz="1600" b="1">
                  <a:solidFill>
                    <a:srgbClr val="482069"/>
                  </a:solidFill>
                  <a:latin typeface="Arial" panose="020B0604020202020204" pitchFamily="34" charset="0"/>
                  <a:cs typeface="Arial" panose="020B0604020202020204" pitchFamily="34" charset="0"/>
                </a:rPr>
                <a:t> CĐS </a:t>
              </a:r>
              <a:r>
                <a:rPr lang="en-US" sz="1600" b="1" err="1">
                  <a:solidFill>
                    <a:srgbClr val="482069"/>
                  </a:solidFill>
                  <a:latin typeface="Arial" panose="020B0604020202020204" pitchFamily="34" charset="0"/>
                  <a:cs typeface="Arial" panose="020B0604020202020204" pitchFamily="34" charset="0"/>
                </a:rPr>
                <a:t>của</a:t>
              </a:r>
              <a:r>
                <a:rPr lang="en-US" sz="1600" b="1">
                  <a:solidFill>
                    <a:srgbClr val="482069"/>
                  </a:solidFill>
                  <a:latin typeface="Arial" panose="020B0604020202020204" pitchFamily="34" charset="0"/>
                  <a:cs typeface="Arial" panose="020B0604020202020204" pitchFamily="34" charset="0"/>
                </a:rPr>
                <a:t> DNNVV</a:t>
              </a:r>
              <a:endParaRPr kumimoji="0"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endParaRPr>
            </a:p>
          </p:txBody>
        </p:sp>
        <p:sp>
          <p:nvSpPr>
            <p:cNvPr id="10" name="object 5">
              <a:extLst>
                <a:ext uri="{FF2B5EF4-FFF2-40B4-BE49-F238E27FC236}">
                  <a16:creationId xmlns:a16="http://schemas.microsoft.com/office/drawing/2014/main" xmlns="" id="{F9895B71-021E-4135-843B-F365472A638E}"/>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48206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xmlns="" id="{37D7B884-0052-4750-BCFC-DE80812420DB}"/>
              </a:ext>
            </a:extLst>
          </p:cNvPr>
          <p:cNvPicPr>
            <a:picLocks noChangeAspect="1"/>
          </p:cNvPicPr>
          <p:nvPr/>
        </p:nvPicPr>
        <p:blipFill rotWithShape="1">
          <a:blip r:embed="rId3"/>
          <a:srcRect r="1755"/>
          <a:stretch/>
        </p:blipFill>
        <p:spPr>
          <a:xfrm>
            <a:off x="589281" y="5888559"/>
            <a:ext cx="5679440" cy="2998157"/>
          </a:xfrm>
          <a:prstGeom prst="rect">
            <a:avLst/>
          </a:prstGeom>
        </p:spPr>
      </p:pic>
      <p:sp>
        <p:nvSpPr>
          <p:cNvPr id="5" name="Footer Placeholder 4">
            <a:extLst>
              <a:ext uri="{FF2B5EF4-FFF2-40B4-BE49-F238E27FC236}">
                <a16:creationId xmlns:a16="http://schemas.microsoft.com/office/drawing/2014/main" xmlns="" id="{E87E3688-5FC7-4237-A41E-141019CC01C9}"/>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61473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2">
            <a:extLst>
              <a:ext uri="{FF2B5EF4-FFF2-40B4-BE49-F238E27FC236}">
                <a16:creationId xmlns:a16="http://schemas.microsoft.com/office/drawing/2014/main" xmlns="" id="{A8B4BCDE-D7D1-40D2-BDEE-C0DD2E1D3CE4}"/>
              </a:ext>
            </a:extLst>
          </p:cNvPr>
          <p:cNvSpPr txBox="1">
            <a:spLocks/>
          </p:cNvSpPr>
          <p:nvPr/>
        </p:nvSpPr>
        <p:spPr>
          <a:xfrm>
            <a:off x="471490" y="1078992"/>
            <a:ext cx="5915025" cy="8036908"/>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30000"/>
              </a:lnSpc>
              <a:spcBef>
                <a:spcPts val="300"/>
              </a:spcBef>
              <a:spcAft>
                <a:spcPts val="300"/>
              </a:spcAft>
              <a:buNone/>
            </a:pPr>
            <a:r>
              <a:rPr lang="en-US" sz="1200" b="1">
                <a:latin typeface="Arial" panose="020B0604020202020204" pitchFamily="34" charset="0"/>
                <a:cs typeface="Arial" panose="020B0604020202020204" pitchFamily="34" charset="0"/>
              </a:rPr>
              <a:t>B</a:t>
            </a:r>
            <a:r>
              <a:rPr lang="vi-VN" sz="1200" b="1">
                <a:latin typeface="Arial" panose="020B0604020202020204" pitchFamily="34" charset="0"/>
                <a:cs typeface="Arial" panose="020B0604020202020204" pitchFamily="34" charset="0"/>
              </a:rPr>
              <a:t>ư</a:t>
            </a:r>
            <a:r>
              <a:rPr lang="en-US" sz="1200" b="1" err="1">
                <a:latin typeface="Arial" panose="020B0604020202020204" pitchFamily="34" charset="0"/>
                <a:cs typeface="Arial" panose="020B0604020202020204" pitchFamily="34" charset="0"/>
              </a:rPr>
              <a:t>ớc</a:t>
            </a:r>
            <a:r>
              <a:rPr lang="en-US" sz="1200" b="1">
                <a:latin typeface="Arial" panose="020B0604020202020204" pitchFamily="34" charset="0"/>
                <a:cs typeface="Arial" panose="020B0604020202020204" pitchFamily="34" charset="0"/>
              </a:rPr>
              <a:t> 2: </a:t>
            </a:r>
            <a:r>
              <a:rPr lang="en-US" sz="1200">
                <a:latin typeface="Arial" panose="020B0604020202020204" pitchFamily="34" charset="0"/>
                <a:cs typeface="Arial" panose="020B0604020202020204" pitchFamily="34" charset="0"/>
              </a:rPr>
              <a:t>Click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nút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bắt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hoặc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hlinkClick r:id="rId2"/>
              </a:rPr>
              <a:t>http://digital.business.gov.vn/dangkydn</a:t>
            </a: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r>
              <a:rPr lang="en-US" sz="1200" b="1">
                <a:latin typeface="Arial" panose="020B0604020202020204" pitchFamily="34" charset="0"/>
                <a:cs typeface="Arial" panose="020B0604020202020204" pitchFamily="34" charset="0"/>
              </a:rPr>
              <a:t>B</a:t>
            </a:r>
            <a:r>
              <a:rPr lang="vi-VN" sz="1200" b="1">
                <a:latin typeface="Arial" panose="020B0604020202020204" pitchFamily="34" charset="0"/>
                <a:cs typeface="Arial" panose="020B0604020202020204" pitchFamily="34" charset="0"/>
              </a:rPr>
              <a:t>ư</a:t>
            </a:r>
            <a:r>
              <a:rPr lang="en-US" sz="1200" b="1" err="1">
                <a:latin typeface="Arial" panose="020B0604020202020204" pitchFamily="34" charset="0"/>
                <a:cs typeface="Arial" panose="020B0604020202020204" pitchFamily="34" charset="0"/>
              </a:rPr>
              <a:t>ớc</a:t>
            </a:r>
            <a:r>
              <a:rPr lang="en-US" sz="1200" b="1">
                <a:latin typeface="Arial" panose="020B0604020202020204" pitchFamily="34" charset="0"/>
                <a:cs typeface="Arial" panose="020B0604020202020204" pitchFamily="34" charset="0"/>
              </a:rPr>
              <a:t> 3: </a:t>
            </a:r>
            <a:r>
              <a:rPr lang="en-US" sz="1200" err="1">
                <a:latin typeface="Arial" panose="020B0604020202020204" pitchFamily="34" charset="0"/>
                <a:cs typeface="Arial" panose="020B0604020202020204" pitchFamily="34" charset="0"/>
              </a:rPr>
              <a:t>Nhập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Mẫu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sát</a:t>
            </a:r>
            <a:r>
              <a:rPr lang="en-US" sz="1200">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p:txBody>
      </p:sp>
      <p:sp>
        <p:nvSpPr>
          <p:cNvPr id="132" name="Slide Number Placeholder 3">
            <a:extLst>
              <a:ext uri="{FF2B5EF4-FFF2-40B4-BE49-F238E27FC236}">
                <a16:creationId xmlns:a16="http://schemas.microsoft.com/office/drawing/2014/main" xmlns="" id="{BCD1D423-78A7-4E2C-B86B-1DF14263AEDD}"/>
              </a:ext>
            </a:extLst>
          </p:cNvPr>
          <p:cNvSpPr>
            <a:spLocks noGrp="1"/>
          </p:cNvSpPr>
          <p:nvPr>
            <p:ph type="sldNum" sz="quarter" idx="12"/>
          </p:nvPr>
        </p:nvSpPr>
        <p:spPr>
          <a:xfrm>
            <a:off x="-511200" y="9514424"/>
            <a:ext cx="1543050" cy="208664"/>
          </a:xfrm>
        </p:spPr>
        <p:txBody>
          <a:bodyPr/>
          <a:lstStyle/>
          <a:p>
            <a:r>
              <a:rPr lang="en-US"/>
              <a:t>Trang </a:t>
            </a:r>
            <a:fld id="{3E31206F-3A98-EE42-AA20-E6E703F51550}" type="slidenum">
              <a:rPr lang="en-US" smtClean="0"/>
              <a:pPr/>
              <a:t>34</a:t>
            </a:fld>
            <a:endParaRPr lang="en-US"/>
          </a:p>
        </p:txBody>
      </p:sp>
      <p:grpSp>
        <p:nvGrpSpPr>
          <p:cNvPr id="7" name="Group 6">
            <a:extLst>
              <a:ext uri="{FF2B5EF4-FFF2-40B4-BE49-F238E27FC236}">
                <a16:creationId xmlns:a16="http://schemas.microsoft.com/office/drawing/2014/main" xmlns="" id="{C87A4578-A820-4157-9D7C-5911446E6723}"/>
              </a:ext>
            </a:extLst>
          </p:cNvPr>
          <p:cNvGrpSpPr/>
          <p:nvPr/>
        </p:nvGrpSpPr>
        <p:grpSpPr>
          <a:xfrm>
            <a:off x="0" y="0"/>
            <a:ext cx="6858000" cy="570668"/>
            <a:chOff x="0" y="0"/>
            <a:chExt cx="6858000" cy="570668"/>
          </a:xfrm>
        </p:grpSpPr>
        <p:sp>
          <p:nvSpPr>
            <p:cNvPr id="8" name="object 8">
              <a:extLst>
                <a:ext uri="{FF2B5EF4-FFF2-40B4-BE49-F238E27FC236}">
                  <a16:creationId xmlns:a16="http://schemas.microsoft.com/office/drawing/2014/main" xmlns="" id="{9F02E70C-3B92-48C4-B5BF-7B6231B20493}"/>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E8E3EF"/>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bject 2">
              <a:extLst>
                <a:ext uri="{FF2B5EF4-FFF2-40B4-BE49-F238E27FC236}">
                  <a16:creationId xmlns:a16="http://schemas.microsoft.com/office/drawing/2014/main" xmlns="" id="{94733590-502E-4E8E-A032-4F7437B0741C}"/>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IV. </a:t>
              </a: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Công</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cụ</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đánh</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giá</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m</a:t>
              </a:r>
              <a:r>
                <a:rPr lang="en-US" sz="1600" b="1" err="1">
                  <a:solidFill>
                    <a:srgbClr val="482069"/>
                  </a:solidFill>
                  <a:latin typeface="Arial" panose="020B0604020202020204" pitchFamily="34" charset="0"/>
                  <a:cs typeface="Arial" panose="020B0604020202020204" pitchFamily="34" charset="0"/>
                </a:rPr>
                <a:t>ức</a:t>
              </a:r>
              <a:r>
                <a:rPr lang="en-US" sz="1600" b="1">
                  <a:solidFill>
                    <a:srgbClr val="482069"/>
                  </a:solidFill>
                  <a:latin typeface="Arial" panose="020B0604020202020204" pitchFamily="34" charset="0"/>
                  <a:cs typeface="Arial" panose="020B0604020202020204" pitchFamily="34" charset="0"/>
                </a:rPr>
                <a:t> </a:t>
              </a:r>
              <a:r>
                <a:rPr lang="en-US" sz="1600" b="1" err="1">
                  <a:solidFill>
                    <a:srgbClr val="482069"/>
                  </a:solidFill>
                  <a:latin typeface="Arial" panose="020B0604020202020204" pitchFamily="34" charset="0"/>
                  <a:cs typeface="Arial" panose="020B0604020202020204" pitchFamily="34" charset="0"/>
                </a:rPr>
                <a:t>độ</a:t>
              </a:r>
              <a:r>
                <a:rPr lang="en-US" sz="1600" b="1">
                  <a:solidFill>
                    <a:srgbClr val="482069"/>
                  </a:solidFill>
                  <a:latin typeface="Arial" panose="020B0604020202020204" pitchFamily="34" charset="0"/>
                  <a:cs typeface="Arial" panose="020B0604020202020204" pitchFamily="34" charset="0"/>
                </a:rPr>
                <a:t> </a:t>
              </a:r>
              <a:r>
                <a:rPr lang="en-US" sz="1600" b="1" err="1">
                  <a:solidFill>
                    <a:srgbClr val="482069"/>
                  </a:solidFill>
                  <a:latin typeface="Arial" panose="020B0604020202020204" pitchFamily="34" charset="0"/>
                  <a:cs typeface="Arial" panose="020B0604020202020204" pitchFamily="34" charset="0"/>
                </a:rPr>
                <a:t>sẵn</a:t>
              </a:r>
              <a:r>
                <a:rPr lang="en-US" sz="1600" b="1">
                  <a:solidFill>
                    <a:srgbClr val="482069"/>
                  </a:solidFill>
                  <a:latin typeface="Arial" panose="020B0604020202020204" pitchFamily="34" charset="0"/>
                  <a:cs typeface="Arial" panose="020B0604020202020204" pitchFamily="34" charset="0"/>
                </a:rPr>
                <a:t> </a:t>
              </a:r>
              <a:r>
                <a:rPr lang="en-US" sz="1600" b="1" err="1">
                  <a:solidFill>
                    <a:srgbClr val="482069"/>
                  </a:solidFill>
                  <a:latin typeface="Arial" panose="020B0604020202020204" pitchFamily="34" charset="0"/>
                  <a:cs typeface="Arial" panose="020B0604020202020204" pitchFamily="34" charset="0"/>
                </a:rPr>
                <a:t>sàng</a:t>
              </a:r>
              <a:r>
                <a:rPr lang="en-US" sz="1600" b="1">
                  <a:solidFill>
                    <a:srgbClr val="482069"/>
                  </a:solidFill>
                  <a:latin typeface="Arial" panose="020B0604020202020204" pitchFamily="34" charset="0"/>
                  <a:cs typeface="Arial" panose="020B0604020202020204" pitchFamily="34" charset="0"/>
                </a:rPr>
                <a:t> </a:t>
              </a:r>
              <a:r>
                <a:rPr lang="en-US" sz="1600" b="1" err="1">
                  <a:solidFill>
                    <a:srgbClr val="482069"/>
                  </a:solidFill>
                  <a:latin typeface="Arial" panose="020B0604020202020204" pitchFamily="34" charset="0"/>
                  <a:cs typeface="Arial" panose="020B0604020202020204" pitchFamily="34" charset="0"/>
                </a:rPr>
                <a:t>trong</a:t>
              </a:r>
              <a:r>
                <a:rPr lang="en-US" sz="1600" b="1">
                  <a:solidFill>
                    <a:srgbClr val="482069"/>
                  </a:solidFill>
                  <a:latin typeface="Arial" panose="020B0604020202020204" pitchFamily="34" charset="0"/>
                  <a:cs typeface="Arial" panose="020B0604020202020204" pitchFamily="34" charset="0"/>
                </a:rPr>
                <a:t> CĐS </a:t>
              </a:r>
              <a:r>
                <a:rPr lang="en-US" sz="1600" b="1" err="1">
                  <a:solidFill>
                    <a:srgbClr val="482069"/>
                  </a:solidFill>
                  <a:latin typeface="Arial" panose="020B0604020202020204" pitchFamily="34" charset="0"/>
                  <a:cs typeface="Arial" panose="020B0604020202020204" pitchFamily="34" charset="0"/>
                </a:rPr>
                <a:t>của</a:t>
              </a:r>
              <a:r>
                <a:rPr lang="en-US" sz="1600" b="1">
                  <a:solidFill>
                    <a:srgbClr val="482069"/>
                  </a:solidFill>
                  <a:latin typeface="Arial" panose="020B0604020202020204" pitchFamily="34" charset="0"/>
                  <a:cs typeface="Arial" panose="020B0604020202020204" pitchFamily="34" charset="0"/>
                </a:rPr>
                <a:t> DNNVV</a:t>
              </a:r>
              <a:endParaRPr kumimoji="0"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endParaRPr>
            </a:p>
          </p:txBody>
        </p:sp>
        <p:sp>
          <p:nvSpPr>
            <p:cNvPr id="10" name="object 5">
              <a:extLst>
                <a:ext uri="{FF2B5EF4-FFF2-40B4-BE49-F238E27FC236}">
                  <a16:creationId xmlns:a16="http://schemas.microsoft.com/office/drawing/2014/main" xmlns="" id="{F9895B71-021E-4135-843B-F365472A638E}"/>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48206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xmlns="" id="{09114D6E-33BE-4AD5-8897-7216C548A789}"/>
              </a:ext>
            </a:extLst>
          </p:cNvPr>
          <p:cNvPicPr>
            <a:picLocks noChangeAspect="1"/>
          </p:cNvPicPr>
          <p:nvPr/>
        </p:nvPicPr>
        <p:blipFill rotWithShape="1">
          <a:blip r:embed="rId3"/>
          <a:srcRect b="6901"/>
          <a:stretch/>
        </p:blipFill>
        <p:spPr>
          <a:xfrm>
            <a:off x="2256749" y="1096671"/>
            <a:ext cx="1607185" cy="275221"/>
          </a:xfrm>
          <a:prstGeom prst="rect">
            <a:avLst/>
          </a:prstGeom>
        </p:spPr>
      </p:pic>
      <p:pic>
        <p:nvPicPr>
          <p:cNvPr id="4" name="Picture 3">
            <a:extLst>
              <a:ext uri="{FF2B5EF4-FFF2-40B4-BE49-F238E27FC236}">
                <a16:creationId xmlns:a16="http://schemas.microsoft.com/office/drawing/2014/main" xmlns="" id="{E77057B3-EEE2-4873-A4AB-721FB24A2CF4}"/>
              </a:ext>
            </a:extLst>
          </p:cNvPr>
          <p:cNvPicPr>
            <a:picLocks noChangeAspect="1"/>
          </p:cNvPicPr>
          <p:nvPr/>
        </p:nvPicPr>
        <p:blipFill>
          <a:blip r:embed="rId4"/>
          <a:stretch>
            <a:fillRect/>
          </a:stretch>
        </p:blipFill>
        <p:spPr>
          <a:xfrm>
            <a:off x="1237162" y="2062546"/>
            <a:ext cx="4467225" cy="6362700"/>
          </a:xfrm>
          <a:prstGeom prst="rect">
            <a:avLst/>
          </a:prstGeom>
          <a:ln>
            <a:solidFill>
              <a:schemeClr val="tx1"/>
            </a:solidFill>
          </a:ln>
        </p:spPr>
      </p:pic>
      <p:sp>
        <p:nvSpPr>
          <p:cNvPr id="6" name="Footer Placeholder 5">
            <a:extLst>
              <a:ext uri="{FF2B5EF4-FFF2-40B4-BE49-F238E27FC236}">
                <a16:creationId xmlns:a16="http://schemas.microsoft.com/office/drawing/2014/main" xmlns="" id="{51EB4866-A289-4158-B9FE-16D25FF44EEF}"/>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1668804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2">
            <a:extLst>
              <a:ext uri="{FF2B5EF4-FFF2-40B4-BE49-F238E27FC236}">
                <a16:creationId xmlns:a16="http://schemas.microsoft.com/office/drawing/2014/main" xmlns="" id="{A8B4BCDE-D7D1-40D2-BDEE-C0DD2E1D3CE4}"/>
              </a:ext>
            </a:extLst>
          </p:cNvPr>
          <p:cNvSpPr txBox="1">
            <a:spLocks/>
          </p:cNvSpPr>
          <p:nvPr/>
        </p:nvSpPr>
        <p:spPr>
          <a:xfrm>
            <a:off x="471490" y="1078992"/>
            <a:ext cx="5915025" cy="8036908"/>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30000"/>
              </a:lnSpc>
              <a:spcBef>
                <a:spcPts val="300"/>
              </a:spcBef>
              <a:spcAft>
                <a:spcPts val="300"/>
              </a:spcAft>
              <a:buNone/>
            </a:pPr>
            <a:r>
              <a:rPr lang="en-US" sz="1200" b="1">
                <a:latin typeface="Arial" panose="020B0604020202020204" pitchFamily="34" charset="0"/>
                <a:cs typeface="Arial" panose="020B0604020202020204" pitchFamily="34" charset="0"/>
              </a:rPr>
              <a:t>B</a:t>
            </a:r>
            <a:r>
              <a:rPr lang="vi-VN" sz="1200" b="1">
                <a:latin typeface="Arial" panose="020B0604020202020204" pitchFamily="34" charset="0"/>
                <a:cs typeface="Arial" panose="020B0604020202020204" pitchFamily="34" charset="0"/>
              </a:rPr>
              <a:t>ư</a:t>
            </a:r>
            <a:r>
              <a:rPr lang="en-US" sz="1200" b="1" err="1">
                <a:latin typeface="Arial" panose="020B0604020202020204" pitchFamily="34" charset="0"/>
                <a:cs typeface="Arial" panose="020B0604020202020204" pitchFamily="34" charset="0"/>
              </a:rPr>
              <a:t>ớc</a:t>
            </a:r>
            <a:r>
              <a:rPr lang="en-US" sz="1200" b="1">
                <a:latin typeface="Arial" panose="020B0604020202020204" pitchFamily="34" charset="0"/>
                <a:cs typeface="Arial" panose="020B0604020202020204" pitchFamily="34" charset="0"/>
              </a:rPr>
              <a:t> 4:</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Đọc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nội</a:t>
            </a:r>
            <a:r>
              <a:rPr lang="en-US" sz="1200">
                <a:latin typeface="Arial" panose="020B0604020202020204" pitchFamily="34" charset="0"/>
                <a:cs typeface="Arial" panose="020B0604020202020204" pitchFamily="34" charset="0"/>
              </a:rPr>
              <a:t> dung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câu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hỏi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chọn</a:t>
            </a:r>
            <a:r>
              <a:rPr lang="en-US" sz="1200">
                <a:latin typeface="Arial" panose="020B0604020202020204" pitchFamily="34" charset="0"/>
                <a:cs typeface="Arial" panose="020B0604020202020204" pitchFamily="34" charset="0"/>
              </a:rPr>
              <a:t> thang </a:t>
            </a:r>
            <a:r>
              <a:rPr lang="en-US" sz="1200" err="1">
                <a:latin typeface="Arial" panose="020B0604020202020204" pitchFamily="34" charset="0"/>
                <a:cs typeface="Arial" panose="020B0604020202020204" pitchFamily="34" charset="0"/>
              </a:rPr>
              <a:t>đánh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t</a:t>
            </a:r>
            <a:r>
              <a:rPr lang="vi-VN" sz="1200">
                <a:latin typeface="Arial" panose="020B0604020202020204" pitchFamily="34" charset="0"/>
                <a:cs typeface="Arial" panose="020B0604020202020204" pitchFamily="34" charset="0"/>
              </a:rPr>
              <a:t>ư</a:t>
            </a:r>
            <a:r>
              <a:rPr lang="en-US" sz="1200" err="1">
                <a:latin typeface="Arial" panose="020B0604020202020204" pitchFamily="34" charset="0"/>
                <a:cs typeface="Arial" panose="020B0604020202020204" pitchFamily="34" charset="0"/>
              </a:rPr>
              <a:t>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lần</a:t>
            </a:r>
            <a:r>
              <a:rPr lang="en-US" sz="1200">
                <a:latin typeface="Arial" panose="020B0604020202020204" pitchFamily="34" charset="0"/>
                <a:cs typeface="Arial" panose="020B0604020202020204" pitchFamily="34" charset="0"/>
              </a:rPr>
              <a:t> l</a:t>
            </a:r>
            <a:r>
              <a:rPr lang="vi-VN" sz="1200">
                <a:latin typeface="Arial" panose="020B0604020202020204" pitchFamily="34" charset="0"/>
                <a:cs typeface="Arial" panose="020B0604020202020204" pitchFamily="34" charset="0"/>
              </a:rPr>
              <a:t>ư</a:t>
            </a:r>
            <a:r>
              <a:rPr lang="en-US" sz="1200" err="1">
                <a:latin typeface="Arial" panose="020B0604020202020204" pitchFamily="34" charset="0"/>
                <a:cs typeface="Arial" panose="020B0604020202020204" pitchFamily="34" charset="0"/>
              </a:rPr>
              <a:t>ợt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câu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hỏi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Phiếu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sát</a:t>
            </a:r>
            <a:r>
              <a:rPr lang="en-US" sz="1200">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r>
              <a:rPr lang="en-US" sz="1200" b="1">
                <a:latin typeface="Arial" panose="020B0604020202020204" pitchFamily="34" charset="0"/>
                <a:cs typeface="Arial" panose="020B0604020202020204" pitchFamily="34" charset="0"/>
              </a:rPr>
              <a:t>B</a:t>
            </a:r>
            <a:r>
              <a:rPr lang="vi-VN" sz="1200" b="1">
                <a:latin typeface="Arial" panose="020B0604020202020204" pitchFamily="34" charset="0"/>
                <a:cs typeface="Arial" panose="020B0604020202020204" pitchFamily="34" charset="0"/>
              </a:rPr>
              <a:t>ư</a:t>
            </a:r>
            <a:r>
              <a:rPr lang="en-US" sz="1200" b="1" err="1">
                <a:latin typeface="Arial" panose="020B0604020202020204" pitchFamily="34" charset="0"/>
                <a:cs typeface="Arial" panose="020B0604020202020204" pitchFamily="34" charset="0"/>
              </a:rPr>
              <a:t>ớc</a:t>
            </a:r>
            <a:r>
              <a:rPr lang="en-US" sz="1200" b="1">
                <a:latin typeface="Arial" panose="020B0604020202020204" pitchFamily="34" charset="0"/>
                <a:cs typeface="Arial" panose="020B0604020202020204" pitchFamily="34" charset="0"/>
              </a:rPr>
              <a:t> 5: </a:t>
            </a:r>
            <a:r>
              <a:rPr lang="en-US" sz="1200">
                <a:latin typeface="Arial" panose="020B0604020202020204" pitchFamily="34" charset="0"/>
                <a:cs typeface="Arial" panose="020B0604020202020204" pitchFamily="34" charset="0"/>
              </a:rPr>
              <a:t>Click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nút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gửi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sát</a:t>
            </a:r>
            <a:r>
              <a:rPr lang="en-US" sz="1200">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None/>
            </a:pPr>
            <a:r>
              <a:rPr lang="en-US" sz="1200" b="1">
                <a:latin typeface="Arial" panose="020B0604020202020204" pitchFamily="34" charset="0"/>
                <a:cs typeface="Arial" panose="020B0604020202020204" pitchFamily="34" charset="0"/>
              </a:rPr>
              <a:t>B</a:t>
            </a:r>
            <a:r>
              <a:rPr lang="vi-VN" sz="1200" b="1">
                <a:latin typeface="Arial" panose="020B0604020202020204" pitchFamily="34" charset="0"/>
                <a:cs typeface="Arial" panose="020B0604020202020204" pitchFamily="34" charset="0"/>
              </a:rPr>
              <a:t>ư</a:t>
            </a:r>
            <a:r>
              <a:rPr lang="en-US" sz="1200" b="1" err="1">
                <a:latin typeface="Arial" panose="020B0604020202020204" pitchFamily="34" charset="0"/>
                <a:cs typeface="Arial" panose="020B0604020202020204" pitchFamily="34" charset="0"/>
              </a:rPr>
              <a:t>ớc</a:t>
            </a:r>
            <a:r>
              <a:rPr lang="en-US" sz="1200" b="1">
                <a:latin typeface="Arial" panose="020B0604020202020204" pitchFamily="34" charset="0"/>
                <a:cs typeface="Arial" panose="020B0604020202020204" pitchFamily="34" charset="0"/>
              </a:rPr>
              <a:t> 6: </a:t>
            </a:r>
            <a:r>
              <a:rPr lang="en-US" sz="1200" err="1">
                <a:latin typeface="Arial" panose="020B0604020202020204" pitchFamily="34" charset="0"/>
                <a:cs typeface="Arial" panose="020B0604020202020204" pitchFamily="34" charset="0"/>
              </a:rPr>
              <a:t>Nhận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sẵn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r>
              <a:rPr lang="en-US" sz="1200" b="1" err="1">
                <a:latin typeface="Arial" panose="020B0604020202020204" pitchFamily="34" charset="0"/>
                <a:cs typeface="Arial" panose="020B0604020202020204" pitchFamily="34" charset="0"/>
              </a:rPr>
              <a:t>Lưu</a:t>
            </a:r>
            <a:r>
              <a:rPr lang="en-US" sz="1200" b="1">
                <a:latin typeface="Arial" panose="020B0604020202020204" pitchFamily="34" charset="0"/>
                <a:cs typeface="Arial" panose="020B0604020202020204" pitchFamily="34" charset="0"/>
              </a:rPr>
              <a:t> ý: </a:t>
            </a:r>
            <a:r>
              <a:rPr lang="en-US" sz="1200" err="1">
                <a:latin typeface="Arial" panose="020B0604020202020204" pitchFamily="34" charset="0"/>
                <a:cs typeface="Arial" panose="020B0604020202020204" pitchFamily="34" charset="0"/>
              </a:rPr>
              <a:t>Khảo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sẵn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chỉ</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cụ</a:t>
            </a:r>
            <a:r>
              <a:rPr lang="en-US" sz="1200">
                <a:latin typeface="Arial" panose="020B0604020202020204" pitchFamily="34" charset="0"/>
                <a:cs typeface="Arial" panose="020B0604020202020204" pitchFamily="34" charset="0"/>
              </a:rPr>
              <a:t> b</a:t>
            </a:r>
            <a:r>
              <a:rPr lang="vi-VN" sz="1200">
                <a:latin typeface="Arial" panose="020B0604020202020204" pitchFamily="34" charset="0"/>
                <a:cs typeface="Arial" panose="020B0604020202020204" pitchFamily="34" charset="0"/>
              </a:rPr>
              <a:t>ư</a:t>
            </a:r>
            <a:r>
              <a:rPr lang="en-US" sz="1200" err="1">
                <a:latin typeface="Arial" panose="020B0604020202020204" pitchFamily="34" charset="0"/>
                <a:cs typeface="Arial" panose="020B0604020202020204" pitchFamily="34" charset="0"/>
              </a:rPr>
              <a:t>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l</a:t>
            </a:r>
            <a:r>
              <a:rPr lang="vi-VN" sz="1200">
                <a:latin typeface="Arial" panose="020B0604020202020204" pitchFamily="34" charset="0"/>
                <a:cs typeface="Arial" panose="020B0604020202020204" pitchFamily="34" charset="0"/>
              </a:rPr>
              <a:t>ư</a:t>
            </a:r>
            <a:r>
              <a:rPr lang="en-US" sz="1200" err="1">
                <a:latin typeface="Arial" panose="020B0604020202020204" pitchFamily="34" charset="0"/>
                <a:cs typeface="Arial" panose="020B0604020202020204" pitchFamily="34" charset="0"/>
              </a:rPr>
              <a:t>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t>
            </a:r>
            <a:r>
              <a:rPr lang="vi-VN" sz="1200">
                <a:latin typeface="Arial" panose="020B0604020202020204" pitchFamily="34" charset="0"/>
                <a:cs typeface="Arial" panose="020B0604020202020204" pitchFamily="34" charset="0"/>
              </a:rPr>
              <a:t>ư</a:t>
            </a:r>
            <a:r>
              <a:rPr lang="en-US" sz="1200">
                <a:latin typeface="Arial" panose="020B0604020202020204" pitchFamily="34" charset="0"/>
                <a:cs typeface="Arial" panose="020B0604020202020204" pitchFamily="34" charset="0"/>
              </a:rPr>
              <a:t> c</a:t>
            </a:r>
            <a:r>
              <a:rPr lang="vi-VN" sz="1200">
                <a:latin typeface="Arial" panose="020B0604020202020204" pitchFamily="34" charset="0"/>
                <a:cs typeface="Arial" panose="020B0604020202020204" pitchFamily="34" charset="0"/>
              </a:rPr>
              <a:t>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hội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sát</a:t>
            </a:r>
            <a:r>
              <a:rPr lang="en-US" sz="1200">
                <a:latin typeface="Arial" panose="020B0604020202020204" pitchFamily="34" charset="0"/>
                <a:cs typeface="Arial" panose="020B0604020202020204" pitchFamily="34" charset="0"/>
              </a:rPr>
              <a:t>.</a:t>
            </a:r>
          </a:p>
        </p:txBody>
      </p:sp>
      <p:sp>
        <p:nvSpPr>
          <p:cNvPr id="132" name="Slide Number Placeholder 3">
            <a:extLst>
              <a:ext uri="{FF2B5EF4-FFF2-40B4-BE49-F238E27FC236}">
                <a16:creationId xmlns:a16="http://schemas.microsoft.com/office/drawing/2014/main" xmlns="" id="{BCD1D423-78A7-4E2C-B86B-1DF14263AEDD}"/>
              </a:ext>
            </a:extLst>
          </p:cNvPr>
          <p:cNvSpPr>
            <a:spLocks noGrp="1"/>
          </p:cNvSpPr>
          <p:nvPr>
            <p:ph type="sldNum" sz="quarter" idx="12"/>
          </p:nvPr>
        </p:nvSpPr>
        <p:spPr>
          <a:xfrm>
            <a:off x="-511200" y="9514424"/>
            <a:ext cx="1543050" cy="208664"/>
          </a:xfrm>
        </p:spPr>
        <p:txBody>
          <a:bodyPr/>
          <a:lstStyle/>
          <a:p>
            <a:r>
              <a:rPr lang="en-US"/>
              <a:t>Trang </a:t>
            </a:r>
            <a:fld id="{3E31206F-3A98-EE42-AA20-E6E703F51550}" type="slidenum">
              <a:rPr lang="en-US" smtClean="0"/>
              <a:pPr/>
              <a:t>35</a:t>
            </a:fld>
            <a:endParaRPr lang="en-US"/>
          </a:p>
        </p:txBody>
      </p:sp>
      <p:grpSp>
        <p:nvGrpSpPr>
          <p:cNvPr id="7" name="Group 6">
            <a:extLst>
              <a:ext uri="{FF2B5EF4-FFF2-40B4-BE49-F238E27FC236}">
                <a16:creationId xmlns:a16="http://schemas.microsoft.com/office/drawing/2014/main" xmlns="" id="{C87A4578-A820-4157-9D7C-5911446E6723}"/>
              </a:ext>
            </a:extLst>
          </p:cNvPr>
          <p:cNvGrpSpPr/>
          <p:nvPr/>
        </p:nvGrpSpPr>
        <p:grpSpPr>
          <a:xfrm>
            <a:off x="0" y="0"/>
            <a:ext cx="6858000" cy="570668"/>
            <a:chOff x="0" y="0"/>
            <a:chExt cx="6858000" cy="570668"/>
          </a:xfrm>
        </p:grpSpPr>
        <p:sp>
          <p:nvSpPr>
            <p:cNvPr id="8" name="object 8">
              <a:extLst>
                <a:ext uri="{FF2B5EF4-FFF2-40B4-BE49-F238E27FC236}">
                  <a16:creationId xmlns:a16="http://schemas.microsoft.com/office/drawing/2014/main" xmlns="" id="{9F02E70C-3B92-48C4-B5BF-7B6231B20493}"/>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E8E3EF"/>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bject 2">
              <a:extLst>
                <a:ext uri="{FF2B5EF4-FFF2-40B4-BE49-F238E27FC236}">
                  <a16:creationId xmlns:a16="http://schemas.microsoft.com/office/drawing/2014/main" xmlns="" id="{94733590-502E-4E8E-A032-4F7437B0741C}"/>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IV. </a:t>
              </a: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Công</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cụ</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đánh</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482069"/>
                  </a:solidFill>
                  <a:effectLst/>
                  <a:uLnTx/>
                  <a:uFillTx/>
                  <a:latin typeface="Arial" panose="020B0604020202020204" pitchFamily="34" charset="0"/>
                  <a:cs typeface="Arial" panose="020B0604020202020204" pitchFamily="34" charset="0"/>
                </a:rPr>
                <a:t>giá</a:t>
              </a:r>
              <a:r>
                <a:rPr kumimoji="0" lang="en-US"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rPr>
                <a:t> m</a:t>
              </a:r>
              <a:r>
                <a:rPr lang="en-US" sz="1600" b="1" err="1">
                  <a:solidFill>
                    <a:srgbClr val="482069"/>
                  </a:solidFill>
                  <a:latin typeface="Arial" panose="020B0604020202020204" pitchFamily="34" charset="0"/>
                  <a:cs typeface="Arial" panose="020B0604020202020204" pitchFamily="34" charset="0"/>
                </a:rPr>
                <a:t>ức</a:t>
              </a:r>
              <a:r>
                <a:rPr lang="en-US" sz="1600" b="1">
                  <a:solidFill>
                    <a:srgbClr val="482069"/>
                  </a:solidFill>
                  <a:latin typeface="Arial" panose="020B0604020202020204" pitchFamily="34" charset="0"/>
                  <a:cs typeface="Arial" panose="020B0604020202020204" pitchFamily="34" charset="0"/>
                </a:rPr>
                <a:t> </a:t>
              </a:r>
              <a:r>
                <a:rPr lang="en-US" sz="1600" b="1" err="1">
                  <a:solidFill>
                    <a:srgbClr val="482069"/>
                  </a:solidFill>
                  <a:latin typeface="Arial" panose="020B0604020202020204" pitchFamily="34" charset="0"/>
                  <a:cs typeface="Arial" panose="020B0604020202020204" pitchFamily="34" charset="0"/>
                </a:rPr>
                <a:t>độ</a:t>
              </a:r>
              <a:r>
                <a:rPr lang="en-US" sz="1600" b="1">
                  <a:solidFill>
                    <a:srgbClr val="482069"/>
                  </a:solidFill>
                  <a:latin typeface="Arial" panose="020B0604020202020204" pitchFamily="34" charset="0"/>
                  <a:cs typeface="Arial" panose="020B0604020202020204" pitchFamily="34" charset="0"/>
                </a:rPr>
                <a:t> </a:t>
              </a:r>
              <a:r>
                <a:rPr lang="en-US" sz="1600" b="1" err="1">
                  <a:solidFill>
                    <a:srgbClr val="482069"/>
                  </a:solidFill>
                  <a:latin typeface="Arial" panose="020B0604020202020204" pitchFamily="34" charset="0"/>
                  <a:cs typeface="Arial" panose="020B0604020202020204" pitchFamily="34" charset="0"/>
                </a:rPr>
                <a:t>sẵn</a:t>
              </a:r>
              <a:r>
                <a:rPr lang="en-US" sz="1600" b="1">
                  <a:solidFill>
                    <a:srgbClr val="482069"/>
                  </a:solidFill>
                  <a:latin typeface="Arial" panose="020B0604020202020204" pitchFamily="34" charset="0"/>
                  <a:cs typeface="Arial" panose="020B0604020202020204" pitchFamily="34" charset="0"/>
                </a:rPr>
                <a:t> </a:t>
              </a:r>
              <a:r>
                <a:rPr lang="en-US" sz="1600" b="1" err="1">
                  <a:solidFill>
                    <a:srgbClr val="482069"/>
                  </a:solidFill>
                  <a:latin typeface="Arial" panose="020B0604020202020204" pitchFamily="34" charset="0"/>
                  <a:cs typeface="Arial" panose="020B0604020202020204" pitchFamily="34" charset="0"/>
                </a:rPr>
                <a:t>sàng</a:t>
              </a:r>
              <a:r>
                <a:rPr lang="en-US" sz="1600" b="1">
                  <a:solidFill>
                    <a:srgbClr val="482069"/>
                  </a:solidFill>
                  <a:latin typeface="Arial" panose="020B0604020202020204" pitchFamily="34" charset="0"/>
                  <a:cs typeface="Arial" panose="020B0604020202020204" pitchFamily="34" charset="0"/>
                </a:rPr>
                <a:t> </a:t>
              </a:r>
              <a:r>
                <a:rPr lang="en-US" sz="1600" b="1" err="1">
                  <a:solidFill>
                    <a:srgbClr val="482069"/>
                  </a:solidFill>
                  <a:latin typeface="Arial" panose="020B0604020202020204" pitchFamily="34" charset="0"/>
                  <a:cs typeface="Arial" panose="020B0604020202020204" pitchFamily="34" charset="0"/>
                </a:rPr>
                <a:t>trong</a:t>
              </a:r>
              <a:r>
                <a:rPr lang="en-US" sz="1600" b="1">
                  <a:solidFill>
                    <a:srgbClr val="482069"/>
                  </a:solidFill>
                  <a:latin typeface="Arial" panose="020B0604020202020204" pitchFamily="34" charset="0"/>
                  <a:cs typeface="Arial" panose="020B0604020202020204" pitchFamily="34" charset="0"/>
                </a:rPr>
                <a:t> CĐS </a:t>
              </a:r>
              <a:r>
                <a:rPr lang="en-US" sz="1600" b="1" err="1">
                  <a:solidFill>
                    <a:srgbClr val="482069"/>
                  </a:solidFill>
                  <a:latin typeface="Arial" panose="020B0604020202020204" pitchFamily="34" charset="0"/>
                  <a:cs typeface="Arial" panose="020B0604020202020204" pitchFamily="34" charset="0"/>
                </a:rPr>
                <a:t>của</a:t>
              </a:r>
              <a:r>
                <a:rPr lang="en-US" sz="1600" b="1">
                  <a:solidFill>
                    <a:srgbClr val="482069"/>
                  </a:solidFill>
                  <a:latin typeface="Arial" panose="020B0604020202020204" pitchFamily="34" charset="0"/>
                  <a:cs typeface="Arial" panose="020B0604020202020204" pitchFamily="34" charset="0"/>
                </a:rPr>
                <a:t> DNNVV</a:t>
              </a:r>
              <a:endParaRPr kumimoji="0" sz="1600" b="1" i="0" u="none" strike="noStrike" kern="1200" cap="none" spc="0" normalizeH="0" baseline="0" noProof="0">
                <a:ln>
                  <a:noFill/>
                </a:ln>
                <a:solidFill>
                  <a:srgbClr val="482069"/>
                </a:solidFill>
                <a:effectLst/>
                <a:uLnTx/>
                <a:uFillTx/>
                <a:latin typeface="Arial" panose="020B0604020202020204" pitchFamily="34" charset="0"/>
                <a:cs typeface="Arial" panose="020B0604020202020204" pitchFamily="34" charset="0"/>
              </a:endParaRPr>
            </a:p>
          </p:txBody>
        </p:sp>
        <p:sp>
          <p:nvSpPr>
            <p:cNvPr id="10" name="object 5">
              <a:extLst>
                <a:ext uri="{FF2B5EF4-FFF2-40B4-BE49-F238E27FC236}">
                  <a16:creationId xmlns:a16="http://schemas.microsoft.com/office/drawing/2014/main" xmlns="" id="{F9895B71-021E-4135-843B-F365472A638E}"/>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48206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xmlns="" id="{DCBAB959-F822-4A13-BA1A-A338ACCEED9B}"/>
              </a:ext>
            </a:extLst>
          </p:cNvPr>
          <p:cNvPicPr>
            <a:picLocks noChangeAspect="1"/>
          </p:cNvPicPr>
          <p:nvPr/>
        </p:nvPicPr>
        <p:blipFill>
          <a:blip r:embed="rId2"/>
          <a:stretch>
            <a:fillRect/>
          </a:stretch>
        </p:blipFill>
        <p:spPr>
          <a:xfrm>
            <a:off x="982768" y="1781515"/>
            <a:ext cx="4976014" cy="2795601"/>
          </a:xfrm>
          <a:prstGeom prst="rect">
            <a:avLst/>
          </a:prstGeom>
          <a:ln>
            <a:solidFill>
              <a:schemeClr val="tx1"/>
            </a:solidFill>
          </a:ln>
        </p:spPr>
      </p:pic>
      <p:pic>
        <p:nvPicPr>
          <p:cNvPr id="5" name="Picture 4">
            <a:extLst>
              <a:ext uri="{FF2B5EF4-FFF2-40B4-BE49-F238E27FC236}">
                <a16:creationId xmlns:a16="http://schemas.microsoft.com/office/drawing/2014/main" xmlns="" id="{B1708BE1-766B-47A2-B5AD-0018BB6D49EF}"/>
              </a:ext>
            </a:extLst>
          </p:cNvPr>
          <p:cNvPicPr>
            <a:picLocks noChangeAspect="1"/>
          </p:cNvPicPr>
          <p:nvPr/>
        </p:nvPicPr>
        <p:blipFill>
          <a:blip r:embed="rId3"/>
          <a:stretch>
            <a:fillRect/>
          </a:stretch>
        </p:blipFill>
        <p:spPr>
          <a:xfrm>
            <a:off x="2098507" y="4752700"/>
            <a:ext cx="1496930" cy="390157"/>
          </a:xfrm>
          <a:prstGeom prst="rect">
            <a:avLst/>
          </a:prstGeom>
        </p:spPr>
      </p:pic>
      <p:pic>
        <p:nvPicPr>
          <p:cNvPr id="6" name="Picture 5">
            <a:extLst>
              <a:ext uri="{FF2B5EF4-FFF2-40B4-BE49-F238E27FC236}">
                <a16:creationId xmlns:a16="http://schemas.microsoft.com/office/drawing/2014/main" xmlns="" id="{EFD2D7D9-1CAB-4728-9A66-D6E43213EED9}"/>
              </a:ext>
            </a:extLst>
          </p:cNvPr>
          <p:cNvPicPr>
            <a:picLocks noChangeAspect="1"/>
          </p:cNvPicPr>
          <p:nvPr/>
        </p:nvPicPr>
        <p:blipFill>
          <a:blip r:embed="rId4"/>
          <a:stretch>
            <a:fillRect/>
          </a:stretch>
        </p:blipFill>
        <p:spPr>
          <a:xfrm>
            <a:off x="471485" y="5792381"/>
            <a:ext cx="5915025" cy="2265806"/>
          </a:xfrm>
          <a:prstGeom prst="rect">
            <a:avLst/>
          </a:prstGeom>
          <a:ln>
            <a:solidFill>
              <a:schemeClr val="tx1"/>
            </a:solidFill>
          </a:ln>
        </p:spPr>
      </p:pic>
      <p:sp>
        <p:nvSpPr>
          <p:cNvPr id="11" name="Footer Placeholder 10">
            <a:extLst>
              <a:ext uri="{FF2B5EF4-FFF2-40B4-BE49-F238E27FC236}">
                <a16:creationId xmlns:a16="http://schemas.microsoft.com/office/drawing/2014/main" xmlns="" id="{8ED9CA2A-FD75-4555-9AA8-BB5188480C8F}"/>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2146113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EDF6D77-20CD-4706-BE37-142AFAB73E2A}"/>
              </a:ext>
            </a:extLst>
          </p:cNvPr>
          <p:cNvPicPr>
            <a:picLocks noChangeAspect="1"/>
          </p:cNvPicPr>
          <p:nvPr/>
        </p:nvPicPr>
        <p:blipFill>
          <a:blip r:embed="rId3"/>
          <a:stretch>
            <a:fillRect/>
          </a:stretch>
        </p:blipFill>
        <p:spPr>
          <a:xfrm>
            <a:off x="0" y="0"/>
            <a:ext cx="6858000" cy="9906000"/>
          </a:xfrm>
          <a:prstGeom prst="rect">
            <a:avLst/>
          </a:prstGeom>
        </p:spPr>
      </p:pic>
      <p:grpSp>
        <p:nvGrpSpPr>
          <p:cNvPr id="8" name="Group 7">
            <a:extLst>
              <a:ext uri="{FF2B5EF4-FFF2-40B4-BE49-F238E27FC236}">
                <a16:creationId xmlns:a16="http://schemas.microsoft.com/office/drawing/2014/main" xmlns="" id="{99637E17-80FC-4D69-B696-D3A30E80EADD}"/>
              </a:ext>
            </a:extLst>
          </p:cNvPr>
          <p:cNvGrpSpPr/>
          <p:nvPr/>
        </p:nvGrpSpPr>
        <p:grpSpPr>
          <a:xfrm>
            <a:off x="-1428" y="7537269"/>
            <a:ext cx="6858000" cy="2244614"/>
            <a:chOff x="1" y="5968197"/>
            <a:chExt cx="6858000" cy="1708160"/>
          </a:xfrm>
        </p:grpSpPr>
        <p:sp>
          <p:nvSpPr>
            <p:cNvPr id="9" name="object 5">
              <a:extLst>
                <a:ext uri="{FF2B5EF4-FFF2-40B4-BE49-F238E27FC236}">
                  <a16:creationId xmlns:a16="http://schemas.microsoft.com/office/drawing/2014/main" xmlns="" id="{4F36C924-6625-4015-B7C8-3300982D3057}"/>
                </a:ext>
              </a:extLst>
            </p:cNvPr>
            <p:cNvSpPr/>
            <p:nvPr/>
          </p:nvSpPr>
          <p:spPr>
            <a:xfrm>
              <a:off x="1" y="5968197"/>
              <a:ext cx="6858000" cy="170816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alpha val="5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itle 3">
              <a:extLst>
                <a:ext uri="{FF2B5EF4-FFF2-40B4-BE49-F238E27FC236}">
                  <a16:creationId xmlns:a16="http://schemas.microsoft.com/office/drawing/2014/main" xmlns="" id="{A0A40761-D97E-4868-86C6-3EE9277B9C97}"/>
                </a:ext>
              </a:extLst>
            </p:cNvPr>
            <p:cNvSpPr txBox="1">
              <a:spLocks/>
            </p:cNvSpPr>
            <p:nvPr/>
          </p:nvSpPr>
          <p:spPr bwMode="gray">
            <a:xfrm>
              <a:off x="336981" y="6022197"/>
              <a:ext cx="6249235" cy="1397043"/>
            </a:xfrm>
            <a:prstGeom prst="rect">
              <a:avLst/>
            </a:prstGeom>
          </p:spPr>
          <p:txBody>
            <a:bodyPr vert="horz" lIns="91440" tIns="45720" rIns="91440" bIns="45720" rtlCol="0" anchor="ctr">
              <a:noAutofit/>
            </a:bodyPr>
            <a:lstStyle>
              <a:lvl1pPr algn="ctr" defTabSz="567065" rtl="0" eaLnBrk="1" latinLnBrk="0" hangingPunct="1">
                <a:lnSpc>
                  <a:spcPct val="90000"/>
                </a:lnSpc>
                <a:spcBef>
                  <a:spcPct val="0"/>
                </a:spcBef>
                <a:buNone/>
                <a:defRPr sz="3721" kern="1200">
                  <a:solidFill>
                    <a:schemeClr val="tx1"/>
                  </a:solidFill>
                  <a:latin typeface="+mj-lt"/>
                  <a:ea typeface="+mj-ea"/>
                  <a:cs typeface="+mj-cs"/>
                </a:defRPr>
              </a:lvl1pPr>
            </a:lstStyle>
            <a:p>
              <a:pPr marL="0" marR="0" lvl="0" indent="0" algn="l" defTabSz="567065" rtl="0" eaLnBrk="1" fontAlgn="auto" latinLnBrk="0" hangingPunct="1">
                <a:lnSpc>
                  <a:spcPct val="100000"/>
                </a:lnSpc>
                <a:spcBef>
                  <a:spcPct val="0"/>
                </a:spcBef>
                <a:spcAft>
                  <a:spcPts val="0"/>
                </a:spcAft>
                <a:buClrTx/>
                <a:buSzTx/>
                <a:buFontTx/>
                <a:buNone/>
                <a:tabLst/>
                <a:defRPr/>
              </a:pPr>
              <a:r>
                <a:rPr kumimoji="0" lang="en-IN" sz="3200"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Phần</a:t>
              </a:r>
              <a:r>
                <a:rPr kumimoji="0" lang="en-IN" sz="320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V</a:t>
              </a:r>
              <a:r>
                <a:rPr kumimoji="0" lang="en-IN"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t>
              </a:r>
            </a:p>
            <a:p>
              <a:pPr marL="0" marR="0" lvl="0" indent="0" algn="l" defTabSz="567065"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Chỉ</a:t>
              </a: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dẫn</a:t>
              </a: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các</a:t>
              </a: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giải</a:t>
              </a: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pháp</a:t>
              </a: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công</a:t>
              </a: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nghệ</a:t>
              </a: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theo</a:t>
              </a: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r>
                <a:rPr lang="en-US" sz="3200" b="1">
                  <a:solidFill>
                    <a:prstClr val="white"/>
                  </a:solidFill>
                  <a:latin typeface="Arial" panose="020B0604020202020204" pitchFamily="34" charset="0"/>
                  <a:cs typeface="Arial" panose="020B0604020202020204" pitchFamily="34" charset="0"/>
                </a:rPr>
                <a:t>l</a:t>
              </a: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ộ </a:t>
              </a:r>
              <a:r>
                <a:rPr kumimoji="0" lang="en-US"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trình</a:t>
              </a: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chuyển</a:t>
              </a: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đổi</a:t>
              </a: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số</a:t>
              </a:r>
              <a:endParaRPr kumimoji="0" lang="en-IN"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pSp>
      <p:sp>
        <p:nvSpPr>
          <p:cNvPr id="7" name="object 8">
            <a:extLst>
              <a:ext uri="{FF2B5EF4-FFF2-40B4-BE49-F238E27FC236}">
                <a16:creationId xmlns:a16="http://schemas.microsoft.com/office/drawing/2014/main" xmlns="" id="{7F1D972C-EC2A-4F9D-A575-EBDAFC14C2C2}"/>
              </a:ext>
            </a:extLst>
          </p:cNvPr>
          <p:cNvSpPr/>
          <p:nvPr/>
        </p:nvSpPr>
        <p:spPr>
          <a:xfrm>
            <a:off x="0" y="9599195"/>
            <a:ext cx="6858000" cy="5968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E8E3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905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37</a:t>
            </a:fld>
            <a:endParaRPr lang="en-US"/>
          </a:p>
        </p:txBody>
      </p:sp>
      <p:sp>
        <p:nvSpPr>
          <p:cNvPr id="8" name="Content Placeholder 2">
            <a:extLst>
              <a:ext uri="{FF2B5EF4-FFF2-40B4-BE49-F238E27FC236}">
                <a16:creationId xmlns:a16="http://schemas.microsoft.com/office/drawing/2014/main" xmlns="" id="{3105A570-5388-416C-9F2F-186FCBF218DF}"/>
              </a:ext>
            </a:extLst>
          </p:cNvPr>
          <p:cNvSpPr txBox="1">
            <a:spLocks/>
          </p:cNvSpPr>
          <p:nvPr/>
        </p:nvSpPr>
        <p:spPr>
          <a:xfrm>
            <a:off x="471490" y="1078992"/>
            <a:ext cx="5915025" cy="8052976"/>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just">
              <a:lnSpc>
                <a:spcPct val="130000"/>
              </a:lnSpc>
              <a:spcBef>
                <a:spcPts val="300"/>
              </a:spcBef>
              <a:spcAft>
                <a:spcPts val="300"/>
              </a:spcAft>
              <a:buFont typeface="+mj-lt"/>
              <a:buAutoNum type="arabicPeriod"/>
            </a:pPr>
            <a:r>
              <a:rPr lang="en-US" sz="1200" b="1" err="1">
                <a:latin typeface="Arial" panose="020B0604020202020204" pitchFamily="34" charset="0"/>
                <a:ea typeface="Calibri" panose="020F0502020204030204" pitchFamily="34" charset="0"/>
                <a:cs typeface="Arial" panose="020B0604020202020204" pitchFamily="34" charset="0"/>
              </a:rPr>
              <a:t>Các</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giải</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pháp</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công</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nghệ</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theo</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từng</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giai</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đoạn</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của</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lộ</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trình</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chuyển</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đổi</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số</a:t>
            </a:r>
            <a:endParaRPr lang="en-US" sz="1200" b="1">
              <a:latin typeface="Arial" panose="020B0604020202020204" pitchFamily="34" charset="0"/>
              <a:ea typeface="Calibri" panose="020F0502020204030204" pitchFamily="34" charset="0"/>
              <a:cs typeface="Arial" panose="020B0604020202020204" pitchFamily="34" charset="0"/>
            </a:endParaRPr>
          </a:p>
          <a:p>
            <a:pPr marL="0" indent="0" algn="just">
              <a:lnSpc>
                <a:spcPct val="130000"/>
              </a:lnSpc>
              <a:spcBef>
                <a:spcPts val="300"/>
              </a:spcBef>
              <a:spcAft>
                <a:spcPts val="300"/>
              </a:spcAft>
              <a:buClr>
                <a:srgbClr val="FFE600"/>
              </a:buClr>
              <a:buNone/>
            </a:pPr>
            <a:r>
              <a:rPr lang="en-US" sz="1200" err="1">
                <a:latin typeface="Arial" panose="020B0604020202020204" pitchFamily="34" charset="0"/>
                <a:ea typeface="Calibri" panose="020F0502020204030204" pitchFamily="34" charset="0"/>
                <a:cs typeface="Arial" panose="020B0604020202020204" pitchFamily="34" charset="0"/>
              </a:rPr>
              <a:t>Lộ</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trình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triển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khai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giải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pháp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công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nghệ</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DNNVV (</a:t>
            </a:r>
            <a:r>
              <a:rPr lang="en-US" sz="1200" err="1">
                <a:latin typeface="Arial" panose="020B0604020202020204" pitchFamily="34" charset="0"/>
                <a:ea typeface="Calibri" panose="020F0502020204030204" pitchFamily="34" charset="0"/>
                <a:cs typeface="Arial" panose="020B0604020202020204" pitchFamily="34" charset="0"/>
              </a:rPr>
              <a:t>không</a:t>
            </a:r>
            <a:r>
              <a:rPr lang="en-US" sz="1200">
                <a:latin typeface="Arial" panose="020B0604020202020204" pitchFamily="34" charset="0"/>
                <a:ea typeface="Calibri" panose="020F0502020204030204" pitchFamily="34" charset="0"/>
                <a:cs typeface="Arial" panose="020B0604020202020204" pitchFamily="34" charset="0"/>
              </a:rPr>
              <a:t> bao </a:t>
            </a:r>
            <a:r>
              <a:rPr lang="en-US" sz="1200" err="1">
                <a:latin typeface="Arial" panose="020B0604020202020204" pitchFamily="34" charset="0"/>
                <a:ea typeface="Calibri" panose="020F0502020204030204" pitchFamily="34" charset="0"/>
                <a:cs typeface="Arial" panose="020B0604020202020204" pitchFamily="34" charset="0"/>
              </a:rPr>
              <a:t>gồm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DN </a:t>
            </a:r>
            <a:r>
              <a:rPr lang="en-US" sz="1200" err="1">
                <a:latin typeface="Arial" panose="020B0604020202020204" pitchFamily="34" charset="0"/>
                <a:ea typeface="Calibri" panose="020F0502020204030204" pitchFamily="34" charset="0"/>
                <a:cs typeface="Arial" panose="020B0604020202020204" pitchFamily="34" charset="0"/>
              </a:rPr>
              <a:t>thuộc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Khối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Sản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xuất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được</a:t>
            </a:r>
            <a:r>
              <a:rPr lang="en-US" sz="1200">
                <a:latin typeface="Arial" panose="020B0604020202020204" pitchFamily="34" charset="0"/>
                <a:ea typeface="Calibri" panose="020F0502020204030204" pitchFamily="34" charset="0"/>
                <a:cs typeface="Arial" panose="020B0604020202020204" pitchFamily="34" charset="0"/>
              </a:rPr>
              <a:t> minh </a:t>
            </a:r>
            <a:r>
              <a:rPr lang="en-US" sz="1200" err="1">
                <a:latin typeface="Arial" panose="020B0604020202020204" pitchFamily="34" charset="0"/>
                <a:ea typeface="Calibri" panose="020F0502020204030204" pitchFamily="34" charset="0"/>
                <a:cs typeface="Arial" panose="020B0604020202020204" pitchFamily="34" charset="0"/>
              </a:rPr>
              <a:t>họa</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theo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sơ</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đồ</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tại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trang</a:t>
            </a:r>
            <a:r>
              <a:rPr lang="en-US" sz="1200">
                <a:latin typeface="Arial" panose="020B0604020202020204" pitchFamily="34" charset="0"/>
                <a:ea typeface="Calibri" panose="020F0502020204030204" pitchFamily="34" charset="0"/>
                <a:cs typeface="Arial" panose="020B0604020202020204" pitchFamily="34" charset="0"/>
              </a:rPr>
              <a:t> 24, </a:t>
            </a:r>
            <a:r>
              <a:rPr lang="en-US" sz="1200" err="1">
                <a:latin typeface="Arial" panose="020B0604020202020204" pitchFamily="34" charset="0"/>
                <a:ea typeface="Calibri" panose="020F0502020204030204" pitchFamily="34" charset="0"/>
                <a:cs typeface="Arial" panose="020B0604020202020204" pitchFamily="34" charset="0"/>
              </a:rPr>
              <a:t>trong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đó</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trọng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tâm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giải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pháp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triển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khai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theo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giai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đoạn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như</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sau</a:t>
            </a:r>
            <a:r>
              <a:rPr lang="en-US" sz="1200">
                <a:latin typeface="Arial" panose="020B0604020202020204" pitchFamily="34" charset="0"/>
                <a:ea typeface="Calibri" panose="020F0502020204030204" pitchFamily="34" charset="0"/>
                <a:cs typeface="Arial" panose="020B0604020202020204" pitchFamily="34" charset="0"/>
              </a:rPr>
              <a:t>:</a:t>
            </a:r>
          </a:p>
          <a:p>
            <a:pPr marL="0" indent="0" algn="just">
              <a:lnSpc>
                <a:spcPct val="130000"/>
              </a:lnSpc>
              <a:spcBef>
                <a:spcPts val="300"/>
              </a:spcBef>
              <a:spcAft>
                <a:spcPts val="300"/>
              </a:spcAft>
              <a:buClr>
                <a:srgbClr val="FFE600"/>
              </a:buClr>
              <a:buNone/>
            </a:pPr>
            <a:endParaRPr lang="en-US" sz="1200">
              <a:latin typeface="Arial" panose="020B0604020202020204" pitchFamily="34" charset="0"/>
              <a:ea typeface="Calibri" panose="020F0502020204030204" pitchFamily="34" charset="0"/>
              <a:cs typeface="Arial" panose="020B0604020202020204" pitchFamily="34" charset="0"/>
            </a:endParaRPr>
          </a:p>
          <a:p>
            <a:pPr marL="0" lvl="0" indent="0" algn="just" defTabSz="913765">
              <a:lnSpc>
                <a:spcPct val="130000"/>
              </a:lnSpc>
              <a:spcBef>
                <a:spcPts val="300"/>
              </a:spcBef>
              <a:spcAft>
                <a:spcPts val="300"/>
              </a:spcAft>
              <a:buClr>
                <a:srgbClr val="FFE600"/>
              </a:buClr>
              <a:buSzPct val="70000"/>
              <a:buNone/>
              <a:defRPr/>
            </a:pPr>
            <a:endParaRPr lang="en-US" sz="1200">
              <a:latin typeface="Arial" panose="020B0604020202020204" pitchFamily="34" charset="0"/>
              <a:cs typeface="Arial" panose="020B0604020202020204" pitchFamily="34" charset="0"/>
            </a:endParaRPr>
          </a:p>
          <a:p>
            <a:pPr marL="0" lvl="0" indent="0" algn="just" defTabSz="913765">
              <a:lnSpc>
                <a:spcPct val="130000"/>
              </a:lnSpc>
              <a:spcBef>
                <a:spcPts val="300"/>
              </a:spcBef>
              <a:spcAft>
                <a:spcPts val="300"/>
              </a:spcAft>
              <a:buClr>
                <a:srgbClr val="FFE600"/>
              </a:buClr>
              <a:buSzPct val="70000"/>
              <a:buNone/>
              <a:defRPr/>
            </a:pPr>
            <a:r>
              <a:rPr lang="en-US" sz="1200" err="1">
                <a:solidFill>
                  <a:srgbClr val="000000"/>
                </a:solidFill>
                <a:latin typeface="Arial" panose="020B0604020202020204"/>
              </a:rPr>
              <a:t>Doanh</a:t>
            </a:r>
            <a:r>
              <a:rPr lang="en-US" sz="1200">
                <a:solidFill>
                  <a:srgbClr val="000000"/>
                </a:solidFill>
                <a:latin typeface="Arial" panose="020B0604020202020204"/>
              </a:rPr>
              <a:t> </a:t>
            </a:r>
            <a:r>
              <a:rPr lang="en-US" sz="1200" err="1">
                <a:solidFill>
                  <a:srgbClr val="000000"/>
                </a:solidFill>
                <a:latin typeface="Arial" panose="020B0604020202020204"/>
              </a:rPr>
              <a:t>nghiệp</a:t>
            </a:r>
            <a:r>
              <a:rPr lang="en-US" sz="1200">
                <a:solidFill>
                  <a:srgbClr val="000000"/>
                </a:solidFill>
                <a:latin typeface="Arial" panose="020B0604020202020204"/>
              </a:rPr>
              <a:t> </a:t>
            </a:r>
            <a:r>
              <a:rPr lang="en-US" sz="1200" err="1">
                <a:solidFill>
                  <a:srgbClr val="000000"/>
                </a:solidFill>
                <a:latin typeface="Arial" panose="020B0604020202020204"/>
              </a:rPr>
              <a:t>xây</a:t>
            </a:r>
            <a:r>
              <a:rPr lang="en-US" sz="1200">
                <a:solidFill>
                  <a:srgbClr val="000000"/>
                </a:solidFill>
                <a:latin typeface="Arial" panose="020B0604020202020204"/>
              </a:rPr>
              <a:t> </a:t>
            </a:r>
            <a:r>
              <a:rPr lang="en-US" sz="1200" err="1">
                <a:solidFill>
                  <a:srgbClr val="000000"/>
                </a:solidFill>
                <a:latin typeface="Arial" panose="020B0604020202020204"/>
              </a:rPr>
              <a:t>dựng</a:t>
            </a:r>
            <a:r>
              <a:rPr lang="en-US" sz="1200">
                <a:solidFill>
                  <a:srgbClr val="000000"/>
                </a:solidFill>
                <a:latin typeface="Arial" panose="020B0604020202020204"/>
              </a:rPr>
              <a:t> </a:t>
            </a:r>
            <a:r>
              <a:rPr lang="en-US" sz="1200" err="1">
                <a:solidFill>
                  <a:srgbClr val="000000"/>
                </a:solidFill>
                <a:latin typeface="Arial" panose="020B0604020202020204"/>
              </a:rPr>
              <a:t>chiến</a:t>
            </a:r>
            <a:r>
              <a:rPr lang="en-US" sz="1200">
                <a:solidFill>
                  <a:srgbClr val="000000"/>
                </a:solidFill>
                <a:latin typeface="Arial" panose="020B0604020202020204"/>
              </a:rPr>
              <a:t> l</a:t>
            </a:r>
            <a:r>
              <a:rPr lang="vi-VN" sz="1200">
                <a:solidFill>
                  <a:srgbClr val="000000"/>
                </a:solidFill>
                <a:latin typeface="Arial" panose="020B0604020202020204"/>
              </a:rPr>
              <a:t>ư</a:t>
            </a:r>
            <a:r>
              <a:rPr lang="en-US" sz="1200" err="1">
                <a:solidFill>
                  <a:srgbClr val="000000"/>
                </a:solidFill>
                <a:latin typeface="Arial" panose="020B0604020202020204"/>
              </a:rPr>
              <a:t>ợc</a:t>
            </a:r>
            <a:r>
              <a:rPr lang="en-US" sz="1200">
                <a:solidFill>
                  <a:srgbClr val="000000"/>
                </a:solidFill>
                <a:latin typeface="Arial" panose="020B0604020202020204"/>
              </a:rPr>
              <a:t> </a:t>
            </a:r>
            <a:r>
              <a:rPr lang="en-US" sz="1200" err="1">
                <a:solidFill>
                  <a:srgbClr val="000000"/>
                </a:solidFill>
                <a:latin typeface="Arial" panose="020B0604020202020204"/>
              </a:rPr>
              <a:t>chuyển</a:t>
            </a:r>
            <a:r>
              <a:rPr lang="en-US" sz="1200">
                <a:solidFill>
                  <a:srgbClr val="000000"/>
                </a:solidFill>
                <a:latin typeface="Arial" panose="020B0604020202020204"/>
              </a:rPr>
              <a:t> </a:t>
            </a:r>
            <a:r>
              <a:rPr lang="en-US" sz="1200" err="1">
                <a:solidFill>
                  <a:srgbClr val="000000"/>
                </a:solidFill>
                <a:latin typeface="Arial" panose="020B0604020202020204"/>
              </a:rPr>
              <a:t>đổi</a:t>
            </a:r>
            <a:r>
              <a:rPr lang="en-US" sz="1200">
                <a:solidFill>
                  <a:srgbClr val="000000"/>
                </a:solidFill>
                <a:latin typeface="Arial" panose="020B0604020202020204"/>
              </a:rPr>
              <a:t> </a:t>
            </a:r>
            <a:r>
              <a:rPr lang="en-US" sz="1200" err="1">
                <a:solidFill>
                  <a:srgbClr val="000000"/>
                </a:solidFill>
                <a:latin typeface="Arial" panose="020B0604020202020204"/>
              </a:rPr>
              <a:t>số</a:t>
            </a:r>
            <a:endParaRPr lang="en-US" sz="1200">
              <a:solidFill>
                <a:srgbClr val="000000"/>
              </a:solidFill>
              <a:latin typeface="Arial" panose="020B0604020202020204"/>
            </a:endParaRPr>
          </a:p>
          <a:p>
            <a:pPr marL="171450" indent="-171450" algn="just" defTabSz="933450">
              <a:lnSpc>
                <a:spcPct val="130000"/>
              </a:lnSpc>
              <a:spcBef>
                <a:spcPts val="300"/>
              </a:spcBef>
              <a:spcAft>
                <a:spcPts val="300"/>
              </a:spcAft>
              <a:buSzPct val="100000"/>
              <a:buFont typeface="Wingdings" panose="05000000000000000000" pitchFamily="2" charset="2"/>
              <a:buChar char="ü"/>
              <a:defRPr/>
            </a:pP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theo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góc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nhau</a:t>
            </a:r>
            <a:r>
              <a:rPr lang="en-US" sz="1200">
                <a:latin typeface="Arial" panose="020B0604020202020204" pitchFamily="34" charset="0"/>
                <a:cs typeface="Arial" panose="020B0604020202020204" pitchFamily="34" charset="0"/>
              </a:rPr>
              <a:t>: Thị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thủ</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phẩm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dịch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kênh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nguồn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ngũ</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a:t>
            </a:r>
          </a:p>
          <a:p>
            <a:pPr marL="171450" indent="-171450" algn="just" defTabSz="933450">
              <a:lnSpc>
                <a:spcPct val="130000"/>
              </a:lnSpc>
              <a:spcBef>
                <a:spcPts val="300"/>
              </a:spcBef>
              <a:spcAft>
                <a:spcPts val="300"/>
              </a:spcAft>
              <a:buSzPct val="100000"/>
              <a:buFont typeface="Wingdings" panose="05000000000000000000" pitchFamily="2" charset="2"/>
              <a:buChar char="ü"/>
              <a:defRPr/>
            </a:pP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cơ </a:t>
            </a:r>
            <a:r>
              <a:rPr lang="en-US" sz="1200" err="1">
                <a:latin typeface="Arial" panose="020B0604020202020204" pitchFamily="34" charset="0"/>
                <a:cs typeface="Arial" panose="020B0604020202020204" pitchFamily="34" charset="0"/>
              </a:rPr>
              <a:t>hội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mạnh</a:t>
            </a:r>
            <a:r>
              <a:rPr lang="en-US" sz="1200">
                <a:latin typeface="Arial" panose="020B0604020202020204" pitchFamily="34" charset="0"/>
                <a:cs typeface="Arial" panose="020B0604020202020204" pitchFamily="34" charset="0"/>
              </a:rPr>
              <a:t> – </a:t>
            </a:r>
            <a:r>
              <a:rPr lang="en-US" sz="1200" err="1">
                <a:latin typeface="Arial" panose="020B0604020202020204" pitchFamily="34" charset="0"/>
                <a:cs typeface="Arial" panose="020B0604020202020204" pitchFamily="34" charset="0"/>
              </a:rPr>
              <a:t>điểm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a:t>
            </a:r>
          </a:p>
          <a:p>
            <a:pPr marL="171450" indent="-171450" algn="just" defTabSz="933450">
              <a:lnSpc>
                <a:spcPct val="130000"/>
              </a:lnSpc>
              <a:spcBef>
                <a:spcPts val="300"/>
              </a:spcBef>
              <a:spcAft>
                <a:spcPts val="300"/>
              </a:spcAft>
              <a:buSzPct val="100000"/>
              <a:buFont typeface="Wingdings" panose="05000000000000000000" pitchFamily="2" charset="2"/>
              <a:buChar char="ü"/>
              <a:defRPr/>
            </a:pPr>
            <a:r>
              <a:rPr lang="en-US" sz="1200" err="1">
                <a:latin typeface="Arial" panose="020B0604020202020204" pitchFamily="34" charset="0"/>
                <a:cs typeface="Arial" panose="020B0604020202020204" pitchFamily="34" charset="0"/>
              </a:rPr>
              <a:t>Thiết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chuẩn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nguồn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phẩm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dịch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kênh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v.v. </a:t>
            </a:r>
            <a:r>
              <a:rPr lang="en-US" sz="1200" err="1">
                <a:latin typeface="Arial" panose="020B0604020202020204" pitchFamily="34" charset="0"/>
                <a:cs typeface="Arial" panose="020B0604020202020204" pitchFamily="34" charset="0"/>
              </a:rPr>
              <a:t>mức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solidFill>
                  <a:srgbClr val="000000"/>
                </a:solidFill>
                <a:latin typeface="Arial" panose="020B0604020202020204"/>
              </a:rPr>
              <a:t>đối</a:t>
            </a:r>
            <a:r>
              <a:rPr lang="en-US" sz="1200">
                <a:solidFill>
                  <a:srgbClr val="000000"/>
                </a:solidFill>
                <a:latin typeface="Arial" panose="020B0604020202020204"/>
              </a:rPr>
              <a:t> </a:t>
            </a:r>
            <a:r>
              <a:rPr lang="en-US" sz="1200" err="1">
                <a:solidFill>
                  <a:srgbClr val="000000"/>
                </a:solidFill>
                <a:latin typeface="Arial" panose="020B0604020202020204"/>
              </a:rPr>
              <a:t>tượng</a:t>
            </a:r>
            <a:r>
              <a:rPr lang="en-US" sz="1200">
                <a:solidFill>
                  <a:srgbClr val="000000"/>
                </a:solidFill>
                <a:latin typeface="Arial" panose="020B0604020202020204"/>
              </a:rPr>
              <a:t> </a:t>
            </a:r>
            <a:r>
              <a:rPr lang="en-US" sz="1200" err="1">
                <a:solidFill>
                  <a:srgbClr val="000000"/>
                </a:solidFill>
                <a:latin typeface="Arial" panose="020B0604020202020204"/>
              </a:rPr>
              <a:t>và</a:t>
            </a:r>
            <a:r>
              <a:rPr lang="en-US" sz="1200">
                <a:solidFill>
                  <a:srgbClr val="000000"/>
                </a:solidFill>
                <a:latin typeface="Arial" panose="020B0604020202020204"/>
              </a:rPr>
              <a:t> qui </a:t>
            </a:r>
            <a:r>
              <a:rPr lang="en-US" sz="1200" err="1">
                <a:solidFill>
                  <a:srgbClr val="000000"/>
                </a:solidFill>
                <a:latin typeface="Arial" panose="020B0604020202020204"/>
              </a:rPr>
              <a:t>trình</a:t>
            </a:r>
            <a:r>
              <a:rPr lang="en-US" sz="1200">
                <a:solidFill>
                  <a:srgbClr val="000000"/>
                </a:solidFill>
                <a:latin typeface="Arial" panose="020B0604020202020204"/>
              </a:rPr>
              <a:t> </a:t>
            </a:r>
            <a:r>
              <a:rPr lang="en-US" sz="1200" err="1">
                <a:solidFill>
                  <a:srgbClr val="000000"/>
                </a:solidFill>
                <a:latin typeface="Arial" panose="020B0604020202020204"/>
              </a:rPr>
              <a:t>vận</a:t>
            </a:r>
            <a:r>
              <a:rPr lang="en-US" sz="1200">
                <a:solidFill>
                  <a:srgbClr val="000000"/>
                </a:solidFill>
                <a:latin typeface="Arial" panose="020B0604020202020204"/>
              </a:rPr>
              <a:t> </a:t>
            </a:r>
            <a:r>
              <a:rPr lang="en-US" sz="1200" err="1">
                <a:solidFill>
                  <a:srgbClr val="000000"/>
                </a:solidFill>
                <a:latin typeface="Arial" panose="020B0604020202020204"/>
              </a:rPr>
              <a:t>hành</a:t>
            </a:r>
            <a:r>
              <a:rPr lang="en-US" sz="1200">
                <a:solidFill>
                  <a:srgbClr val="000000"/>
                </a:solidFill>
                <a:latin typeface="Arial" panose="020B0604020202020204"/>
              </a:rPr>
              <a:t> v.v. </a:t>
            </a:r>
            <a:r>
              <a:rPr lang="en-US" sz="1200" err="1">
                <a:solidFill>
                  <a:srgbClr val="000000"/>
                </a:solidFill>
                <a:latin typeface="Arial" panose="020B0604020202020204"/>
              </a:rPr>
              <a:t>và</a:t>
            </a:r>
            <a:r>
              <a:rPr lang="en-US" sz="1200">
                <a:solidFill>
                  <a:srgbClr val="000000"/>
                </a:solidFill>
                <a:latin typeface="Arial" panose="020B0604020202020204"/>
              </a:rPr>
              <a:t> </a:t>
            </a:r>
            <a:r>
              <a:rPr lang="en-US" sz="1200" err="1">
                <a:solidFill>
                  <a:srgbClr val="000000"/>
                </a:solidFill>
                <a:latin typeface="Arial" panose="020B0604020202020204"/>
              </a:rPr>
              <a:t>dự</a:t>
            </a:r>
            <a:r>
              <a:rPr lang="en-US" sz="1200">
                <a:solidFill>
                  <a:srgbClr val="000000"/>
                </a:solidFill>
                <a:latin typeface="Arial" panose="020B0604020202020204"/>
              </a:rPr>
              <a:t> </a:t>
            </a:r>
            <a:r>
              <a:rPr lang="en-US" sz="1200" err="1">
                <a:solidFill>
                  <a:srgbClr val="000000"/>
                </a:solidFill>
                <a:latin typeface="Arial" panose="020B0604020202020204"/>
              </a:rPr>
              <a:t>kiến</a:t>
            </a:r>
            <a:r>
              <a:rPr lang="en-US" sz="1200">
                <a:solidFill>
                  <a:srgbClr val="000000"/>
                </a:solidFill>
                <a:latin typeface="Arial" panose="020B0604020202020204"/>
              </a:rPr>
              <a:t> </a:t>
            </a:r>
            <a:r>
              <a:rPr lang="en-US" sz="1200" err="1">
                <a:solidFill>
                  <a:srgbClr val="000000"/>
                </a:solidFill>
                <a:latin typeface="Arial" panose="020B0604020202020204"/>
              </a:rPr>
              <a:t>hệ</a:t>
            </a:r>
            <a:r>
              <a:rPr lang="en-US" sz="1200">
                <a:solidFill>
                  <a:srgbClr val="000000"/>
                </a:solidFill>
                <a:latin typeface="Arial" panose="020B0604020202020204"/>
              </a:rPr>
              <a:t> </a:t>
            </a:r>
            <a:r>
              <a:rPr lang="en-US" sz="1200" err="1">
                <a:solidFill>
                  <a:srgbClr val="000000"/>
                </a:solidFill>
                <a:latin typeface="Arial" panose="020B0604020202020204"/>
              </a:rPr>
              <a:t>quả</a:t>
            </a:r>
            <a:r>
              <a:rPr lang="en-US" sz="1200">
                <a:solidFill>
                  <a:srgbClr val="000000"/>
                </a:solidFill>
                <a:latin typeface="Arial" panose="020B0604020202020204"/>
              </a:rPr>
              <a:t> </a:t>
            </a:r>
            <a:r>
              <a:rPr lang="en-US" sz="1200" err="1">
                <a:solidFill>
                  <a:srgbClr val="000000"/>
                </a:solidFill>
                <a:latin typeface="Arial" panose="020B0604020202020204"/>
              </a:rPr>
              <a:t>tạo</a:t>
            </a:r>
            <a:r>
              <a:rPr lang="en-US" sz="1200">
                <a:solidFill>
                  <a:srgbClr val="000000"/>
                </a:solidFill>
                <a:latin typeface="Arial" panose="020B0604020202020204"/>
              </a:rPr>
              <a:t> ra </a:t>
            </a:r>
            <a:r>
              <a:rPr lang="en-US" sz="1200" err="1">
                <a:solidFill>
                  <a:srgbClr val="000000"/>
                </a:solidFill>
                <a:latin typeface="Arial" panose="020B0604020202020204"/>
              </a:rPr>
              <a:t>năng</a:t>
            </a:r>
            <a:r>
              <a:rPr lang="en-US" sz="1200">
                <a:solidFill>
                  <a:srgbClr val="000000"/>
                </a:solidFill>
                <a:latin typeface="Arial" panose="020B0604020202020204"/>
              </a:rPr>
              <a:t> </a:t>
            </a:r>
            <a:r>
              <a:rPr lang="en-US" sz="1200" err="1">
                <a:solidFill>
                  <a:srgbClr val="000000"/>
                </a:solidFill>
                <a:latin typeface="Arial" panose="020B0604020202020204"/>
              </a:rPr>
              <a:t>lực</a:t>
            </a:r>
            <a:r>
              <a:rPr lang="en-US" sz="1200">
                <a:solidFill>
                  <a:srgbClr val="000000"/>
                </a:solidFill>
                <a:latin typeface="Arial" panose="020B0604020202020204"/>
              </a:rPr>
              <a:t> </a:t>
            </a:r>
            <a:r>
              <a:rPr lang="en-US" sz="1200" err="1">
                <a:solidFill>
                  <a:srgbClr val="000000"/>
                </a:solidFill>
                <a:latin typeface="Arial" panose="020B0604020202020204"/>
              </a:rPr>
              <a:t>cạnh</a:t>
            </a:r>
            <a:r>
              <a:rPr lang="en-US" sz="1200">
                <a:solidFill>
                  <a:srgbClr val="000000"/>
                </a:solidFill>
                <a:latin typeface="Arial" panose="020B0604020202020204"/>
              </a:rPr>
              <a:t> </a:t>
            </a:r>
            <a:r>
              <a:rPr lang="en-US" sz="1200" err="1">
                <a:solidFill>
                  <a:srgbClr val="000000"/>
                </a:solidFill>
                <a:latin typeface="Arial" panose="020B0604020202020204"/>
              </a:rPr>
              <a:t>tranh</a:t>
            </a:r>
            <a:r>
              <a:rPr lang="en-US" sz="1200">
                <a:solidFill>
                  <a:srgbClr val="000000"/>
                </a:solidFill>
                <a:latin typeface="Arial" panose="020B0604020202020204"/>
              </a:rPr>
              <a:t> </a:t>
            </a:r>
            <a:r>
              <a:rPr lang="en-US" sz="1200" err="1">
                <a:solidFill>
                  <a:srgbClr val="000000"/>
                </a:solidFill>
                <a:latin typeface="Arial" panose="020B0604020202020204"/>
              </a:rPr>
              <a:t>mới</a:t>
            </a:r>
            <a:endParaRPr lang="en-US" sz="1200">
              <a:solidFill>
                <a:srgbClr val="000000"/>
              </a:solidFill>
              <a:latin typeface="Arial" panose="020B0604020202020204"/>
            </a:endParaRPr>
          </a:p>
          <a:p>
            <a:pPr marL="0" lvl="0" indent="0" algn="just" defTabSz="913765">
              <a:lnSpc>
                <a:spcPct val="130000"/>
              </a:lnSpc>
              <a:spcBef>
                <a:spcPts val="300"/>
              </a:spcBef>
              <a:spcAft>
                <a:spcPts val="300"/>
              </a:spcAft>
              <a:buClr>
                <a:srgbClr val="FFE600"/>
              </a:buClr>
              <a:buSzPct val="70000"/>
              <a:buNone/>
              <a:defRPr/>
            </a:pPr>
            <a:endParaRPr lang="en-US" sz="1200">
              <a:solidFill>
                <a:srgbClr val="000000"/>
              </a:solidFill>
              <a:latin typeface="Arial" panose="020B0604020202020204"/>
            </a:endParaRPr>
          </a:p>
          <a:p>
            <a:pPr marL="0" lvl="0" indent="0" algn="just" defTabSz="913765">
              <a:lnSpc>
                <a:spcPct val="130000"/>
              </a:lnSpc>
              <a:spcBef>
                <a:spcPts val="300"/>
              </a:spcBef>
              <a:spcAft>
                <a:spcPts val="300"/>
              </a:spcAft>
              <a:buClr>
                <a:srgbClr val="FFE600"/>
              </a:buClr>
              <a:buSzPct val="70000"/>
              <a:buNone/>
              <a:defRPr/>
            </a:pPr>
            <a:endParaRPr lang="en-US" sz="1200" b="1">
              <a:solidFill>
                <a:srgbClr val="000000"/>
              </a:solidFill>
              <a:latin typeface="Arial" panose="020B0604020202020204"/>
            </a:endParaRPr>
          </a:p>
          <a:p>
            <a:pPr marL="171450" lvl="0" indent="-171450" algn="just" defTabSz="933450">
              <a:lnSpc>
                <a:spcPct val="130000"/>
              </a:lnSpc>
              <a:spcBef>
                <a:spcPts val="300"/>
              </a:spcBef>
              <a:spcAft>
                <a:spcPts val="300"/>
              </a:spcAft>
              <a:buSzPct val="100000"/>
              <a:buFont typeface="Wingdings" panose="05000000000000000000" pitchFamily="2" charset="2"/>
              <a:buChar char="ü"/>
              <a:defRPr/>
            </a:pPr>
            <a:r>
              <a:rPr lang="en-US" sz="1200" err="1">
                <a:latin typeface="Arial" panose="020B0604020202020204" pitchFamily="34" charset="0"/>
                <a:cs typeface="Arial" panose="020B0604020202020204" pitchFamily="34" charset="0"/>
              </a:rPr>
              <a:t>Tập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nâng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trưởng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Trọng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tâm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TMĐT, </a:t>
            </a:r>
            <a:r>
              <a:rPr lang="en-US" sz="1200" err="1">
                <a:latin typeface="Arial" panose="020B0604020202020204" pitchFamily="34" charset="0"/>
                <a:cs typeface="Arial" panose="020B0604020202020204" pitchFamily="34" charset="0"/>
              </a:rPr>
              <a:t>Tổng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QHKH (CRM),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tuyến</a:t>
            </a:r>
            <a:r>
              <a:rPr lang="en-US" sz="1200">
                <a:latin typeface="Arial" panose="020B0604020202020204" pitchFamily="34" charset="0"/>
                <a:cs typeface="Arial" panose="020B0604020202020204" pitchFamily="34" charset="0"/>
              </a:rPr>
              <a:t>;</a:t>
            </a:r>
          </a:p>
          <a:p>
            <a:pPr marL="171450" lvl="0" indent="-171450" algn="just" defTabSz="933450">
              <a:lnSpc>
                <a:spcPct val="130000"/>
              </a:lnSpc>
              <a:spcBef>
                <a:spcPts val="300"/>
              </a:spcBef>
              <a:spcAft>
                <a:spcPts val="300"/>
              </a:spcAft>
              <a:buSzPct val="100000"/>
              <a:buFont typeface="Wingdings" panose="05000000000000000000" pitchFamily="2" charset="2"/>
              <a:buChar char="ü"/>
              <a:defRPr/>
            </a:pP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đồng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cơ </a:t>
            </a:r>
            <a:r>
              <a:rPr lang="en-US" sz="1200" err="1">
                <a:latin typeface="Arial" panose="020B0604020202020204" pitchFamily="34" charset="0"/>
                <a:cs typeface="Arial" panose="020B0604020202020204" pitchFamily="34" charset="0"/>
              </a:rPr>
              <a:t>bản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hoặc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theo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báo</a:t>
            </a:r>
            <a:r>
              <a:rPr lang="en-US" sz="1200">
                <a:latin typeface="Arial" panose="020B0604020202020204" pitchFamily="34" charset="0"/>
                <a:cs typeface="Arial" panose="020B0604020202020204" pitchFamily="34" charset="0"/>
              </a:rPr>
              <a:t> </a:t>
            </a:r>
            <a:r>
              <a:rPr lang="en-US" sz="1200" err="1">
                <a:solidFill>
                  <a:srgbClr val="000000"/>
                </a:solidFill>
                <a:latin typeface="Arial" panose="020B0604020202020204"/>
              </a:rPr>
              <a:t>bảo</a:t>
            </a:r>
            <a:r>
              <a:rPr lang="en-US" sz="1200">
                <a:solidFill>
                  <a:srgbClr val="000000"/>
                </a:solidFill>
                <a:latin typeface="Arial" panose="020B0604020202020204"/>
              </a:rPr>
              <a:t> </a:t>
            </a:r>
            <a:r>
              <a:rPr lang="en-US" sz="1200" err="1">
                <a:solidFill>
                  <a:srgbClr val="000000"/>
                </a:solidFill>
                <a:latin typeface="Arial" panose="020B0604020202020204"/>
              </a:rPr>
              <a:t>hiểm</a:t>
            </a:r>
            <a:r>
              <a:rPr lang="en-US" sz="1200">
                <a:solidFill>
                  <a:srgbClr val="000000"/>
                </a:solidFill>
                <a:latin typeface="Arial" panose="020B0604020202020204"/>
              </a:rPr>
              <a:t>, </a:t>
            </a:r>
            <a:r>
              <a:rPr lang="en-US" sz="1200" err="1">
                <a:solidFill>
                  <a:srgbClr val="000000"/>
                </a:solidFill>
                <a:latin typeface="Arial" panose="020B0604020202020204"/>
              </a:rPr>
              <a:t>khai</a:t>
            </a:r>
            <a:r>
              <a:rPr lang="en-US" sz="1200">
                <a:solidFill>
                  <a:srgbClr val="000000"/>
                </a:solidFill>
                <a:latin typeface="Arial" panose="020B0604020202020204"/>
              </a:rPr>
              <a:t> </a:t>
            </a:r>
            <a:r>
              <a:rPr lang="en-US" sz="1200" err="1">
                <a:solidFill>
                  <a:srgbClr val="000000"/>
                </a:solidFill>
                <a:latin typeface="Arial" panose="020B0604020202020204"/>
              </a:rPr>
              <a:t>báo</a:t>
            </a:r>
            <a:r>
              <a:rPr lang="en-US" sz="1200">
                <a:solidFill>
                  <a:srgbClr val="000000"/>
                </a:solidFill>
                <a:latin typeface="Arial" panose="020B0604020202020204"/>
              </a:rPr>
              <a:t> </a:t>
            </a:r>
            <a:r>
              <a:rPr lang="en-US" sz="1200" err="1">
                <a:solidFill>
                  <a:srgbClr val="000000"/>
                </a:solidFill>
                <a:latin typeface="Arial" panose="020B0604020202020204"/>
              </a:rPr>
              <a:t>thuế</a:t>
            </a:r>
            <a:r>
              <a:rPr lang="en-US" sz="1200">
                <a:solidFill>
                  <a:srgbClr val="000000"/>
                </a:solidFill>
                <a:latin typeface="Arial" panose="020B0604020202020204"/>
              </a:rPr>
              <a:t> </a:t>
            </a:r>
            <a:r>
              <a:rPr lang="en-US" sz="1200" err="1">
                <a:solidFill>
                  <a:srgbClr val="000000"/>
                </a:solidFill>
                <a:latin typeface="Arial" panose="020B0604020202020204"/>
              </a:rPr>
              <a:t>trực</a:t>
            </a:r>
            <a:r>
              <a:rPr lang="en-US" sz="1200">
                <a:solidFill>
                  <a:srgbClr val="000000"/>
                </a:solidFill>
                <a:latin typeface="Arial" panose="020B0604020202020204"/>
              </a:rPr>
              <a:t> </a:t>
            </a:r>
            <a:r>
              <a:rPr lang="en-US" sz="1200" err="1">
                <a:solidFill>
                  <a:srgbClr val="000000"/>
                </a:solidFill>
                <a:latin typeface="Arial" panose="020B0604020202020204"/>
              </a:rPr>
              <a:t>tuyến</a:t>
            </a:r>
            <a:r>
              <a:rPr lang="en-US" sz="1200">
                <a:solidFill>
                  <a:srgbClr val="000000"/>
                </a:solidFill>
                <a:latin typeface="Arial" panose="020B0604020202020204"/>
              </a:rPr>
              <a:t>, </a:t>
            </a:r>
            <a:r>
              <a:rPr lang="en-US" sz="1200" err="1">
                <a:solidFill>
                  <a:srgbClr val="000000"/>
                </a:solidFill>
                <a:latin typeface="Arial" panose="020B0604020202020204"/>
              </a:rPr>
              <a:t>hóa</a:t>
            </a:r>
            <a:r>
              <a:rPr lang="en-US" sz="1200">
                <a:solidFill>
                  <a:srgbClr val="000000"/>
                </a:solidFill>
                <a:latin typeface="Arial" panose="020B0604020202020204"/>
              </a:rPr>
              <a:t> </a:t>
            </a:r>
            <a:r>
              <a:rPr lang="en-US" sz="1200" err="1">
                <a:solidFill>
                  <a:srgbClr val="000000"/>
                </a:solidFill>
                <a:latin typeface="Arial" panose="020B0604020202020204"/>
              </a:rPr>
              <a:t>đơn</a:t>
            </a:r>
            <a:r>
              <a:rPr lang="en-US" sz="1200">
                <a:solidFill>
                  <a:srgbClr val="000000"/>
                </a:solidFill>
                <a:latin typeface="Arial" panose="020B0604020202020204"/>
              </a:rPr>
              <a:t> </a:t>
            </a:r>
            <a:r>
              <a:rPr lang="en-US" sz="1200" err="1">
                <a:solidFill>
                  <a:srgbClr val="000000"/>
                </a:solidFill>
                <a:latin typeface="Arial" panose="020B0604020202020204"/>
              </a:rPr>
              <a:t>điện</a:t>
            </a:r>
            <a:r>
              <a:rPr lang="en-US" sz="1200">
                <a:solidFill>
                  <a:srgbClr val="000000"/>
                </a:solidFill>
                <a:latin typeface="Arial" panose="020B0604020202020204"/>
              </a:rPr>
              <a:t> </a:t>
            </a:r>
            <a:r>
              <a:rPr lang="en-US" sz="1200" err="1">
                <a:solidFill>
                  <a:srgbClr val="000000"/>
                </a:solidFill>
                <a:latin typeface="Arial" panose="020B0604020202020204"/>
              </a:rPr>
              <a:t>tử</a:t>
            </a:r>
            <a:r>
              <a:rPr lang="en-US" sz="1200">
                <a:solidFill>
                  <a:srgbClr val="000000"/>
                </a:solidFill>
                <a:latin typeface="Arial" panose="020B0604020202020204"/>
              </a:rPr>
              <a:t>.</a:t>
            </a:r>
          </a:p>
          <a:p>
            <a:pPr marL="0" lvl="0" indent="0" algn="just" defTabSz="933450">
              <a:lnSpc>
                <a:spcPct val="130000"/>
              </a:lnSpc>
              <a:spcBef>
                <a:spcPts val="300"/>
              </a:spcBef>
              <a:spcAft>
                <a:spcPts val="300"/>
              </a:spcAft>
              <a:buSzPct val="100000"/>
              <a:buNone/>
              <a:defRPr/>
            </a:pPr>
            <a:endParaRPr lang="en-US" sz="1200">
              <a:solidFill>
                <a:srgbClr val="000000"/>
              </a:solidFill>
              <a:latin typeface="Arial" panose="020B0604020202020204"/>
            </a:endParaRPr>
          </a:p>
        </p:txBody>
      </p:sp>
      <p:sp>
        <p:nvSpPr>
          <p:cNvPr id="10" name="Pentagon 37">
            <a:extLst>
              <a:ext uri="{FF2B5EF4-FFF2-40B4-BE49-F238E27FC236}">
                <a16:creationId xmlns:a16="http://schemas.microsoft.com/office/drawing/2014/main" xmlns="" id="{82C58C0A-4F73-4339-A857-4767AA991DF7}"/>
              </a:ext>
            </a:extLst>
          </p:cNvPr>
          <p:cNvSpPr/>
          <p:nvPr/>
        </p:nvSpPr>
        <p:spPr>
          <a:xfrm>
            <a:off x="471485" y="2399677"/>
            <a:ext cx="1920240" cy="365760"/>
          </a:xfrm>
          <a:prstGeom prst="homePlate">
            <a:avLst/>
          </a:prstGeom>
          <a:solidFill>
            <a:srgbClr val="F5F0E4"/>
          </a:solidFill>
          <a:ln w="9525" cap="flat" cmpd="sng" algn="ctr">
            <a:noFill/>
            <a:prstDash val="solid"/>
          </a:ln>
          <a:effectLst/>
        </p:spPr>
        <p:txBody>
          <a:bodyPr lIns="182880"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200" b="1" i="0" u="none" strike="noStrike" kern="0" cap="none" spc="0" normalizeH="0" baseline="0" noProof="0" err="1">
                <a:ln>
                  <a:noFill/>
                </a:ln>
                <a:effectLst/>
                <a:uLnTx/>
                <a:uFillTx/>
                <a:latin typeface="Arial"/>
                <a:ea typeface="+mn-ea"/>
                <a:cs typeface="+mn-cs"/>
              </a:rPr>
              <a:t>Giai</a:t>
            </a:r>
            <a:r>
              <a:rPr kumimoji="0" lang="en-IN" sz="1200" b="1" i="0" u="none" strike="noStrike" kern="0" cap="none" spc="0" normalizeH="0" baseline="0" noProof="0">
                <a:ln>
                  <a:noFill/>
                </a:ln>
                <a:effectLst/>
                <a:uLnTx/>
                <a:uFillTx/>
                <a:latin typeface="Arial"/>
                <a:ea typeface="+mn-ea"/>
                <a:cs typeface="+mn-cs"/>
              </a:rPr>
              <a:t> </a:t>
            </a:r>
            <a:r>
              <a:rPr kumimoji="0" lang="en-IN" sz="1200" b="1" i="0" u="none" strike="noStrike" kern="0" cap="none" spc="0" normalizeH="0" baseline="0" noProof="0" err="1">
                <a:ln>
                  <a:noFill/>
                </a:ln>
                <a:effectLst/>
                <a:uLnTx/>
                <a:uFillTx/>
                <a:latin typeface="Arial"/>
                <a:ea typeface="+mn-ea"/>
                <a:cs typeface="+mn-cs"/>
              </a:rPr>
              <a:t>đoạn</a:t>
            </a:r>
            <a:r>
              <a:rPr kumimoji="0" lang="en-IN" sz="1200" b="1" i="0" u="none" strike="noStrike" kern="0" cap="none" spc="0" normalizeH="0" baseline="0" noProof="0">
                <a:ln>
                  <a:noFill/>
                </a:ln>
                <a:effectLst/>
                <a:uLnTx/>
                <a:uFillTx/>
                <a:latin typeface="Arial"/>
                <a:ea typeface="+mn-ea"/>
                <a:cs typeface="+mn-cs"/>
              </a:rPr>
              <a:t> </a:t>
            </a:r>
            <a:r>
              <a:rPr kumimoji="0" lang="en-IN" sz="1200" b="1" i="0" u="none" strike="noStrike" kern="0" cap="none" spc="0" normalizeH="0" baseline="0" noProof="0" err="1">
                <a:ln>
                  <a:noFill/>
                </a:ln>
                <a:effectLst/>
                <a:uLnTx/>
                <a:uFillTx/>
                <a:latin typeface="Arial"/>
                <a:ea typeface="+mn-ea"/>
                <a:cs typeface="+mn-cs"/>
              </a:rPr>
              <a:t>chuẩn</a:t>
            </a:r>
            <a:r>
              <a:rPr kumimoji="0" lang="en-IN" sz="1200" b="1" i="0" u="none" strike="noStrike" kern="0" cap="none" spc="0" normalizeH="0" baseline="0" noProof="0">
                <a:ln>
                  <a:noFill/>
                </a:ln>
                <a:effectLst/>
                <a:uLnTx/>
                <a:uFillTx/>
                <a:latin typeface="Arial"/>
                <a:ea typeface="+mn-ea"/>
                <a:cs typeface="+mn-cs"/>
              </a:rPr>
              <a:t> </a:t>
            </a:r>
            <a:r>
              <a:rPr kumimoji="0" lang="en-IN" sz="1200" b="1" i="0" u="none" strike="noStrike" kern="0" cap="none" spc="0" normalizeH="0" baseline="0" noProof="0" err="1">
                <a:ln>
                  <a:noFill/>
                </a:ln>
                <a:effectLst/>
                <a:uLnTx/>
                <a:uFillTx/>
                <a:latin typeface="Arial"/>
                <a:ea typeface="+mn-ea"/>
                <a:cs typeface="+mn-cs"/>
              </a:rPr>
              <a:t>bị</a:t>
            </a:r>
            <a:endParaRPr kumimoji="0" lang="en-IN" sz="1200" b="1" i="0" u="none" strike="noStrike" kern="0" cap="none" spc="0" normalizeH="0" baseline="0" noProof="0">
              <a:ln>
                <a:noFill/>
              </a:ln>
              <a:effectLst/>
              <a:uLnTx/>
              <a:uFillTx/>
              <a:latin typeface="Arial"/>
              <a:ea typeface="+mn-ea"/>
              <a:cs typeface="+mn-cs"/>
            </a:endParaRPr>
          </a:p>
        </p:txBody>
      </p:sp>
      <p:sp>
        <p:nvSpPr>
          <p:cNvPr id="11" name="Pentagon 37">
            <a:extLst>
              <a:ext uri="{FF2B5EF4-FFF2-40B4-BE49-F238E27FC236}">
                <a16:creationId xmlns:a16="http://schemas.microsoft.com/office/drawing/2014/main" xmlns="" id="{FE649BB4-11B7-45E5-B142-60F47F6A43BC}"/>
              </a:ext>
            </a:extLst>
          </p:cNvPr>
          <p:cNvSpPr/>
          <p:nvPr/>
        </p:nvSpPr>
        <p:spPr>
          <a:xfrm>
            <a:off x="471485" y="6438549"/>
            <a:ext cx="1920240" cy="365760"/>
          </a:xfrm>
          <a:prstGeom prst="homePlate">
            <a:avLst/>
          </a:prstGeom>
          <a:solidFill>
            <a:srgbClr val="947C00"/>
          </a:solidFill>
          <a:ln w="9525" cap="flat" cmpd="sng" algn="ctr">
            <a:noFill/>
            <a:prstDash val="solid"/>
          </a:ln>
          <a:effectLst/>
        </p:spPr>
        <p:txBody>
          <a:bodyPr lIns="182880"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200" b="1" i="0" u="none" strike="noStrike" kern="0" cap="none" spc="0" normalizeH="0" baseline="0" noProof="0" err="1">
                <a:ln>
                  <a:noFill/>
                </a:ln>
                <a:solidFill>
                  <a:schemeClr val="bg1"/>
                </a:solidFill>
                <a:effectLst/>
                <a:uLnTx/>
                <a:uFillTx/>
                <a:latin typeface="Arial"/>
                <a:ea typeface="+mn-ea"/>
                <a:cs typeface="+mn-cs"/>
              </a:rPr>
              <a:t>Giai</a:t>
            </a:r>
            <a:r>
              <a:rPr kumimoji="0" lang="en-IN" sz="1200" b="1" i="0" u="none" strike="noStrike" kern="0" cap="none" spc="0" normalizeH="0" baseline="0" noProof="0">
                <a:ln>
                  <a:noFill/>
                </a:ln>
                <a:solidFill>
                  <a:schemeClr val="bg1"/>
                </a:solidFill>
                <a:effectLst/>
                <a:uLnTx/>
                <a:uFillTx/>
                <a:latin typeface="Arial"/>
                <a:ea typeface="+mn-ea"/>
                <a:cs typeface="+mn-cs"/>
              </a:rPr>
              <a:t> </a:t>
            </a:r>
            <a:r>
              <a:rPr kumimoji="0" lang="en-IN" sz="1200" b="1" i="0" u="none" strike="noStrike" kern="0" cap="none" spc="0" normalizeH="0" baseline="0" noProof="0" err="1">
                <a:ln>
                  <a:noFill/>
                </a:ln>
                <a:solidFill>
                  <a:schemeClr val="bg1"/>
                </a:solidFill>
                <a:effectLst/>
                <a:uLnTx/>
                <a:uFillTx/>
                <a:latin typeface="Arial"/>
                <a:ea typeface="+mn-ea"/>
                <a:cs typeface="+mn-cs"/>
              </a:rPr>
              <a:t>đoạn</a:t>
            </a:r>
            <a:r>
              <a:rPr kumimoji="0" lang="en-IN" sz="1200" b="1" i="0" u="none" strike="noStrike" kern="0" cap="none" spc="0" normalizeH="0" baseline="0" noProof="0">
                <a:ln>
                  <a:noFill/>
                </a:ln>
                <a:solidFill>
                  <a:schemeClr val="bg1"/>
                </a:solidFill>
                <a:effectLst/>
                <a:uLnTx/>
                <a:uFillTx/>
                <a:latin typeface="Arial"/>
                <a:ea typeface="+mn-ea"/>
                <a:cs typeface="+mn-cs"/>
              </a:rPr>
              <a:t> 1</a:t>
            </a:r>
          </a:p>
        </p:txBody>
      </p:sp>
      <p:grpSp>
        <p:nvGrpSpPr>
          <p:cNvPr id="13" name="Group 12">
            <a:extLst>
              <a:ext uri="{FF2B5EF4-FFF2-40B4-BE49-F238E27FC236}">
                <a16:creationId xmlns:a16="http://schemas.microsoft.com/office/drawing/2014/main" xmlns="" id="{8034516A-4C56-4861-8035-A4480C902FA9}"/>
              </a:ext>
            </a:extLst>
          </p:cNvPr>
          <p:cNvGrpSpPr/>
          <p:nvPr/>
        </p:nvGrpSpPr>
        <p:grpSpPr>
          <a:xfrm>
            <a:off x="0" y="0"/>
            <a:ext cx="6858000" cy="570668"/>
            <a:chOff x="0" y="0"/>
            <a:chExt cx="6858000" cy="570668"/>
          </a:xfrm>
        </p:grpSpPr>
        <p:sp>
          <p:nvSpPr>
            <p:cNvPr id="14" name="object 8">
              <a:extLst>
                <a:ext uri="{FF2B5EF4-FFF2-40B4-BE49-F238E27FC236}">
                  <a16:creationId xmlns:a16="http://schemas.microsoft.com/office/drawing/2014/main" xmlns="" id="{BF6311F0-F3B2-4222-B74F-D0938DC1C120}"/>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bject 2">
              <a:extLst>
                <a:ext uri="{FF2B5EF4-FFF2-40B4-BE49-F238E27FC236}">
                  <a16:creationId xmlns:a16="http://schemas.microsoft.com/office/drawing/2014/main" xmlns="" id="{37580283-0047-453C-AF3C-143FF7F51041}"/>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947C00"/>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947C00"/>
                  </a:solidFill>
                  <a:effectLst/>
                  <a:uLnTx/>
                  <a:uFillTx/>
                  <a:latin typeface="Arial" panose="020B0604020202020204" pitchFamily="34" charset="0"/>
                  <a:cs typeface="Arial" panose="020B0604020202020204" pitchFamily="34" charset="0"/>
                </a:rPr>
                <a:t> V. </a:t>
              </a:r>
              <a:r>
                <a:rPr kumimoji="0" lang="en-US" sz="1600" b="1" i="0" u="none" strike="noStrike" kern="1200" cap="none" spc="0" normalizeH="0" baseline="0" noProof="0" err="1">
                  <a:ln>
                    <a:noFill/>
                  </a:ln>
                  <a:solidFill>
                    <a:srgbClr val="947C00"/>
                  </a:solidFill>
                  <a:effectLst/>
                  <a:uLnTx/>
                  <a:uFillTx/>
                  <a:latin typeface="Arial" panose="020B0604020202020204" pitchFamily="34" charset="0"/>
                  <a:cs typeface="Arial" panose="020B0604020202020204" pitchFamily="34" charset="0"/>
                </a:rPr>
                <a:t>Chỉ</a:t>
              </a:r>
              <a:r>
                <a:rPr kumimoji="0" lang="en-US" sz="1600" b="1" i="0" u="none" strike="noStrike" kern="1200" cap="none" spc="0" normalizeH="0" baseline="0" noProof="0">
                  <a:ln>
                    <a:noFill/>
                  </a:ln>
                  <a:solidFill>
                    <a:srgbClr val="947C00"/>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947C00"/>
                  </a:solidFill>
                  <a:effectLst/>
                  <a:uLnTx/>
                  <a:uFillTx/>
                  <a:latin typeface="Arial" panose="020B0604020202020204" pitchFamily="34" charset="0"/>
                  <a:cs typeface="Arial" panose="020B0604020202020204" pitchFamily="34" charset="0"/>
                </a:rPr>
                <a:t>dẫn</a:t>
              </a:r>
              <a:r>
                <a:rPr kumimoji="0" lang="en-US" sz="1600" b="1" i="0" u="none" strike="noStrike" kern="1200" cap="none" spc="0" normalizeH="0" baseline="0" noProof="0">
                  <a:ln>
                    <a:noFill/>
                  </a:ln>
                  <a:solidFill>
                    <a:srgbClr val="947C00"/>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947C00"/>
                  </a:solidFill>
                  <a:effectLst/>
                  <a:uLnTx/>
                  <a:uFillTx/>
                  <a:latin typeface="Arial" panose="020B0604020202020204" pitchFamily="34" charset="0"/>
                  <a:cs typeface="Arial" panose="020B0604020202020204" pitchFamily="34" charset="0"/>
                </a:rPr>
                <a:t>các</a:t>
              </a:r>
              <a:r>
                <a:rPr kumimoji="0" lang="en-US" sz="1600" b="1" i="0" u="none" strike="noStrike" kern="1200" cap="none" spc="0" normalizeH="0" baseline="0" noProof="0">
                  <a:ln>
                    <a:noFill/>
                  </a:ln>
                  <a:solidFill>
                    <a:srgbClr val="947C00"/>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947C00"/>
                  </a:solidFill>
                  <a:effectLst/>
                  <a:uLnTx/>
                  <a:uFillTx/>
                  <a:latin typeface="Arial" panose="020B0604020202020204" pitchFamily="34" charset="0"/>
                  <a:cs typeface="Arial" panose="020B0604020202020204" pitchFamily="34" charset="0"/>
                </a:rPr>
                <a:t>giải</a:t>
              </a:r>
              <a:r>
                <a:rPr kumimoji="0" lang="en-US" sz="1600" b="1" i="0" u="none" strike="noStrike" kern="1200" cap="none" spc="0" normalizeH="0" baseline="0" noProof="0">
                  <a:ln>
                    <a:noFill/>
                  </a:ln>
                  <a:solidFill>
                    <a:srgbClr val="947C00"/>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947C00"/>
                  </a:solidFill>
                  <a:effectLst/>
                  <a:uLnTx/>
                  <a:uFillTx/>
                  <a:latin typeface="Arial" panose="020B0604020202020204" pitchFamily="34" charset="0"/>
                  <a:cs typeface="Arial" panose="020B0604020202020204" pitchFamily="34" charset="0"/>
                </a:rPr>
                <a:t>pháp</a:t>
              </a:r>
              <a:r>
                <a:rPr kumimoji="0" lang="en-US" sz="1600" b="1" i="0" u="none" strike="noStrike" kern="1200" cap="none" spc="0" normalizeH="0" baseline="0" noProof="0">
                  <a:ln>
                    <a:noFill/>
                  </a:ln>
                  <a:solidFill>
                    <a:srgbClr val="947C00"/>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947C00"/>
                  </a:solidFill>
                  <a:effectLst/>
                  <a:uLnTx/>
                  <a:uFillTx/>
                  <a:latin typeface="Arial" panose="020B0604020202020204" pitchFamily="34" charset="0"/>
                  <a:cs typeface="Arial" panose="020B0604020202020204" pitchFamily="34" charset="0"/>
                </a:rPr>
                <a:t>công</a:t>
              </a:r>
              <a:r>
                <a:rPr kumimoji="0" lang="en-US" sz="1600" b="1" i="0" u="none" strike="noStrike" kern="1200" cap="none" spc="0" normalizeH="0" baseline="0" noProof="0">
                  <a:ln>
                    <a:noFill/>
                  </a:ln>
                  <a:solidFill>
                    <a:srgbClr val="947C00"/>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947C00"/>
                  </a:solidFill>
                  <a:effectLst/>
                  <a:uLnTx/>
                  <a:uFillTx/>
                  <a:latin typeface="Arial" panose="020B0604020202020204" pitchFamily="34" charset="0"/>
                  <a:cs typeface="Arial" panose="020B0604020202020204" pitchFamily="34" charset="0"/>
                </a:rPr>
                <a:t>nghệ</a:t>
              </a:r>
              <a:r>
                <a:rPr kumimoji="0" lang="en-US" sz="1600" b="1" i="0" u="none" strike="noStrike" kern="1200" cap="none" spc="0" normalizeH="0" baseline="0" noProof="0">
                  <a:ln>
                    <a:noFill/>
                  </a:ln>
                  <a:solidFill>
                    <a:srgbClr val="947C00"/>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947C00"/>
                  </a:solidFill>
                  <a:effectLst/>
                  <a:uLnTx/>
                  <a:uFillTx/>
                  <a:latin typeface="Arial" panose="020B0604020202020204" pitchFamily="34" charset="0"/>
                  <a:cs typeface="Arial" panose="020B0604020202020204" pitchFamily="34" charset="0"/>
                </a:rPr>
                <a:t>theo</a:t>
              </a:r>
              <a:r>
                <a:rPr kumimoji="0" lang="en-US" sz="1600" b="1" i="0" u="none" strike="noStrike" kern="1200" cap="none" spc="0" normalizeH="0" baseline="0" noProof="0">
                  <a:ln>
                    <a:noFill/>
                  </a:ln>
                  <a:solidFill>
                    <a:srgbClr val="947C00"/>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947C00"/>
                  </a:solidFill>
                  <a:effectLst/>
                  <a:uLnTx/>
                  <a:uFillTx/>
                  <a:latin typeface="Arial" panose="020B0604020202020204" pitchFamily="34" charset="0"/>
                  <a:cs typeface="Arial" panose="020B0604020202020204" pitchFamily="34" charset="0"/>
                </a:rPr>
                <a:t>lộ</a:t>
              </a:r>
              <a:r>
                <a:rPr kumimoji="0" lang="en-US" sz="1600" b="1" i="0" u="none" strike="noStrike" kern="1200" cap="none" spc="0" normalizeH="0" baseline="0" noProof="0">
                  <a:ln>
                    <a:noFill/>
                  </a:ln>
                  <a:solidFill>
                    <a:srgbClr val="947C00"/>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947C00"/>
                  </a:solidFill>
                  <a:effectLst/>
                  <a:uLnTx/>
                  <a:uFillTx/>
                  <a:latin typeface="Arial" panose="020B0604020202020204" pitchFamily="34" charset="0"/>
                  <a:cs typeface="Arial" panose="020B0604020202020204" pitchFamily="34" charset="0"/>
                </a:rPr>
                <a:t>trình</a:t>
              </a:r>
              <a:r>
                <a:rPr kumimoji="0" lang="en-US" sz="1600" b="1" i="0" u="none" strike="noStrike" kern="1200" cap="none" spc="0" normalizeH="0" baseline="0" noProof="0">
                  <a:ln>
                    <a:noFill/>
                  </a:ln>
                  <a:solidFill>
                    <a:srgbClr val="947C00"/>
                  </a:solidFill>
                  <a:effectLst/>
                  <a:uLnTx/>
                  <a:uFillTx/>
                  <a:latin typeface="Arial" panose="020B0604020202020204" pitchFamily="34" charset="0"/>
                  <a:cs typeface="Arial" panose="020B0604020202020204" pitchFamily="34" charset="0"/>
                </a:rPr>
                <a:t> CĐS</a:t>
              </a:r>
              <a:endParaRPr kumimoji="0" sz="1600" b="1" i="0" u="none" strike="noStrike" kern="1200" cap="none" spc="0" normalizeH="0" baseline="0" noProof="0">
                <a:ln>
                  <a:noFill/>
                </a:ln>
                <a:solidFill>
                  <a:srgbClr val="947C00"/>
                </a:solidFill>
                <a:effectLst/>
                <a:uLnTx/>
                <a:uFillTx/>
                <a:latin typeface="Arial" panose="020B0604020202020204" pitchFamily="34" charset="0"/>
                <a:cs typeface="Arial" panose="020B0604020202020204" pitchFamily="34" charset="0"/>
              </a:endParaRPr>
            </a:p>
          </p:txBody>
        </p:sp>
        <p:sp>
          <p:nvSpPr>
            <p:cNvPr id="16" name="object 5">
              <a:extLst>
                <a:ext uri="{FF2B5EF4-FFF2-40B4-BE49-F238E27FC236}">
                  <a16:creationId xmlns:a16="http://schemas.microsoft.com/office/drawing/2014/main" xmlns="" id="{92466AB3-B9FB-4D4E-B2C7-ABFA3545C055}"/>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xmlns="" id="{E47E59B7-8B41-4AB8-A61C-C0250D7C2282}"/>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1821845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38</a:t>
            </a:fld>
            <a:endParaRPr lang="en-US"/>
          </a:p>
        </p:txBody>
      </p:sp>
      <p:sp>
        <p:nvSpPr>
          <p:cNvPr id="8" name="Content Placeholder 2">
            <a:extLst>
              <a:ext uri="{FF2B5EF4-FFF2-40B4-BE49-F238E27FC236}">
                <a16:creationId xmlns:a16="http://schemas.microsoft.com/office/drawing/2014/main" xmlns="" id="{3105A570-5388-416C-9F2F-186FCBF218DF}"/>
              </a:ext>
            </a:extLst>
          </p:cNvPr>
          <p:cNvSpPr txBox="1">
            <a:spLocks/>
          </p:cNvSpPr>
          <p:nvPr/>
        </p:nvSpPr>
        <p:spPr>
          <a:xfrm>
            <a:off x="471490" y="1239252"/>
            <a:ext cx="5915025" cy="7965708"/>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lvl="0" indent="-171450" algn="just" defTabSz="933450">
              <a:lnSpc>
                <a:spcPct val="130000"/>
              </a:lnSpc>
              <a:spcBef>
                <a:spcPts val="300"/>
              </a:spcBef>
              <a:spcAft>
                <a:spcPts val="300"/>
              </a:spcAft>
              <a:buSzPct val="100000"/>
              <a:buFont typeface="Wingdings" panose="05000000000000000000" pitchFamily="2" charset="2"/>
              <a:buChar char="ü"/>
              <a:defRPr/>
            </a:pPr>
            <a:r>
              <a:rPr lang="en-US" sz="1200">
                <a:solidFill>
                  <a:srgbClr val="000000"/>
                </a:solidFill>
                <a:latin typeface="Arial" panose="020B0604020202020204"/>
              </a:rPr>
              <a:t>Sau </a:t>
            </a:r>
            <a:r>
              <a:rPr lang="en-US" sz="1200" err="1">
                <a:solidFill>
                  <a:srgbClr val="000000"/>
                </a:solidFill>
                <a:latin typeface="Arial" panose="020B0604020202020204"/>
              </a:rPr>
              <a:t>bước</a:t>
            </a:r>
            <a:r>
              <a:rPr lang="en-US" sz="1200">
                <a:solidFill>
                  <a:srgbClr val="000000"/>
                </a:solidFill>
                <a:latin typeface="Arial" panose="020B0604020202020204"/>
              </a:rPr>
              <a:t> 1 (</a:t>
            </a:r>
            <a:r>
              <a:rPr lang="en-US" sz="1200" err="1">
                <a:solidFill>
                  <a:srgbClr val="000000"/>
                </a:solidFill>
                <a:latin typeface="Arial" panose="020B0604020202020204"/>
              </a:rPr>
              <a:t>chuẩn</a:t>
            </a:r>
            <a:r>
              <a:rPr lang="en-US" sz="1200">
                <a:solidFill>
                  <a:srgbClr val="000000"/>
                </a:solidFill>
                <a:latin typeface="Arial" panose="020B0604020202020204"/>
              </a:rPr>
              <a:t> </a:t>
            </a:r>
            <a:r>
              <a:rPr lang="en-US" sz="1200" err="1">
                <a:solidFill>
                  <a:srgbClr val="000000"/>
                </a:solidFill>
                <a:latin typeface="Arial" panose="020B0604020202020204"/>
              </a:rPr>
              <a:t>bị</a:t>
            </a:r>
            <a:r>
              <a:rPr lang="en-US" sz="1200">
                <a:solidFill>
                  <a:srgbClr val="000000"/>
                </a:solidFill>
                <a:latin typeface="Arial" panose="020B0604020202020204"/>
              </a:rPr>
              <a:t> </a:t>
            </a:r>
            <a:r>
              <a:rPr lang="en-US" sz="1200" err="1">
                <a:solidFill>
                  <a:srgbClr val="000000"/>
                </a:solidFill>
                <a:latin typeface="Arial" panose="020B0604020202020204"/>
              </a:rPr>
              <a:t>về</a:t>
            </a:r>
            <a:r>
              <a:rPr lang="en-US" sz="1200">
                <a:solidFill>
                  <a:srgbClr val="000000"/>
                </a:solidFill>
                <a:latin typeface="Arial" panose="020B0604020202020204"/>
              </a:rPr>
              <a:t> </a:t>
            </a:r>
            <a:r>
              <a:rPr lang="en-US" sz="1200" err="1">
                <a:solidFill>
                  <a:srgbClr val="000000"/>
                </a:solidFill>
                <a:latin typeface="Arial" panose="020B0604020202020204"/>
              </a:rPr>
              <a:t>mô</a:t>
            </a:r>
            <a:r>
              <a:rPr lang="en-US" sz="1200">
                <a:solidFill>
                  <a:srgbClr val="000000"/>
                </a:solidFill>
                <a:latin typeface="Arial" panose="020B0604020202020204"/>
              </a:rPr>
              <a:t> </a:t>
            </a:r>
            <a:r>
              <a:rPr lang="en-US" sz="1200" err="1">
                <a:solidFill>
                  <a:srgbClr val="000000"/>
                </a:solidFill>
                <a:latin typeface="Arial" panose="020B0604020202020204"/>
              </a:rPr>
              <a:t>hình</a:t>
            </a:r>
            <a:r>
              <a:rPr lang="en-US" sz="1200">
                <a:solidFill>
                  <a:srgbClr val="000000"/>
                </a:solidFill>
                <a:latin typeface="Arial" panose="020B0604020202020204"/>
              </a:rPr>
              <a:t> </a:t>
            </a:r>
            <a:r>
              <a:rPr lang="en-US" sz="1200" err="1">
                <a:solidFill>
                  <a:srgbClr val="000000"/>
                </a:solidFill>
                <a:latin typeface="Arial" panose="020B0604020202020204"/>
              </a:rPr>
              <a:t>quản</a:t>
            </a:r>
            <a:r>
              <a:rPr lang="en-US" sz="1200">
                <a:solidFill>
                  <a:srgbClr val="000000"/>
                </a:solidFill>
                <a:latin typeface="Arial" panose="020B0604020202020204"/>
              </a:rPr>
              <a:t> </a:t>
            </a:r>
            <a:r>
              <a:rPr lang="en-US" sz="1200" err="1">
                <a:solidFill>
                  <a:srgbClr val="000000"/>
                </a:solidFill>
                <a:latin typeface="Arial" panose="020B0604020202020204"/>
              </a:rPr>
              <a:t>trị</a:t>
            </a:r>
            <a:r>
              <a:rPr lang="en-US" sz="1200">
                <a:solidFill>
                  <a:srgbClr val="000000"/>
                </a:solidFill>
                <a:latin typeface="Arial" panose="020B0604020202020204"/>
              </a:rPr>
              <a:t>, </a:t>
            </a:r>
            <a:r>
              <a:rPr lang="en-US" sz="1200" err="1">
                <a:solidFill>
                  <a:srgbClr val="000000"/>
                </a:solidFill>
                <a:latin typeface="Arial" panose="020B0604020202020204"/>
              </a:rPr>
              <a:t>nhân</a:t>
            </a:r>
            <a:r>
              <a:rPr lang="en-US" sz="1200">
                <a:solidFill>
                  <a:srgbClr val="000000"/>
                </a:solidFill>
                <a:latin typeface="Arial" panose="020B0604020202020204"/>
              </a:rPr>
              <a:t> </a:t>
            </a:r>
            <a:r>
              <a:rPr lang="en-US" sz="1200" err="1">
                <a:solidFill>
                  <a:srgbClr val="000000"/>
                </a:solidFill>
                <a:latin typeface="Arial" panose="020B0604020202020204"/>
              </a:rPr>
              <a:t>sự</a:t>
            </a:r>
            <a:r>
              <a:rPr lang="en-US" sz="1200">
                <a:solidFill>
                  <a:srgbClr val="000000"/>
                </a:solidFill>
                <a:latin typeface="Arial" panose="020B0604020202020204"/>
              </a:rPr>
              <a:t>), </a:t>
            </a:r>
            <a:r>
              <a:rPr lang="en-US" sz="1200" err="1">
                <a:solidFill>
                  <a:srgbClr val="000000"/>
                </a:solidFill>
                <a:latin typeface="Arial" panose="020B0604020202020204"/>
              </a:rPr>
              <a:t>Bước</a:t>
            </a:r>
            <a:r>
              <a:rPr lang="en-US" sz="1200">
                <a:solidFill>
                  <a:srgbClr val="000000"/>
                </a:solidFill>
                <a:latin typeface="Arial" panose="020B0604020202020204"/>
              </a:rPr>
              <a:t> </a:t>
            </a:r>
            <a:r>
              <a:rPr lang="en-US" sz="1200" err="1">
                <a:solidFill>
                  <a:srgbClr val="000000"/>
                </a:solidFill>
                <a:latin typeface="Arial" panose="020B0604020202020204"/>
              </a:rPr>
              <a:t>triển</a:t>
            </a:r>
            <a:r>
              <a:rPr lang="en-US" sz="1200">
                <a:solidFill>
                  <a:srgbClr val="000000"/>
                </a:solidFill>
                <a:latin typeface="Arial" panose="020B0604020202020204"/>
              </a:rPr>
              <a:t> </a:t>
            </a:r>
            <a:r>
              <a:rPr lang="en-US" sz="1200" err="1">
                <a:solidFill>
                  <a:srgbClr val="000000"/>
                </a:solidFill>
                <a:latin typeface="Arial" panose="020B0604020202020204"/>
              </a:rPr>
              <a:t>khai</a:t>
            </a:r>
            <a:r>
              <a:rPr lang="en-US" sz="1200">
                <a:solidFill>
                  <a:srgbClr val="000000"/>
                </a:solidFill>
                <a:latin typeface="Arial" panose="020B0604020202020204"/>
              </a:rPr>
              <a:t> </a:t>
            </a:r>
            <a:r>
              <a:rPr lang="en-US" sz="1200" err="1">
                <a:solidFill>
                  <a:srgbClr val="000000"/>
                </a:solidFill>
                <a:latin typeface="Arial" panose="020B0604020202020204"/>
              </a:rPr>
              <a:t>sẽ</a:t>
            </a:r>
            <a:r>
              <a:rPr lang="en-US" sz="1200">
                <a:solidFill>
                  <a:srgbClr val="000000"/>
                </a:solidFill>
                <a:latin typeface="Arial" panose="020B0604020202020204"/>
              </a:rPr>
              <a:t> </a:t>
            </a:r>
            <a:r>
              <a:rPr lang="en-US" sz="1200" err="1">
                <a:solidFill>
                  <a:srgbClr val="000000"/>
                </a:solidFill>
                <a:latin typeface="Arial" panose="020B0604020202020204"/>
              </a:rPr>
              <a:t>tập</a:t>
            </a:r>
            <a:r>
              <a:rPr lang="en-US" sz="1200">
                <a:solidFill>
                  <a:srgbClr val="000000"/>
                </a:solidFill>
                <a:latin typeface="Arial" panose="020B0604020202020204"/>
              </a:rPr>
              <a:t> </a:t>
            </a:r>
            <a:r>
              <a:rPr lang="en-US" sz="1200" err="1">
                <a:solidFill>
                  <a:srgbClr val="000000"/>
                </a:solidFill>
                <a:latin typeface="Arial" panose="020B0604020202020204"/>
              </a:rPr>
              <a:t>trung</a:t>
            </a:r>
            <a:r>
              <a:rPr lang="en-US" sz="1200">
                <a:solidFill>
                  <a:srgbClr val="000000"/>
                </a:solidFill>
                <a:latin typeface="Arial" panose="020B0604020202020204"/>
              </a:rPr>
              <a:t> </a:t>
            </a:r>
            <a:r>
              <a:rPr lang="en-US" sz="1200" err="1">
                <a:solidFill>
                  <a:srgbClr val="000000"/>
                </a:solidFill>
                <a:latin typeface="Arial" panose="020B0604020202020204"/>
              </a:rPr>
              <a:t>vào</a:t>
            </a:r>
            <a:r>
              <a:rPr lang="en-US" sz="1200">
                <a:solidFill>
                  <a:srgbClr val="000000"/>
                </a:solidFill>
                <a:latin typeface="Arial" panose="020B0604020202020204"/>
              </a:rPr>
              <a:t> </a:t>
            </a:r>
            <a:r>
              <a:rPr lang="en-US" sz="1200" err="1">
                <a:solidFill>
                  <a:srgbClr val="000000"/>
                </a:solidFill>
                <a:latin typeface="Arial" panose="020B0604020202020204"/>
              </a:rPr>
              <a:t>việc</a:t>
            </a:r>
            <a:r>
              <a:rPr lang="en-US" sz="1200">
                <a:solidFill>
                  <a:srgbClr val="000000"/>
                </a:solidFill>
                <a:latin typeface="Arial" panose="020B0604020202020204"/>
              </a:rPr>
              <a:t> </a:t>
            </a:r>
            <a:r>
              <a:rPr lang="en-US" sz="1200" err="1">
                <a:solidFill>
                  <a:srgbClr val="000000"/>
                </a:solidFill>
                <a:latin typeface="Arial" panose="020B0604020202020204"/>
              </a:rPr>
              <a:t>chuyển</a:t>
            </a:r>
            <a:r>
              <a:rPr lang="en-US" sz="1200">
                <a:solidFill>
                  <a:srgbClr val="000000"/>
                </a:solidFill>
                <a:latin typeface="Arial" panose="020B0604020202020204"/>
              </a:rPr>
              <a:t> </a:t>
            </a:r>
            <a:r>
              <a:rPr lang="en-US" sz="1200" err="1">
                <a:solidFill>
                  <a:srgbClr val="000000"/>
                </a:solidFill>
                <a:latin typeface="Arial" panose="020B0604020202020204"/>
              </a:rPr>
              <a:t>đổi</a:t>
            </a:r>
            <a:r>
              <a:rPr lang="en-US" sz="1200">
                <a:solidFill>
                  <a:srgbClr val="000000"/>
                </a:solidFill>
                <a:latin typeface="Arial" panose="020B0604020202020204"/>
              </a:rPr>
              <a:t> </a:t>
            </a:r>
            <a:r>
              <a:rPr lang="en-US" sz="1200" err="1">
                <a:solidFill>
                  <a:srgbClr val="000000"/>
                </a:solidFill>
                <a:latin typeface="Arial" panose="020B0604020202020204"/>
              </a:rPr>
              <a:t>mô</a:t>
            </a:r>
            <a:r>
              <a:rPr lang="en-US" sz="1200">
                <a:solidFill>
                  <a:srgbClr val="000000"/>
                </a:solidFill>
                <a:latin typeface="Arial" panose="020B0604020202020204"/>
              </a:rPr>
              <a:t> </a:t>
            </a:r>
            <a:r>
              <a:rPr lang="en-US" sz="1200" err="1">
                <a:solidFill>
                  <a:srgbClr val="000000"/>
                </a:solidFill>
                <a:latin typeface="Arial" panose="020B0604020202020204"/>
              </a:rPr>
              <a:t>hình</a:t>
            </a:r>
            <a:r>
              <a:rPr lang="en-US" sz="1200">
                <a:solidFill>
                  <a:srgbClr val="000000"/>
                </a:solidFill>
                <a:latin typeface="Arial" panose="020B0604020202020204"/>
              </a:rPr>
              <a:t> </a:t>
            </a:r>
            <a:r>
              <a:rPr lang="en-US" sz="1200" err="1">
                <a:solidFill>
                  <a:srgbClr val="000000"/>
                </a:solidFill>
                <a:latin typeface="Arial" panose="020B0604020202020204"/>
              </a:rPr>
              <a:t>vận</a:t>
            </a:r>
            <a:r>
              <a:rPr lang="en-US" sz="1200">
                <a:solidFill>
                  <a:srgbClr val="000000"/>
                </a:solidFill>
                <a:latin typeface="Arial" panose="020B0604020202020204"/>
              </a:rPr>
              <a:t> </a:t>
            </a:r>
            <a:r>
              <a:rPr lang="en-US" sz="1200" err="1">
                <a:solidFill>
                  <a:srgbClr val="000000"/>
                </a:solidFill>
                <a:latin typeface="Arial" panose="020B0604020202020204"/>
              </a:rPr>
              <a:t>hành</a:t>
            </a:r>
            <a:r>
              <a:rPr lang="en-US" sz="1200">
                <a:solidFill>
                  <a:srgbClr val="000000"/>
                </a:solidFill>
                <a:latin typeface="Arial" panose="020B0604020202020204"/>
              </a:rPr>
              <a:t> </a:t>
            </a:r>
            <a:r>
              <a:rPr lang="en-US" sz="1200" err="1">
                <a:solidFill>
                  <a:srgbClr val="000000"/>
                </a:solidFill>
                <a:latin typeface="Arial" panose="020B0604020202020204"/>
              </a:rPr>
              <a:t>và</a:t>
            </a:r>
            <a:r>
              <a:rPr lang="en-US" sz="1200">
                <a:solidFill>
                  <a:srgbClr val="000000"/>
                </a:solidFill>
                <a:latin typeface="Arial" panose="020B0604020202020204"/>
              </a:rPr>
              <a:t> </a:t>
            </a:r>
            <a:r>
              <a:rPr lang="en-US" sz="1200" err="1">
                <a:solidFill>
                  <a:srgbClr val="000000"/>
                </a:solidFill>
                <a:latin typeface="Arial" panose="020B0604020202020204"/>
              </a:rPr>
              <a:t>môi</a:t>
            </a:r>
            <a:r>
              <a:rPr lang="en-US" sz="1200">
                <a:solidFill>
                  <a:srgbClr val="000000"/>
                </a:solidFill>
                <a:latin typeface="Arial" panose="020B0604020202020204"/>
              </a:rPr>
              <a:t> </a:t>
            </a:r>
            <a:r>
              <a:rPr lang="en-US" sz="1200" err="1">
                <a:solidFill>
                  <a:srgbClr val="000000"/>
                </a:solidFill>
                <a:latin typeface="Arial" panose="020B0604020202020204"/>
              </a:rPr>
              <a:t>trường</a:t>
            </a:r>
            <a:r>
              <a:rPr lang="en-US" sz="1200">
                <a:solidFill>
                  <a:srgbClr val="000000"/>
                </a:solidFill>
                <a:latin typeface="Arial" panose="020B0604020202020204"/>
              </a:rPr>
              <a:t> </a:t>
            </a:r>
            <a:r>
              <a:rPr lang="en-US" sz="1200" err="1">
                <a:solidFill>
                  <a:srgbClr val="000000"/>
                </a:solidFill>
                <a:latin typeface="Arial" panose="020B0604020202020204"/>
              </a:rPr>
              <a:t>làm</a:t>
            </a:r>
            <a:r>
              <a:rPr lang="en-US" sz="1200">
                <a:solidFill>
                  <a:srgbClr val="000000"/>
                </a:solidFill>
                <a:latin typeface="Arial" panose="020B0604020202020204"/>
              </a:rPr>
              <a:t> </a:t>
            </a:r>
            <a:r>
              <a:rPr lang="en-US" sz="1200" err="1">
                <a:solidFill>
                  <a:srgbClr val="000000"/>
                </a:solidFill>
                <a:latin typeface="Arial" panose="020B0604020202020204"/>
              </a:rPr>
              <a:t>việc</a:t>
            </a:r>
            <a:r>
              <a:rPr lang="en-US" sz="1200">
                <a:solidFill>
                  <a:srgbClr val="000000"/>
                </a:solidFill>
                <a:latin typeface="Arial" panose="020B0604020202020204"/>
              </a:rPr>
              <a:t>, </a:t>
            </a:r>
            <a:r>
              <a:rPr lang="en-US" sz="1200" err="1">
                <a:solidFill>
                  <a:srgbClr val="000000"/>
                </a:solidFill>
                <a:latin typeface="Arial" panose="020B0604020202020204"/>
              </a:rPr>
              <a:t>tối</a:t>
            </a:r>
            <a:r>
              <a:rPr lang="en-US" sz="1200">
                <a:solidFill>
                  <a:srgbClr val="000000"/>
                </a:solidFill>
                <a:latin typeface="Arial" panose="020B0604020202020204"/>
              </a:rPr>
              <a:t> </a:t>
            </a:r>
            <a:r>
              <a:rPr lang="en-US" sz="1200" err="1">
                <a:solidFill>
                  <a:srgbClr val="000000"/>
                </a:solidFill>
                <a:latin typeface="Arial" panose="020B0604020202020204"/>
              </a:rPr>
              <a:t>ưu</a:t>
            </a:r>
            <a:r>
              <a:rPr lang="en-US" sz="1200">
                <a:solidFill>
                  <a:srgbClr val="000000"/>
                </a:solidFill>
                <a:latin typeface="Arial" panose="020B0604020202020204"/>
              </a:rPr>
              <a:t>, </a:t>
            </a:r>
            <a:r>
              <a:rPr lang="en-US" sz="1200" err="1">
                <a:solidFill>
                  <a:srgbClr val="000000"/>
                </a:solidFill>
                <a:latin typeface="Arial" panose="020B0604020202020204"/>
              </a:rPr>
              <a:t>nâng</a:t>
            </a:r>
            <a:r>
              <a:rPr lang="en-US" sz="1200">
                <a:solidFill>
                  <a:srgbClr val="000000"/>
                </a:solidFill>
                <a:latin typeface="Arial" panose="020B0604020202020204"/>
              </a:rPr>
              <a:t> </a:t>
            </a:r>
            <a:r>
              <a:rPr lang="en-US" sz="1200" err="1">
                <a:solidFill>
                  <a:srgbClr val="000000"/>
                </a:solidFill>
                <a:latin typeface="Arial" panose="020B0604020202020204"/>
              </a:rPr>
              <a:t>cao</a:t>
            </a:r>
            <a:r>
              <a:rPr lang="en-US" sz="1200">
                <a:solidFill>
                  <a:srgbClr val="000000"/>
                </a:solidFill>
                <a:latin typeface="Arial" panose="020B0604020202020204"/>
              </a:rPr>
              <a:t> </a:t>
            </a:r>
            <a:r>
              <a:rPr lang="en-US" sz="1200" err="1">
                <a:solidFill>
                  <a:srgbClr val="000000"/>
                </a:solidFill>
                <a:latin typeface="Arial" panose="020B0604020202020204"/>
              </a:rPr>
              <a:t>năng</a:t>
            </a:r>
            <a:r>
              <a:rPr lang="en-US" sz="1200">
                <a:solidFill>
                  <a:srgbClr val="000000"/>
                </a:solidFill>
                <a:latin typeface="Arial" panose="020B0604020202020204"/>
              </a:rPr>
              <a:t> </a:t>
            </a:r>
            <a:r>
              <a:rPr lang="en-US" sz="1200" err="1">
                <a:solidFill>
                  <a:srgbClr val="000000"/>
                </a:solidFill>
                <a:latin typeface="Arial" panose="020B0604020202020204"/>
              </a:rPr>
              <a:t>lực</a:t>
            </a:r>
            <a:r>
              <a:rPr lang="en-US" sz="1200">
                <a:solidFill>
                  <a:srgbClr val="000000"/>
                </a:solidFill>
                <a:latin typeface="Arial" panose="020B0604020202020204"/>
              </a:rPr>
              <a:t> </a:t>
            </a:r>
            <a:r>
              <a:rPr lang="en-US" sz="1200" err="1">
                <a:solidFill>
                  <a:srgbClr val="000000"/>
                </a:solidFill>
                <a:latin typeface="Arial" panose="020B0604020202020204"/>
              </a:rPr>
              <a:t>quản</a:t>
            </a:r>
            <a:r>
              <a:rPr lang="en-US" sz="1200">
                <a:solidFill>
                  <a:srgbClr val="000000"/>
                </a:solidFill>
                <a:latin typeface="Arial" panose="020B0604020202020204"/>
              </a:rPr>
              <a:t> </a:t>
            </a:r>
            <a:r>
              <a:rPr lang="en-US" sz="1200" err="1">
                <a:solidFill>
                  <a:srgbClr val="000000"/>
                </a:solidFill>
                <a:latin typeface="Arial" panose="020B0604020202020204"/>
              </a:rPr>
              <a:t>trị</a:t>
            </a:r>
            <a:r>
              <a:rPr lang="en-US" sz="1200">
                <a:solidFill>
                  <a:srgbClr val="000000"/>
                </a:solidFill>
                <a:latin typeface="Arial" panose="020B0604020202020204"/>
              </a:rPr>
              <a:t>; </a:t>
            </a:r>
            <a:r>
              <a:rPr lang="en-US" sz="1200" err="1">
                <a:solidFill>
                  <a:srgbClr val="000000"/>
                </a:solidFill>
                <a:latin typeface="Arial" panose="020B0604020202020204"/>
              </a:rPr>
              <a:t>Trọng</a:t>
            </a:r>
            <a:r>
              <a:rPr lang="en-US" sz="1200">
                <a:solidFill>
                  <a:srgbClr val="000000"/>
                </a:solidFill>
                <a:latin typeface="Arial" panose="020B0604020202020204"/>
              </a:rPr>
              <a:t> </a:t>
            </a:r>
            <a:r>
              <a:rPr lang="en-US" sz="1200" err="1">
                <a:solidFill>
                  <a:srgbClr val="000000"/>
                </a:solidFill>
                <a:latin typeface="Arial" panose="020B0604020202020204"/>
              </a:rPr>
              <a:t>tâm</a:t>
            </a:r>
            <a:r>
              <a:rPr lang="en-US" sz="1200">
                <a:solidFill>
                  <a:srgbClr val="000000"/>
                </a:solidFill>
                <a:latin typeface="Arial" panose="020B0604020202020204"/>
              </a:rPr>
              <a:t> </a:t>
            </a:r>
            <a:r>
              <a:rPr lang="en-US" sz="1200" err="1">
                <a:solidFill>
                  <a:srgbClr val="000000"/>
                </a:solidFill>
                <a:latin typeface="Arial" panose="020B0604020202020204"/>
              </a:rPr>
              <a:t>tập</a:t>
            </a:r>
            <a:r>
              <a:rPr lang="en-US" sz="1200">
                <a:solidFill>
                  <a:srgbClr val="000000"/>
                </a:solidFill>
                <a:latin typeface="Arial" panose="020B0604020202020204"/>
              </a:rPr>
              <a:t> </a:t>
            </a:r>
            <a:r>
              <a:rPr lang="en-US" sz="1200" err="1">
                <a:solidFill>
                  <a:srgbClr val="000000"/>
                </a:solidFill>
                <a:latin typeface="Arial" panose="020B0604020202020204"/>
              </a:rPr>
              <a:t>trung</a:t>
            </a:r>
            <a:r>
              <a:rPr lang="en-US" sz="1200">
                <a:solidFill>
                  <a:srgbClr val="000000"/>
                </a:solidFill>
                <a:latin typeface="Arial" panose="020B0604020202020204"/>
              </a:rPr>
              <a:t> </a:t>
            </a:r>
            <a:r>
              <a:rPr lang="en-US" sz="1200" err="1">
                <a:solidFill>
                  <a:srgbClr val="000000"/>
                </a:solidFill>
                <a:latin typeface="Arial" panose="020B0604020202020204"/>
              </a:rPr>
              <a:t>vào</a:t>
            </a:r>
            <a:r>
              <a:rPr lang="en-US" sz="1200">
                <a:solidFill>
                  <a:srgbClr val="000000"/>
                </a:solidFill>
                <a:latin typeface="Arial" panose="020B0604020202020204"/>
              </a:rPr>
              <a:t> </a:t>
            </a:r>
            <a:r>
              <a:rPr lang="en-US" sz="1200" err="1">
                <a:solidFill>
                  <a:srgbClr val="000000"/>
                </a:solidFill>
                <a:latin typeface="Arial" panose="020B0604020202020204"/>
              </a:rPr>
              <a:t>hệ</a:t>
            </a:r>
            <a:r>
              <a:rPr lang="en-US" sz="1200">
                <a:solidFill>
                  <a:srgbClr val="000000"/>
                </a:solidFill>
                <a:latin typeface="Arial" panose="020B0604020202020204"/>
              </a:rPr>
              <a:t> </a:t>
            </a:r>
            <a:r>
              <a:rPr lang="en-US" sz="1200" err="1">
                <a:solidFill>
                  <a:srgbClr val="000000"/>
                </a:solidFill>
                <a:latin typeface="Arial" panose="020B0604020202020204"/>
              </a:rPr>
              <a:t>thống</a:t>
            </a:r>
            <a:r>
              <a:rPr lang="en-US" sz="1200">
                <a:solidFill>
                  <a:srgbClr val="000000"/>
                </a:solidFill>
                <a:latin typeface="Arial" panose="020B0604020202020204"/>
              </a:rPr>
              <a:t> </a:t>
            </a:r>
            <a:r>
              <a:rPr lang="en-US" sz="1200" err="1">
                <a:solidFill>
                  <a:srgbClr val="000000"/>
                </a:solidFill>
                <a:latin typeface="Arial" panose="020B0604020202020204"/>
              </a:rPr>
              <a:t>hoạch</a:t>
            </a:r>
            <a:r>
              <a:rPr lang="en-US" sz="1200">
                <a:solidFill>
                  <a:srgbClr val="000000"/>
                </a:solidFill>
                <a:latin typeface="Arial" panose="020B0604020202020204"/>
              </a:rPr>
              <a:t> </a:t>
            </a:r>
            <a:r>
              <a:rPr lang="en-US" sz="1200" err="1">
                <a:solidFill>
                  <a:srgbClr val="000000"/>
                </a:solidFill>
                <a:latin typeface="Arial" panose="020B0604020202020204"/>
              </a:rPr>
              <a:t>định</a:t>
            </a:r>
            <a:r>
              <a:rPr lang="en-US" sz="1200">
                <a:solidFill>
                  <a:srgbClr val="000000"/>
                </a:solidFill>
                <a:latin typeface="Arial" panose="020B0604020202020204"/>
              </a:rPr>
              <a:t> </a:t>
            </a:r>
            <a:r>
              <a:rPr lang="en-US" sz="1200" err="1">
                <a:solidFill>
                  <a:srgbClr val="000000"/>
                </a:solidFill>
                <a:latin typeface="Arial" panose="020B0604020202020204"/>
              </a:rPr>
              <a:t>nguồn</a:t>
            </a:r>
            <a:r>
              <a:rPr lang="en-US" sz="1200">
                <a:solidFill>
                  <a:srgbClr val="000000"/>
                </a:solidFill>
                <a:latin typeface="Arial" panose="020B0604020202020204"/>
              </a:rPr>
              <a:t> </a:t>
            </a:r>
            <a:r>
              <a:rPr lang="en-US" sz="1200" err="1">
                <a:solidFill>
                  <a:srgbClr val="000000"/>
                </a:solidFill>
                <a:latin typeface="Arial" panose="020B0604020202020204"/>
              </a:rPr>
              <a:t>lực</a:t>
            </a:r>
            <a:r>
              <a:rPr lang="en-US" sz="1200">
                <a:solidFill>
                  <a:srgbClr val="000000"/>
                </a:solidFill>
                <a:latin typeface="Arial" panose="020B0604020202020204"/>
              </a:rPr>
              <a:t> </a:t>
            </a:r>
            <a:r>
              <a:rPr lang="en-US" sz="1200" err="1">
                <a:solidFill>
                  <a:srgbClr val="000000"/>
                </a:solidFill>
                <a:latin typeface="Arial" panose="020B0604020202020204"/>
              </a:rPr>
              <a:t>doanh</a:t>
            </a:r>
            <a:r>
              <a:rPr lang="en-US" sz="1200">
                <a:solidFill>
                  <a:srgbClr val="000000"/>
                </a:solidFill>
                <a:latin typeface="Arial" panose="020B0604020202020204"/>
              </a:rPr>
              <a:t> </a:t>
            </a:r>
            <a:r>
              <a:rPr lang="en-US" sz="1200" err="1">
                <a:solidFill>
                  <a:srgbClr val="000000"/>
                </a:solidFill>
                <a:latin typeface="Arial" panose="020B0604020202020204"/>
              </a:rPr>
              <a:t>nghiệp</a:t>
            </a:r>
            <a:r>
              <a:rPr lang="en-US" sz="1200">
                <a:solidFill>
                  <a:srgbClr val="000000"/>
                </a:solidFill>
                <a:latin typeface="Arial" panose="020B0604020202020204"/>
              </a:rPr>
              <a:t> ERP (bao </a:t>
            </a:r>
            <a:r>
              <a:rPr lang="en-US" sz="1200" err="1">
                <a:solidFill>
                  <a:srgbClr val="000000"/>
                </a:solidFill>
                <a:latin typeface="Arial" panose="020B0604020202020204"/>
              </a:rPr>
              <a:t>gồm</a:t>
            </a:r>
            <a:r>
              <a:rPr lang="en-US" sz="1200">
                <a:solidFill>
                  <a:srgbClr val="000000"/>
                </a:solidFill>
                <a:latin typeface="Arial" panose="020B0604020202020204"/>
              </a:rPr>
              <a:t> </a:t>
            </a:r>
            <a:r>
              <a:rPr lang="en-US" sz="1200" err="1">
                <a:solidFill>
                  <a:srgbClr val="000000"/>
                </a:solidFill>
                <a:latin typeface="Arial" panose="020B0604020202020204"/>
              </a:rPr>
              <a:t>việc</a:t>
            </a:r>
            <a:r>
              <a:rPr lang="en-US" sz="1200">
                <a:solidFill>
                  <a:srgbClr val="000000"/>
                </a:solidFill>
                <a:latin typeface="Arial" panose="020B0604020202020204"/>
              </a:rPr>
              <a:t> </a:t>
            </a:r>
            <a:r>
              <a:rPr lang="en-US" sz="1200" err="1">
                <a:solidFill>
                  <a:srgbClr val="000000"/>
                </a:solidFill>
                <a:latin typeface="Arial" panose="020B0604020202020204"/>
              </a:rPr>
              <a:t>kết</a:t>
            </a:r>
            <a:r>
              <a:rPr lang="en-US" sz="1200">
                <a:solidFill>
                  <a:srgbClr val="000000"/>
                </a:solidFill>
                <a:latin typeface="Arial" panose="020B0604020202020204"/>
              </a:rPr>
              <a:t> </a:t>
            </a:r>
            <a:r>
              <a:rPr lang="en-US" sz="1200" err="1">
                <a:solidFill>
                  <a:srgbClr val="000000"/>
                </a:solidFill>
                <a:latin typeface="Arial" panose="020B0604020202020204"/>
              </a:rPr>
              <a:t>nối</a:t>
            </a:r>
            <a:r>
              <a:rPr lang="en-US" sz="1200">
                <a:solidFill>
                  <a:srgbClr val="000000"/>
                </a:solidFill>
                <a:latin typeface="Arial" panose="020B0604020202020204"/>
              </a:rPr>
              <a:t> </a:t>
            </a:r>
            <a:r>
              <a:rPr lang="en-US" sz="1200" err="1">
                <a:solidFill>
                  <a:srgbClr val="000000"/>
                </a:solidFill>
                <a:latin typeface="Arial" panose="020B0604020202020204"/>
              </a:rPr>
              <a:t>chuỗi</a:t>
            </a:r>
            <a:r>
              <a:rPr lang="en-US" sz="1200">
                <a:solidFill>
                  <a:srgbClr val="000000"/>
                </a:solidFill>
                <a:latin typeface="Arial" panose="020B0604020202020204"/>
              </a:rPr>
              <a:t> </a:t>
            </a:r>
            <a:r>
              <a:rPr lang="en-US" sz="1200" err="1">
                <a:solidFill>
                  <a:srgbClr val="000000"/>
                </a:solidFill>
                <a:latin typeface="Arial" panose="020B0604020202020204"/>
              </a:rPr>
              <a:t>cung</a:t>
            </a:r>
            <a:r>
              <a:rPr lang="en-US" sz="1200">
                <a:solidFill>
                  <a:srgbClr val="000000"/>
                </a:solidFill>
                <a:latin typeface="Arial" panose="020B0604020202020204"/>
              </a:rPr>
              <a:t> </a:t>
            </a:r>
            <a:r>
              <a:rPr lang="en-US" sz="1200" err="1">
                <a:solidFill>
                  <a:srgbClr val="000000"/>
                </a:solidFill>
                <a:latin typeface="Arial" panose="020B0604020202020204"/>
              </a:rPr>
              <a:t>ứng</a:t>
            </a:r>
            <a:r>
              <a:rPr lang="en-US" sz="1200">
                <a:solidFill>
                  <a:srgbClr val="000000"/>
                </a:solidFill>
                <a:latin typeface="Arial" panose="020B0604020202020204"/>
              </a:rPr>
              <a:t>), </a:t>
            </a:r>
            <a:r>
              <a:rPr lang="en-US" sz="1200" err="1">
                <a:solidFill>
                  <a:srgbClr val="000000"/>
                </a:solidFill>
                <a:latin typeface="Arial" panose="020B0604020202020204"/>
              </a:rPr>
              <a:t>hệ</a:t>
            </a:r>
            <a:r>
              <a:rPr lang="en-US" sz="1200">
                <a:solidFill>
                  <a:srgbClr val="000000"/>
                </a:solidFill>
                <a:latin typeface="Arial" panose="020B0604020202020204"/>
              </a:rPr>
              <a:t> </a:t>
            </a:r>
            <a:r>
              <a:rPr lang="en-US" sz="1200" err="1">
                <a:solidFill>
                  <a:srgbClr val="000000"/>
                </a:solidFill>
                <a:latin typeface="Arial" panose="020B0604020202020204"/>
              </a:rPr>
              <a:t>thống</a:t>
            </a:r>
            <a:r>
              <a:rPr lang="en-US" sz="1200">
                <a:solidFill>
                  <a:srgbClr val="000000"/>
                </a:solidFill>
                <a:latin typeface="Arial" panose="020B0604020202020204"/>
              </a:rPr>
              <a:t> </a:t>
            </a:r>
            <a:r>
              <a:rPr lang="en-US" sz="1200" err="1">
                <a:solidFill>
                  <a:srgbClr val="000000"/>
                </a:solidFill>
                <a:latin typeface="Arial" panose="020B0604020202020204"/>
              </a:rPr>
              <a:t>quản</a:t>
            </a:r>
            <a:r>
              <a:rPr lang="en-US" sz="1200">
                <a:solidFill>
                  <a:srgbClr val="000000"/>
                </a:solidFill>
                <a:latin typeface="Arial" panose="020B0604020202020204"/>
              </a:rPr>
              <a:t> </a:t>
            </a:r>
            <a:r>
              <a:rPr lang="en-US" sz="1200" err="1">
                <a:solidFill>
                  <a:srgbClr val="000000"/>
                </a:solidFill>
                <a:latin typeface="Arial" panose="020B0604020202020204"/>
              </a:rPr>
              <a:t>trị</a:t>
            </a:r>
            <a:r>
              <a:rPr lang="en-US" sz="1200">
                <a:solidFill>
                  <a:srgbClr val="000000"/>
                </a:solidFill>
                <a:latin typeface="Arial" panose="020B0604020202020204"/>
              </a:rPr>
              <a:t> </a:t>
            </a:r>
            <a:r>
              <a:rPr lang="en-US" sz="1200" err="1">
                <a:solidFill>
                  <a:srgbClr val="000000"/>
                </a:solidFill>
                <a:latin typeface="Arial" panose="020B0604020202020204"/>
              </a:rPr>
              <a:t>nhân</a:t>
            </a:r>
            <a:r>
              <a:rPr lang="en-US" sz="1200">
                <a:solidFill>
                  <a:srgbClr val="000000"/>
                </a:solidFill>
                <a:latin typeface="Arial" panose="020B0604020202020204"/>
              </a:rPr>
              <a:t> </a:t>
            </a:r>
            <a:r>
              <a:rPr lang="en-US" sz="1200" err="1">
                <a:solidFill>
                  <a:srgbClr val="000000"/>
                </a:solidFill>
                <a:latin typeface="Arial" panose="020B0604020202020204"/>
              </a:rPr>
              <a:t>sự</a:t>
            </a:r>
            <a:r>
              <a:rPr lang="en-US" sz="1200">
                <a:solidFill>
                  <a:srgbClr val="000000"/>
                </a:solidFill>
                <a:latin typeface="Arial" panose="020B0604020202020204"/>
              </a:rPr>
              <a:t> (HRM/HCM), </a:t>
            </a:r>
            <a:r>
              <a:rPr lang="en-US" sz="1200" err="1">
                <a:solidFill>
                  <a:srgbClr val="000000"/>
                </a:solidFill>
                <a:latin typeface="Arial" panose="020B0604020202020204"/>
              </a:rPr>
              <a:t>chấm</a:t>
            </a:r>
            <a:r>
              <a:rPr lang="en-US" sz="1200">
                <a:solidFill>
                  <a:srgbClr val="000000"/>
                </a:solidFill>
                <a:latin typeface="Arial" panose="020B0604020202020204"/>
              </a:rPr>
              <a:t> </a:t>
            </a:r>
            <a:r>
              <a:rPr lang="en-US" sz="1200" err="1">
                <a:solidFill>
                  <a:srgbClr val="000000"/>
                </a:solidFill>
                <a:latin typeface="Arial" panose="020B0604020202020204"/>
              </a:rPr>
              <a:t>công</a:t>
            </a:r>
            <a:r>
              <a:rPr lang="en-US" sz="1200">
                <a:solidFill>
                  <a:srgbClr val="000000"/>
                </a:solidFill>
                <a:latin typeface="Arial" panose="020B0604020202020204"/>
              </a:rPr>
              <a:t>, </a:t>
            </a:r>
            <a:r>
              <a:rPr lang="en-US" sz="1200" err="1">
                <a:solidFill>
                  <a:srgbClr val="000000"/>
                </a:solidFill>
                <a:latin typeface="Arial" panose="020B0604020202020204"/>
              </a:rPr>
              <a:t>tính</a:t>
            </a:r>
            <a:r>
              <a:rPr lang="en-US" sz="1200">
                <a:solidFill>
                  <a:srgbClr val="000000"/>
                </a:solidFill>
                <a:latin typeface="Arial" panose="020B0604020202020204"/>
              </a:rPr>
              <a:t> </a:t>
            </a:r>
            <a:r>
              <a:rPr lang="en-US" sz="1200" err="1">
                <a:solidFill>
                  <a:srgbClr val="000000"/>
                </a:solidFill>
                <a:latin typeface="Arial" panose="020B0604020202020204"/>
              </a:rPr>
              <a:t>lương</a:t>
            </a:r>
            <a:r>
              <a:rPr lang="en-US" sz="1200">
                <a:solidFill>
                  <a:srgbClr val="000000"/>
                </a:solidFill>
                <a:latin typeface="Arial" panose="020B0604020202020204"/>
              </a:rPr>
              <a:t>, </a:t>
            </a:r>
            <a:r>
              <a:rPr lang="en-US" sz="1200" err="1">
                <a:solidFill>
                  <a:srgbClr val="000000"/>
                </a:solidFill>
                <a:latin typeface="Arial" panose="020B0604020202020204"/>
              </a:rPr>
              <a:t>quản</a:t>
            </a:r>
            <a:r>
              <a:rPr lang="en-US" sz="1200">
                <a:solidFill>
                  <a:srgbClr val="000000"/>
                </a:solidFill>
                <a:latin typeface="Arial" panose="020B0604020202020204"/>
              </a:rPr>
              <a:t> </a:t>
            </a:r>
            <a:r>
              <a:rPr lang="en-US" sz="1200" err="1">
                <a:solidFill>
                  <a:srgbClr val="000000"/>
                </a:solidFill>
                <a:latin typeface="Arial" panose="020B0604020202020204"/>
              </a:rPr>
              <a:t>trị</a:t>
            </a:r>
            <a:r>
              <a:rPr lang="en-US" sz="1200">
                <a:solidFill>
                  <a:srgbClr val="000000"/>
                </a:solidFill>
                <a:latin typeface="Arial" panose="020B0604020202020204"/>
              </a:rPr>
              <a:t> </a:t>
            </a:r>
            <a:r>
              <a:rPr lang="en-US" sz="1200" err="1">
                <a:solidFill>
                  <a:srgbClr val="000000"/>
                </a:solidFill>
                <a:latin typeface="Arial" panose="020B0604020202020204"/>
              </a:rPr>
              <a:t>kế</a:t>
            </a:r>
            <a:r>
              <a:rPr lang="en-US" sz="1200">
                <a:solidFill>
                  <a:srgbClr val="000000"/>
                </a:solidFill>
                <a:latin typeface="Arial" panose="020B0604020202020204"/>
              </a:rPr>
              <a:t> </a:t>
            </a:r>
            <a:r>
              <a:rPr lang="en-US" sz="1200" err="1">
                <a:solidFill>
                  <a:srgbClr val="000000"/>
                </a:solidFill>
                <a:latin typeface="Arial" panose="020B0604020202020204"/>
              </a:rPr>
              <a:t>hoạch</a:t>
            </a:r>
            <a:r>
              <a:rPr lang="en-US" sz="1200">
                <a:solidFill>
                  <a:srgbClr val="000000"/>
                </a:solidFill>
                <a:latin typeface="Arial" panose="020B0604020202020204"/>
              </a:rPr>
              <a:t>, </a:t>
            </a:r>
            <a:r>
              <a:rPr lang="en-US" sz="1200" err="1">
                <a:solidFill>
                  <a:srgbClr val="000000"/>
                </a:solidFill>
                <a:latin typeface="Arial" panose="020B0604020202020204"/>
              </a:rPr>
              <a:t>quản</a:t>
            </a:r>
            <a:r>
              <a:rPr lang="en-US" sz="1200">
                <a:solidFill>
                  <a:srgbClr val="000000"/>
                </a:solidFill>
                <a:latin typeface="Arial" panose="020B0604020202020204"/>
              </a:rPr>
              <a:t> </a:t>
            </a:r>
            <a:r>
              <a:rPr lang="en-US" sz="1200" err="1">
                <a:solidFill>
                  <a:srgbClr val="000000"/>
                </a:solidFill>
                <a:latin typeface="Arial" panose="020B0604020202020204"/>
              </a:rPr>
              <a:t>trị</a:t>
            </a:r>
            <a:r>
              <a:rPr lang="en-US" sz="1200">
                <a:solidFill>
                  <a:srgbClr val="000000"/>
                </a:solidFill>
                <a:latin typeface="Arial" panose="020B0604020202020204"/>
              </a:rPr>
              <a:t> </a:t>
            </a:r>
            <a:r>
              <a:rPr lang="en-US" sz="1200" err="1">
                <a:solidFill>
                  <a:srgbClr val="000000"/>
                </a:solidFill>
                <a:latin typeface="Arial" panose="020B0604020202020204"/>
              </a:rPr>
              <a:t>công</a:t>
            </a:r>
            <a:r>
              <a:rPr lang="en-US" sz="1200">
                <a:solidFill>
                  <a:srgbClr val="000000"/>
                </a:solidFill>
                <a:latin typeface="Arial" panose="020B0604020202020204"/>
              </a:rPr>
              <a:t> </a:t>
            </a:r>
            <a:r>
              <a:rPr lang="en-US" sz="1200" err="1">
                <a:solidFill>
                  <a:srgbClr val="000000"/>
                </a:solidFill>
                <a:latin typeface="Arial" panose="020B0604020202020204"/>
              </a:rPr>
              <a:t>việc</a:t>
            </a:r>
            <a:r>
              <a:rPr lang="en-US" sz="1200">
                <a:solidFill>
                  <a:srgbClr val="000000"/>
                </a:solidFill>
                <a:latin typeface="Arial" panose="020B0604020202020204"/>
              </a:rPr>
              <a:t>, </a:t>
            </a:r>
            <a:r>
              <a:rPr lang="en-US" sz="1200" err="1">
                <a:solidFill>
                  <a:srgbClr val="000000"/>
                </a:solidFill>
                <a:latin typeface="Arial" panose="020B0604020202020204"/>
              </a:rPr>
              <a:t>báo</a:t>
            </a:r>
            <a:r>
              <a:rPr lang="en-US" sz="1200">
                <a:solidFill>
                  <a:srgbClr val="000000"/>
                </a:solidFill>
                <a:latin typeface="Arial" panose="020B0604020202020204"/>
              </a:rPr>
              <a:t> </a:t>
            </a:r>
            <a:r>
              <a:rPr lang="en-US" sz="1200" err="1">
                <a:solidFill>
                  <a:srgbClr val="000000"/>
                </a:solidFill>
                <a:latin typeface="Arial" panose="020B0604020202020204"/>
              </a:rPr>
              <a:t>cáo</a:t>
            </a:r>
            <a:r>
              <a:rPr lang="en-US" sz="1200">
                <a:solidFill>
                  <a:srgbClr val="000000"/>
                </a:solidFill>
                <a:latin typeface="Arial" panose="020B0604020202020204"/>
              </a:rPr>
              <a:t>;</a:t>
            </a:r>
          </a:p>
          <a:p>
            <a:pPr marL="171450" lvl="0" indent="-171450" algn="just" defTabSz="933450">
              <a:lnSpc>
                <a:spcPct val="130000"/>
              </a:lnSpc>
              <a:spcBef>
                <a:spcPts val="300"/>
              </a:spcBef>
              <a:spcAft>
                <a:spcPts val="300"/>
              </a:spcAft>
              <a:buSzPct val="100000"/>
              <a:buFont typeface="Wingdings" panose="05000000000000000000" pitchFamily="2" charset="2"/>
              <a:buChar char="ü"/>
              <a:defRPr/>
            </a:pPr>
            <a:r>
              <a:rPr lang="en-US" sz="1200" err="1">
                <a:solidFill>
                  <a:srgbClr val="000000"/>
                </a:solidFill>
                <a:latin typeface="Arial" panose="020B0604020202020204"/>
              </a:rPr>
              <a:t>Doanh</a:t>
            </a:r>
            <a:r>
              <a:rPr lang="en-US" sz="1200">
                <a:solidFill>
                  <a:srgbClr val="000000"/>
                </a:solidFill>
                <a:latin typeface="Arial" panose="020B0604020202020204"/>
              </a:rPr>
              <a:t> </a:t>
            </a:r>
            <a:r>
              <a:rPr lang="en-US" sz="1200" err="1">
                <a:solidFill>
                  <a:srgbClr val="000000"/>
                </a:solidFill>
                <a:latin typeface="Arial" panose="020B0604020202020204"/>
              </a:rPr>
              <a:t>nghiệp</a:t>
            </a:r>
            <a:r>
              <a:rPr lang="en-US" sz="1200">
                <a:solidFill>
                  <a:srgbClr val="000000"/>
                </a:solidFill>
                <a:latin typeface="Arial" panose="020B0604020202020204"/>
              </a:rPr>
              <a:t> </a:t>
            </a:r>
            <a:r>
              <a:rPr lang="en-US" sz="1200" err="1">
                <a:solidFill>
                  <a:srgbClr val="000000"/>
                </a:solidFill>
                <a:latin typeface="Arial" panose="020B0604020202020204"/>
              </a:rPr>
              <a:t>đồng</a:t>
            </a:r>
            <a:r>
              <a:rPr lang="en-US" sz="1200">
                <a:solidFill>
                  <a:srgbClr val="000000"/>
                </a:solidFill>
                <a:latin typeface="Arial" panose="020B0604020202020204"/>
              </a:rPr>
              <a:t> </a:t>
            </a:r>
            <a:r>
              <a:rPr lang="en-US" sz="1200" err="1">
                <a:solidFill>
                  <a:srgbClr val="000000"/>
                </a:solidFill>
                <a:latin typeface="Arial" panose="020B0604020202020204"/>
              </a:rPr>
              <a:t>thời</a:t>
            </a:r>
            <a:r>
              <a:rPr lang="en-US" sz="1200">
                <a:solidFill>
                  <a:srgbClr val="000000"/>
                </a:solidFill>
                <a:latin typeface="Arial" panose="020B0604020202020204"/>
              </a:rPr>
              <a:t> </a:t>
            </a:r>
            <a:r>
              <a:rPr lang="en-US" sz="1200" err="1">
                <a:solidFill>
                  <a:srgbClr val="000000"/>
                </a:solidFill>
                <a:latin typeface="Arial" panose="020B0604020202020204"/>
              </a:rPr>
              <a:t>triển</a:t>
            </a:r>
            <a:r>
              <a:rPr lang="en-US" sz="1200">
                <a:solidFill>
                  <a:srgbClr val="000000"/>
                </a:solidFill>
                <a:latin typeface="Arial" panose="020B0604020202020204"/>
              </a:rPr>
              <a:t> </a:t>
            </a:r>
            <a:r>
              <a:rPr lang="en-US" sz="1200" err="1">
                <a:solidFill>
                  <a:srgbClr val="000000"/>
                </a:solidFill>
                <a:latin typeface="Arial" panose="020B0604020202020204"/>
              </a:rPr>
              <a:t>khai</a:t>
            </a:r>
            <a:r>
              <a:rPr lang="en-US" sz="1200">
                <a:solidFill>
                  <a:srgbClr val="000000"/>
                </a:solidFill>
                <a:latin typeface="Arial" panose="020B0604020202020204"/>
              </a:rPr>
              <a:t> </a:t>
            </a:r>
            <a:r>
              <a:rPr lang="en-US" sz="1200" err="1">
                <a:solidFill>
                  <a:srgbClr val="000000"/>
                </a:solidFill>
                <a:latin typeface="Arial" panose="020B0604020202020204"/>
              </a:rPr>
              <a:t>một</a:t>
            </a:r>
            <a:r>
              <a:rPr lang="en-US" sz="1200">
                <a:solidFill>
                  <a:srgbClr val="000000"/>
                </a:solidFill>
                <a:latin typeface="Arial" panose="020B0604020202020204"/>
              </a:rPr>
              <a:t> </a:t>
            </a:r>
            <a:r>
              <a:rPr lang="en-US" sz="1200" err="1">
                <a:solidFill>
                  <a:srgbClr val="000000"/>
                </a:solidFill>
                <a:latin typeface="Arial" panose="020B0604020202020204"/>
              </a:rPr>
              <a:t>số</a:t>
            </a:r>
            <a:r>
              <a:rPr lang="en-US" sz="1200">
                <a:solidFill>
                  <a:srgbClr val="000000"/>
                </a:solidFill>
                <a:latin typeface="Arial" panose="020B0604020202020204"/>
              </a:rPr>
              <a:t> </a:t>
            </a:r>
            <a:r>
              <a:rPr lang="en-US" sz="1200" err="1">
                <a:solidFill>
                  <a:srgbClr val="000000"/>
                </a:solidFill>
                <a:latin typeface="Arial" panose="020B0604020202020204"/>
              </a:rPr>
              <a:t>nghiệp</a:t>
            </a:r>
            <a:r>
              <a:rPr lang="en-US" sz="1200">
                <a:solidFill>
                  <a:srgbClr val="000000"/>
                </a:solidFill>
                <a:latin typeface="Arial" panose="020B0604020202020204"/>
              </a:rPr>
              <a:t> </a:t>
            </a:r>
            <a:r>
              <a:rPr lang="en-US" sz="1200" err="1">
                <a:solidFill>
                  <a:srgbClr val="000000"/>
                </a:solidFill>
                <a:latin typeface="Arial" panose="020B0604020202020204"/>
              </a:rPr>
              <a:t>vụ</a:t>
            </a:r>
            <a:r>
              <a:rPr lang="en-US" sz="1200">
                <a:solidFill>
                  <a:srgbClr val="000000"/>
                </a:solidFill>
                <a:latin typeface="Arial" panose="020B0604020202020204"/>
              </a:rPr>
              <a:t> </a:t>
            </a:r>
            <a:r>
              <a:rPr lang="en-US" sz="1200" err="1">
                <a:solidFill>
                  <a:srgbClr val="000000"/>
                </a:solidFill>
                <a:latin typeface="Arial" panose="020B0604020202020204"/>
              </a:rPr>
              <a:t>về</a:t>
            </a:r>
            <a:r>
              <a:rPr lang="en-US" sz="1200">
                <a:solidFill>
                  <a:srgbClr val="000000"/>
                </a:solidFill>
                <a:latin typeface="Arial" panose="020B0604020202020204"/>
              </a:rPr>
              <a:t> </a:t>
            </a:r>
            <a:r>
              <a:rPr lang="en-US" sz="1200" err="1">
                <a:solidFill>
                  <a:srgbClr val="000000"/>
                </a:solidFill>
                <a:latin typeface="Arial" panose="020B0604020202020204"/>
              </a:rPr>
              <a:t>bán</a:t>
            </a:r>
            <a:r>
              <a:rPr lang="en-US" sz="1200">
                <a:solidFill>
                  <a:srgbClr val="000000"/>
                </a:solidFill>
                <a:latin typeface="Arial" panose="020B0604020202020204"/>
              </a:rPr>
              <a:t> </a:t>
            </a:r>
            <a:r>
              <a:rPr lang="en-US" sz="1200" err="1">
                <a:solidFill>
                  <a:srgbClr val="000000"/>
                </a:solidFill>
                <a:latin typeface="Arial" panose="020B0604020202020204"/>
              </a:rPr>
              <a:t>hàng</a:t>
            </a:r>
            <a:r>
              <a:rPr lang="en-US" sz="1200">
                <a:solidFill>
                  <a:srgbClr val="000000"/>
                </a:solidFill>
                <a:latin typeface="Arial" panose="020B0604020202020204"/>
              </a:rPr>
              <a:t>, </a:t>
            </a:r>
            <a:r>
              <a:rPr lang="en-US" sz="1200" err="1">
                <a:solidFill>
                  <a:srgbClr val="000000"/>
                </a:solidFill>
                <a:latin typeface="Arial" panose="020B0604020202020204"/>
              </a:rPr>
              <a:t>tiếp</a:t>
            </a:r>
            <a:r>
              <a:rPr lang="en-US" sz="1200">
                <a:solidFill>
                  <a:srgbClr val="000000"/>
                </a:solidFill>
                <a:latin typeface="Arial" panose="020B0604020202020204"/>
              </a:rPr>
              <a:t> </a:t>
            </a:r>
            <a:r>
              <a:rPr lang="en-US" sz="1200" err="1">
                <a:solidFill>
                  <a:srgbClr val="000000"/>
                </a:solidFill>
                <a:latin typeface="Arial" panose="020B0604020202020204"/>
              </a:rPr>
              <a:t>thị</a:t>
            </a:r>
            <a:r>
              <a:rPr lang="en-US" sz="1200">
                <a:solidFill>
                  <a:srgbClr val="000000"/>
                </a:solidFill>
                <a:latin typeface="Arial" panose="020B0604020202020204"/>
              </a:rPr>
              <a:t>, </a:t>
            </a:r>
            <a:r>
              <a:rPr lang="en-US" sz="1200" err="1">
                <a:solidFill>
                  <a:srgbClr val="000000"/>
                </a:solidFill>
                <a:latin typeface="Arial" panose="020B0604020202020204"/>
              </a:rPr>
              <a:t>đặc</a:t>
            </a:r>
            <a:r>
              <a:rPr lang="en-US" sz="1200">
                <a:solidFill>
                  <a:srgbClr val="000000"/>
                </a:solidFill>
                <a:latin typeface="Arial" panose="020B0604020202020204"/>
              </a:rPr>
              <a:t> </a:t>
            </a:r>
            <a:r>
              <a:rPr lang="en-US" sz="1200" err="1">
                <a:solidFill>
                  <a:srgbClr val="000000"/>
                </a:solidFill>
                <a:latin typeface="Arial" panose="020B0604020202020204"/>
              </a:rPr>
              <a:t>biệt</a:t>
            </a:r>
            <a:r>
              <a:rPr lang="en-US" sz="1200">
                <a:solidFill>
                  <a:srgbClr val="000000"/>
                </a:solidFill>
                <a:latin typeface="Arial" panose="020B0604020202020204"/>
              </a:rPr>
              <a:t> </a:t>
            </a:r>
            <a:r>
              <a:rPr lang="en-US" sz="1200" err="1">
                <a:solidFill>
                  <a:srgbClr val="000000"/>
                </a:solidFill>
                <a:latin typeface="Arial" panose="020B0604020202020204"/>
              </a:rPr>
              <a:t>tối</a:t>
            </a:r>
            <a:r>
              <a:rPr lang="en-US" sz="1200">
                <a:solidFill>
                  <a:srgbClr val="000000"/>
                </a:solidFill>
                <a:latin typeface="Arial" panose="020B0604020202020204"/>
              </a:rPr>
              <a:t> </a:t>
            </a:r>
            <a:r>
              <a:rPr lang="en-US" sz="1200" err="1">
                <a:solidFill>
                  <a:srgbClr val="000000"/>
                </a:solidFill>
                <a:latin typeface="Arial" panose="020B0604020202020204"/>
              </a:rPr>
              <a:t>ưu</a:t>
            </a:r>
            <a:r>
              <a:rPr lang="en-US" sz="1200">
                <a:solidFill>
                  <a:srgbClr val="000000"/>
                </a:solidFill>
                <a:latin typeface="Arial" panose="020B0604020202020204"/>
              </a:rPr>
              <a:t> </a:t>
            </a:r>
            <a:r>
              <a:rPr lang="en-US" sz="1200" err="1">
                <a:solidFill>
                  <a:srgbClr val="000000"/>
                </a:solidFill>
                <a:latin typeface="Arial" panose="020B0604020202020204"/>
              </a:rPr>
              <a:t>tìm</a:t>
            </a:r>
            <a:r>
              <a:rPr lang="en-US" sz="1200">
                <a:solidFill>
                  <a:srgbClr val="000000"/>
                </a:solidFill>
                <a:latin typeface="Arial" panose="020B0604020202020204"/>
              </a:rPr>
              <a:t> </a:t>
            </a:r>
            <a:r>
              <a:rPr lang="en-US" sz="1200" err="1">
                <a:solidFill>
                  <a:srgbClr val="000000"/>
                </a:solidFill>
                <a:latin typeface="Arial" panose="020B0604020202020204"/>
              </a:rPr>
              <a:t>kiếm</a:t>
            </a:r>
            <a:r>
              <a:rPr lang="en-US" sz="1200">
                <a:solidFill>
                  <a:srgbClr val="000000"/>
                </a:solidFill>
                <a:latin typeface="Arial" panose="020B0604020202020204"/>
              </a:rPr>
              <a:t> </a:t>
            </a:r>
            <a:r>
              <a:rPr lang="en-US" sz="1200" err="1">
                <a:solidFill>
                  <a:srgbClr val="000000"/>
                </a:solidFill>
                <a:latin typeface="Arial" panose="020B0604020202020204"/>
              </a:rPr>
              <a:t>và</a:t>
            </a:r>
            <a:r>
              <a:rPr lang="en-US" sz="1200">
                <a:solidFill>
                  <a:srgbClr val="000000"/>
                </a:solidFill>
                <a:latin typeface="Arial" panose="020B0604020202020204"/>
              </a:rPr>
              <a:t> </a:t>
            </a:r>
            <a:r>
              <a:rPr lang="en-US" sz="1200" err="1">
                <a:solidFill>
                  <a:srgbClr val="000000"/>
                </a:solidFill>
                <a:latin typeface="Arial" panose="020B0604020202020204"/>
              </a:rPr>
              <a:t>các</a:t>
            </a:r>
            <a:r>
              <a:rPr lang="en-US" sz="1200">
                <a:solidFill>
                  <a:srgbClr val="000000"/>
                </a:solidFill>
                <a:latin typeface="Arial" panose="020B0604020202020204"/>
              </a:rPr>
              <a:t> </a:t>
            </a:r>
            <a:r>
              <a:rPr lang="en-US" sz="1200" err="1">
                <a:solidFill>
                  <a:srgbClr val="000000"/>
                </a:solidFill>
                <a:latin typeface="Arial" panose="020B0604020202020204"/>
              </a:rPr>
              <a:t>hệ</a:t>
            </a:r>
            <a:r>
              <a:rPr lang="en-US" sz="1200">
                <a:solidFill>
                  <a:srgbClr val="000000"/>
                </a:solidFill>
                <a:latin typeface="Arial" panose="020B0604020202020204"/>
              </a:rPr>
              <a:t> </a:t>
            </a:r>
            <a:r>
              <a:rPr lang="en-US" sz="1200" err="1">
                <a:solidFill>
                  <a:srgbClr val="000000"/>
                </a:solidFill>
                <a:latin typeface="Arial" panose="020B0604020202020204"/>
              </a:rPr>
              <a:t>thống</a:t>
            </a:r>
            <a:r>
              <a:rPr lang="en-US" sz="1200">
                <a:solidFill>
                  <a:srgbClr val="000000"/>
                </a:solidFill>
                <a:latin typeface="Arial" panose="020B0604020202020204"/>
              </a:rPr>
              <a:t> </a:t>
            </a:r>
            <a:r>
              <a:rPr lang="en-US" sz="1200" err="1">
                <a:solidFill>
                  <a:srgbClr val="000000"/>
                </a:solidFill>
                <a:latin typeface="Arial" panose="020B0604020202020204"/>
              </a:rPr>
              <a:t>báo</a:t>
            </a:r>
            <a:r>
              <a:rPr lang="en-US" sz="1200">
                <a:solidFill>
                  <a:srgbClr val="000000"/>
                </a:solidFill>
                <a:latin typeface="Arial" panose="020B0604020202020204"/>
              </a:rPr>
              <a:t> </a:t>
            </a:r>
            <a:r>
              <a:rPr lang="en-US" sz="1200" err="1">
                <a:solidFill>
                  <a:srgbClr val="000000"/>
                </a:solidFill>
                <a:latin typeface="Arial" panose="020B0604020202020204"/>
              </a:rPr>
              <a:t>cáo</a:t>
            </a:r>
            <a:r>
              <a:rPr lang="en-US" sz="1200">
                <a:solidFill>
                  <a:srgbClr val="000000"/>
                </a:solidFill>
                <a:latin typeface="Arial" panose="020B0604020202020204"/>
              </a:rPr>
              <a:t> </a:t>
            </a:r>
            <a:r>
              <a:rPr lang="en-US" sz="1200" err="1">
                <a:solidFill>
                  <a:srgbClr val="000000"/>
                </a:solidFill>
                <a:latin typeface="Arial" panose="020B0604020202020204"/>
              </a:rPr>
              <a:t>quản</a:t>
            </a:r>
            <a:r>
              <a:rPr lang="en-US" sz="1200">
                <a:solidFill>
                  <a:srgbClr val="000000"/>
                </a:solidFill>
                <a:latin typeface="Arial" panose="020B0604020202020204"/>
              </a:rPr>
              <a:t> </a:t>
            </a:r>
            <a:r>
              <a:rPr lang="en-US" sz="1200" err="1">
                <a:solidFill>
                  <a:srgbClr val="000000"/>
                </a:solidFill>
                <a:latin typeface="Arial" panose="020B0604020202020204"/>
              </a:rPr>
              <a:t>trị</a:t>
            </a:r>
            <a:r>
              <a:rPr lang="en-US" sz="1200">
                <a:solidFill>
                  <a:srgbClr val="000000"/>
                </a:solidFill>
                <a:latin typeface="Arial" panose="020B0604020202020204"/>
              </a:rPr>
              <a:t> </a:t>
            </a:r>
            <a:r>
              <a:rPr lang="en-US" sz="1200" err="1">
                <a:solidFill>
                  <a:srgbClr val="000000"/>
                </a:solidFill>
                <a:latin typeface="Arial" panose="020B0604020202020204"/>
              </a:rPr>
              <a:t>cho</a:t>
            </a:r>
            <a:r>
              <a:rPr lang="en-US" sz="1200">
                <a:solidFill>
                  <a:srgbClr val="000000"/>
                </a:solidFill>
                <a:latin typeface="Arial" panose="020B0604020202020204"/>
              </a:rPr>
              <a:t> </a:t>
            </a:r>
            <a:r>
              <a:rPr lang="en-US" sz="1200" err="1">
                <a:solidFill>
                  <a:srgbClr val="000000"/>
                </a:solidFill>
                <a:latin typeface="Arial" panose="020B0604020202020204"/>
              </a:rPr>
              <a:t>hoạt</a:t>
            </a:r>
            <a:r>
              <a:rPr lang="en-US" sz="1200">
                <a:solidFill>
                  <a:srgbClr val="000000"/>
                </a:solidFill>
                <a:latin typeface="Arial" panose="020B0604020202020204"/>
              </a:rPr>
              <a:t> </a:t>
            </a:r>
            <a:r>
              <a:rPr lang="en-US" sz="1200" err="1">
                <a:solidFill>
                  <a:srgbClr val="000000"/>
                </a:solidFill>
                <a:latin typeface="Arial" panose="020B0604020202020204"/>
              </a:rPr>
              <a:t>động</a:t>
            </a:r>
            <a:r>
              <a:rPr lang="en-US" sz="1200">
                <a:solidFill>
                  <a:srgbClr val="000000"/>
                </a:solidFill>
                <a:latin typeface="Arial" panose="020B0604020202020204"/>
              </a:rPr>
              <a:t> </a:t>
            </a:r>
            <a:r>
              <a:rPr lang="en-US" sz="1200" err="1">
                <a:solidFill>
                  <a:srgbClr val="000000"/>
                </a:solidFill>
                <a:latin typeface="Arial" panose="020B0604020202020204"/>
              </a:rPr>
              <a:t>bán</a:t>
            </a:r>
            <a:r>
              <a:rPr lang="en-US" sz="1200">
                <a:solidFill>
                  <a:srgbClr val="000000"/>
                </a:solidFill>
                <a:latin typeface="Arial" panose="020B0604020202020204"/>
              </a:rPr>
              <a:t> </a:t>
            </a:r>
            <a:r>
              <a:rPr lang="en-US" sz="1200" err="1">
                <a:solidFill>
                  <a:srgbClr val="000000"/>
                </a:solidFill>
                <a:latin typeface="Arial" panose="020B0604020202020204"/>
              </a:rPr>
              <a:t>hàng</a:t>
            </a:r>
            <a:r>
              <a:rPr lang="en-US" sz="1200">
                <a:solidFill>
                  <a:srgbClr val="000000"/>
                </a:solidFill>
                <a:latin typeface="Arial" panose="020B0604020202020204"/>
              </a:rPr>
              <a:t>.</a:t>
            </a:r>
          </a:p>
          <a:p>
            <a:pPr marL="171450" lvl="0" indent="-171450" algn="just" defTabSz="933450">
              <a:lnSpc>
                <a:spcPct val="130000"/>
              </a:lnSpc>
              <a:spcBef>
                <a:spcPts val="300"/>
              </a:spcBef>
              <a:spcAft>
                <a:spcPts val="300"/>
              </a:spcAft>
              <a:buSzPct val="100000"/>
              <a:buFont typeface="Wingdings" panose="05000000000000000000" pitchFamily="2" charset="2"/>
              <a:buChar char="ü"/>
              <a:defRPr/>
            </a:pPr>
            <a:endParaRPr lang="en-US" sz="1200">
              <a:solidFill>
                <a:srgbClr val="000000"/>
              </a:solidFill>
              <a:latin typeface="Arial" panose="020B0604020202020204"/>
            </a:endParaRPr>
          </a:p>
          <a:p>
            <a:pPr marL="0" lvl="0" indent="0" algn="just" defTabSz="933450">
              <a:lnSpc>
                <a:spcPct val="130000"/>
              </a:lnSpc>
              <a:spcBef>
                <a:spcPts val="300"/>
              </a:spcBef>
              <a:spcAft>
                <a:spcPts val="300"/>
              </a:spcAft>
              <a:buSzPct val="100000"/>
              <a:buNone/>
              <a:defRPr/>
            </a:pPr>
            <a:endParaRPr lang="en-US" sz="1200">
              <a:solidFill>
                <a:srgbClr val="000000"/>
              </a:solidFill>
              <a:latin typeface="Arial" panose="020B0604020202020204"/>
            </a:endParaRPr>
          </a:p>
          <a:p>
            <a:pPr marL="171450" indent="-171450" algn="just" defTabSz="933450">
              <a:lnSpc>
                <a:spcPct val="130000"/>
              </a:lnSpc>
              <a:spcBef>
                <a:spcPts val="300"/>
              </a:spcBef>
              <a:spcAft>
                <a:spcPts val="300"/>
              </a:spcAft>
              <a:buSzPct val="100000"/>
              <a:buFont typeface="Wingdings" panose="05000000000000000000" pitchFamily="2" charset="2"/>
              <a:buChar char="ü"/>
              <a:defRPr/>
            </a:pPr>
            <a:r>
              <a:rPr lang="en-US" sz="1200" err="1">
                <a:solidFill>
                  <a:srgbClr val="000000"/>
                </a:solidFill>
                <a:latin typeface="Arial" panose="020B0604020202020204"/>
              </a:rPr>
              <a:t>Tập</a:t>
            </a:r>
            <a:r>
              <a:rPr lang="en-US" sz="1200">
                <a:solidFill>
                  <a:srgbClr val="000000"/>
                </a:solidFill>
                <a:latin typeface="Arial" panose="020B0604020202020204"/>
              </a:rPr>
              <a:t> </a:t>
            </a:r>
            <a:r>
              <a:rPr lang="en-US" sz="1200" err="1">
                <a:solidFill>
                  <a:srgbClr val="000000"/>
                </a:solidFill>
                <a:latin typeface="Arial" panose="020B0604020202020204"/>
              </a:rPr>
              <a:t>trung</a:t>
            </a:r>
            <a:r>
              <a:rPr lang="en-US" sz="1200">
                <a:solidFill>
                  <a:srgbClr val="000000"/>
                </a:solidFill>
                <a:latin typeface="Arial" panose="020B0604020202020204"/>
              </a:rPr>
              <a:t> </a:t>
            </a:r>
            <a:r>
              <a:rPr lang="en-US" sz="1200" err="1">
                <a:solidFill>
                  <a:srgbClr val="000000"/>
                </a:solidFill>
                <a:latin typeface="Arial" panose="020B0604020202020204"/>
              </a:rPr>
              <a:t>vào</a:t>
            </a:r>
            <a:r>
              <a:rPr lang="en-US" sz="1200">
                <a:solidFill>
                  <a:srgbClr val="000000"/>
                </a:solidFill>
                <a:latin typeface="Arial" panose="020B0604020202020204"/>
              </a:rPr>
              <a:t> </a:t>
            </a:r>
            <a:r>
              <a:rPr lang="en-US" sz="1200" err="1">
                <a:solidFill>
                  <a:srgbClr val="000000"/>
                </a:solidFill>
                <a:latin typeface="Arial" panose="020B0604020202020204"/>
              </a:rPr>
              <a:t>việc</a:t>
            </a:r>
            <a:r>
              <a:rPr lang="en-US" sz="1200">
                <a:solidFill>
                  <a:srgbClr val="000000"/>
                </a:solidFill>
                <a:latin typeface="Arial" panose="020B0604020202020204"/>
              </a:rPr>
              <a:t> </a:t>
            </a:r>
            <a:r>
              <a:rPr lang="en-US" sz="1200" err="1">
                <a:solidFill>
                  <a:srgbClr val="000000"/>
                </a:solidFill>
                <a:latin typeface="Arial" panose="020B0604020202020204"/>
              </a:rPr>
              <a:t>kết</a:t>
            </a:r>
            <a:r>
              <a:rPr lang="en-US" sz="1200">
                <a:solidFill>
                  <a:srgbClr val="000000"/>
                </a:solidFill>
                <a:latin typeface="Arial" panose="020B0604020202020204"/>
              </a:rPr>
              <a:t> </a:t>
            </a:r>
            <a:r>
              <a:rPr lang="en-US" sz="1200" err="1">
                <a:solidFill>
                  <a:srgbClr val="000000"/>
                </a:solidFill>
                <a:latin typeface="Arial" panose="020B0604020202020204"/>
              </a:rPr>
              <a:t>nối</a:t>
            </a:r>
            <a:r>
              <a:rPr lang="en-US" sz="1200">
                <a:solidFill>
                  <a:srgbClr val="000000"/>
                </a:solidFill>
                <a:latin typeface="Arial" panose="020B0604020202020204"/>
              </a:rPr>
              <a:t> </a:t>
            </a:r>
            <a:r>
              <a:rPr lang="en-US" sz="1200" err="1">
                <a:solidFill>
                  <a:srgbClr val="000000"/>
                </a:solidFill>
                <a:latin typeface="Arial" panose="020B0604020202020204"/>
              </a:rPr>
              <a:t>các</a:t>
            </a:r>
            <a:r>
              <a:rPr lang="en-US" sz="1200">
                <a:solidFill>
                  <a:srgbClr val="000000"/>
                </a:solidFill>
                <a:latin typeface="Arial" panose="020B0604020202020204"/>
              </a:rPr>
              <a:t> </a:t>
            </a:r>
            <a:r>
              <a:rPr lang="en-US" sz="1200" err="1">
                <a:solidFill>
                  <a:srgbClr val="000000"/>
                </a:solidFill>
                <a:latin typeface="Arial" panose="020B0604020202020204"/>
              </a:rPr>
              <a:t>hệ</a:t>
            </a:r>
            <a:r>
              <a:rPr lang="en-US" sz="1200">
                <a:solidFill>
                  <a:srgbClr val="000000"/>
                </a:solidFill>
                <a:latin typeface="Arial" panose="020B0604020202020204"/>
              </a:rPr>
              <a:t> </a:t>
            </a:r>
            <a:r>
              <a:rPr lang="en-US" sz="1200" err="1">
                <a:solidFill>
                  <a:srgbClr val="000000"/>
                </a:solidFill>
                <a:latin typeface="Arial" panose="020B0604020202020204"/>
              </a:rPr>
              <a:t>thống</a:t>
            </a:r>
            <a:r>
              <a:rPr lang="en-US" sz="1200">
                <a:solidFill>
                  <a:srgbClr val="000000"/>
                </a:solidFill>
                <a:latin typeface="Arial" panose="020B0604020202020204"/>
              </a:rPr>
              <a:t> </a:t>
            </a:r>
            <a:r>
              <a:rPr lang="en-US" sz="1200" err="1">
                <a:solidFill>
                  <a:srgbClr val="000000"/>
                </a:solidFill>
                <a:latin typeface="Arial" panose="020B0604020202020204"/>
              </a:rPr>
              <a:t>kinh</a:t>
            </a:r>
            <a:r>
              <a:rPr lang="en-US" sz="1200">
                <a:solidFill>
                  <a:srgbClr val="000000"/>
                </a:solidFill>
                <a:latin typeface="Arial" panose="020B0604020202020204"/>
              </a:rPr>
              <a:t> </a:t>
            </a:r>
            <a:r>
              <a:rPr lang="en-US" sz="1200" err="1">
                <a:solidFill>
                  <a:srgbClr val="000000"/>
                </a:solidFill>
                <a:latin typeface="Arial" panose="020B0604020202020204"/>
              </a:rPr>
              <a:t>doanh</a:t>
            </a:r>
            <a:r>
              <a:rPr lang="en-US" sz="1200">
                <a:solidFill>
                  <a:srgbClr val="000000"/>
                </a:solidFill>
                <a:latin typeface="Arial" panose="020B0604020202020204"/>
              </a:rPr>
              <a:t> </a:t>
            </a:r>
            <a:r>
              <a:rPr lang="en-US" sz="1200" err="1">
                <a:solidFill>
                  <a:srgbClr val="000000"/>
                </a:solidFill>
                <a:latin typeface="Arial" panose="020B0604020202020204"/>
              </a:rPr>
              <a:t>và</a:t>
            </a:r>
            <a:r>
              <a:rPr lang="en-US" sz="1200">
                <a:solidFill>
                  <a:srgbClr val="000000"/>
                </a:solidFill>
                <a:latin typeface="Arial" panose="020B0604020202020204"/>
              </a:rPr>
              <a:t> </a:t>
            </a:r>
            <a:r>
              <a:rPr lang="en-US" sz="1200" err="1">
                <a:solidFill>
                  <a:srgbClr val="000000"/>
                </a:solidFill>
                <a:latin typeface="Arial" panose="020B0604020202020204"/>
              </a:rPr>
              <a:t>vận</a:t>
            </a:r>
            <a:r>
              <a:rPr lang="en-US" sz="1200">
                <a:solidFill>
                  <a:srgbClr val="000000"/>
                </a:solidFill>
                <a:latin typeface="Arial" panose="020B0604020202020204"/>
              </a:rPr>
              <a:t> </a:t>
            </a:r>
            <a:r>
              <a:rPr lang="en-US" sz="1200" err="1">
                <a:solidFill>
                  <a:srgbClr val="000000"/>
                </a:solidFill>
                <a:latin typeface="Arial" panose="020B0604020202020204"/>
              </a:rPr>
              <a:t>hành</a:t>
            </a:r>
            <a:r>
              <a:rPr lang="en-US" sz="1200">
                <a:solidFill>
                  <a:srgbClr val="000000"/>
                </a:solidFill>
                <a:latin typeface="Arial" panose="020B0604020202020204"/>
              </a:rPr>
              <a:t>; </a:t>
            </a:r>
            <a:r>
              <a:rPr lang="en-US" sz="1200" err="1">
                <a:solidFill>
                  <a:srgbClr val="000000"/>
                </a:solidFill>
                <a:latin typeface="Arial" panose="020B0604020202020204"/>
              </a:rPr>
              <a:t>Tập</a:t>
            </a:r>
            <a:r>
              <a:rPr lang="en-US" sz="1200">
                <a:solidFill>
                  <a:srgbClr val="000000"/>
                </a:solidFill>
                <a:latin typeface="Arial" panose="020B0604020202020204"/>
              </a:rPr>
              <a:t> </a:t>
            </a:r>
            <a:r>
              <a:rPr lang="en-US" sz="1200" err="1">
                <a:solidFill>
                  <a:srgbClr val="000000"/>
                </a:solidFill>
                <a:latin typeface="Arial" panose="020B0604020202020204"/>
              </a:rPr>
              <a:t>trung</a:t>
            </a:r>
            <a:r>
              <a:rPr lang="en-US" sz="1200">
                <a:solidFill>
                  <a:srgbClr val="000000"/>
                </a:solidFill>
                <a:latin typeface="Arial" panose="020B0604020202020204"/>
              </a:rPr>
              <a:t> </a:t>
            </a:r>
            <a:r>
              <a:rPr lang="en-US" sz="1200" err="1">
                <a:solidFill>
                  <a:srgbClr val="000000"/>
                </a:solidFill>
                <a:latin typeface="Arial" panose="020B0604020202020204"/>
              </a:rPr>
              <a:t>dữ</a:t>
            </a:r>
            <a:r>
              <a:rPr lang="en-US" sz="1200">
                <a:solidFill>
                  <a:srgbClr val="000000"/>
                </a:solidFill>
                <a:latin typeface="Arial" panose="020B0604020202020204"/>
              </a:rPr>
              <a:t> </a:t>
            </a:r>
            <a:r>
              <a:rPr lang="en-US" sz="1200" err="1">
                <a:solidFill>
                  <a:srgbClr val="000000"/>
                </a:solidFill>
                <a:latin typeface="Arial" panose="020B0604020202020204"/>
              </a:rPr>
              <a:t>liệu</a:t>
            </a:r>
            <a:r>
              <a:rPr lang="en-US" sz="1200">
                <a:solidFill>
                  <a:srgbClr val="000000"/>
                </a:solidFill>
                <a:latin typeface="Arial" panose="020B0604020202020204"/>
              </a:rPr>
              <a:t>, </a:t>
            </a:r>
            <a:r>
              <a:rPr lang="en-US" sz="1200" err="1">
                <a:solidFill>
                  <a:srgbClr val="000000"/>
                </a:solidFill>
                <a:latin typeface="Arial" panose="020B0604020202020204"/>
              </a:rPr>
              <a:t>triển</a:t>
            </a:r>
            <a:r>
              <a:rPr lang="en-US" sz="1200">
                <a:solidFill>
                  <a:srgbClr val="000000"/>
                </a:solidFill>
                <a:latin typeface="Arial" panose="020B0604020202020204"/>
              </a:rPr>
              <a:t> </a:t>
            </a:r>
            <a:r>
              <a:rPr lang="en-US" sz="1200" err="1">
                <a:solidFill>
                  <a:srgbClr val="000000"/>
                </a:solidFill>
                <a:latin typeface="Arial" panose="020B0604020202020204"/>
              </a:rPr>
              <a:t>khai</a:t>
            </a:r>
            <a:r>
              <a:rPr lang="en-US" sz="1200">
                <a:solidFill>
                  <a:srgbClr val="000000"/>
                </a:solidFill>
                <a:latin typeface="Arial" panose="020B0604020202020204"/>
              </a:rPr>
              <a:t> </a:t>
            </a:r>
            <a:r>
              <a:rPr lang="en-US" sz="1200" err="1">
                <a:solidFill>
                  <a:srgbClr val="000000"/>
                </a:solidFill>
                <a:latin typeface="Arial" panose="020B0604020202020204"/>
              </a:rPr>
              <a:t>các</a:t>
            </a:r>
            <a:r>
              <a:rPr lang="en-US" sz="1200">
                <a:solidFill>
                  <a:srgbClr val="000000"/>
                </a:solidFill>
                <a:latin typeface="Arial" panose="020B0604020202020204"/>
              </a:rPr>
              <a:t> </a:t>
            </a:r>
            <a:r>
              <a:rPr lang="en-US" sz="1200" err="1">
                <a:solidFill>
                  <a:srgbClr val="000000"/>
                </a:solidFill>
                <a:latin typeface="Arial" panose="020B0604020202020204"/>
              </a:rPr>
              <a:t>hoạt</a:t>
            </a:r>
            <a:r>
              <a:rPr lang="en-US" sz="1200">
                <a:solidFill>
                  <a:srgbClr val="000000"/>
                </a:solidFill>
                <a:latin typeface="Arial" panose="020B0604020202020204"/>
              </a:rPr>
              <a:t> </a:t>
            </a:r>
            <a:r>
              <a:rPr lang="en-US" sz="1200" err="1">
                <a:solidFill>
                  <a:srgbClr val="000000"/>
                </a:solidFill>
                <a:latin typeface="Arial" panose="020B0604020202020204"/>
              </a:rPr>
              <a:t>động</a:t>
            </a:r>
            <a:r>
              <a:rPr lang="en-US" sz="1200">
                <a:solidFill>
                  <a:srgbClr val="000000"/>
                </a:solidFill>
                <a:latin typeface="Arial" panose="020B0604020202020204"/>
              </a:rPr>
              <a:t> </a:t>
            </a:r>
            <a:r>
              <a:rPr lang="en-US" sz="1200" err="1">
                <a:solidFill>
                  <a:srgbClr val="000000"/>
                </a:solidFill>
                <a:latin typeface="Arial" panose="020B0604020202020204"/>
              </a:rPr>
              <a:t>phân</a:t>
            </a:r>
            <a:r>
              <a:rPr lang="en-US" sz="1200">
                <a:solidFill>
                  <a:srgbClr val="000000"/>
                </a:solidFill>
                <a:latin typeface="Arial" panose="020B0604020202020204"/>
              </a:rPr>
              <a:t> </a:t>
            </a:r>
            <a:r>
              <a:rPr lang="en-US" sz="1200" err="1">
                <a:solidFill>
                  <a:srgbClr val="000000"/>
                </a:solidFill>
                <a:latin typeface="Arial" panose="020B0604020202020204"/>
              </a:rPr>
              <a:t>tích</a:t>
            </a:r>
            <a:r>
              <a:rPr lang="en-US" sz="1200">
                <a:solidFill>
                  <a:srgbClr val="000000"/>
                </a:solidFill>
                <a:latin typeface="Arial" panose="020B0604020202020204"/>
              </a:rPr>
              <a:t>, </a:t>
            </a:r>
            <a:r>
              <a:rPr lang="en-US" sz="1200" err="1">
                <a:solidFill>
                  <a:srgbClr val="000000"/>
                </a:solidFill>
                <a:latin typeface="Arial" panose="020B0604020202020204"/>
              </a:rPr>
              <a:t>nâng</a:t>
            </a:r>
            <a:r>
              <a:rPr lang="en-US" sz="1200">
                <a:solidFill>
                  <a:srgbClr val="000000"/>
                </a:solidFill>
                <a:latin typeface="Arial" panose="020B0604020202020204"/>
              </a:rPr>
              <a:t> </a:t>
            </a:r>
            <a:r>
              <a:rPr lang="en-US" sz="1200" err="1">
                <a:solidFill>
                  <a:srgbClr val="000000"/>
                </a:solidFill>
                <a:latin typeface="Arial" panose="020B0604020202020204"/>
              </a:rPr>
              <a:t>cấp</a:t>
            </a:r>
            <a:r>
              <a:rPr lang="en-US" sz="1200">
                <a:solidFill>
                  <a:srgbClr val="000000"/>
                </a:solidFill>
                <a:latin typeface="Arial" panose="020B0604020202020204"/>
              </a:rPr>
              <a:t> </a:t>
            </a:r>
            <a:r>
              <a:rPr lang="en-US" sz="1200" err="1">
                <a:solidFill>
                  <a:srgbClr val="000000"/>
                </a:solidFill>
                <a:latin typeface="Arial" panose="020B0604020202020204"/>
              </a:rPr>
              <a:t>các</a:t>
            </a:r>
            <a:r>
              <a:rPr lang="en-US" sz="1200">
                <a:solidFill>
                  <a:srgbClr val="000000"/>
                </a:solidFill>
                <a:latin typeface="Arial" panose="020B0604020202020204"/>
              </a:rPr>
              <a:t> </a:t>
            </a:r>
            <a:r>
              <a:rPr lang="en-US" sz="1200" err="1">
                <a:solidFill>
                  <a:srgbClr val="000000"/>
                </a:solidFill>
                <a:latin typeface="Arial" panose="020B0604020202020204"/>
              </a:rPr>
              <a:t>hệ</a:t>
            </a:r>
            <a:r>
              <a:rPr lang="en-US" sz="1200">
                <a:solidFill>
                  <a:srgbClr val="000000"/>
                </a:solidFill>
                <a:latin typeface="Arial" panose="020B0604020202020204"/>
              </a:rPr>
              <a:t> </a:t>
            </a:r>
            <a:r>
              <a:rPr lang="en-US" sz="1200" err="1">
                <a:solidFill>
                  <a:srgbClr val="000000"/>
                </a:solidFill>
                <a:latin typeface="Arial" panose="020B0604020202020204"/>
              </a:rPr>
              <a:t>thống</a:t>
            </a:r>
            <a:r>
              <a:rPr lang="en-US" sz="1200">
                <a:solidFill>
                  <a:srgbClr val="000000"/>
                </a:solidFill>
                <a:latin typeface="Arial" panose="020B0604020202020204"/>
              </a:rPr>
              <a:t> </a:t>
            </a:r>
            <a:r>
              <a:rPr lang="en-US" sz="1200" err="1">
                <a:solidFill>
                  <a:srgbClr val="000000"/>
                </a:solidFill>
                <a:latin typeface="Arial" panose="020B0604020202020204"/>
              </a:rPr>
              <a:t>quan</a:t>
            </a:r>
            <a:r>
              <a:rPr lang="en-US" sz="1200">
                <a:solidFill>
                  <a:srgbClr val="000000"/>
                </a:solidFill>
                <a:latin typeface="Arial" panose="020B0604020202020204"/>
              </a:rPr>
              <a:t> </a:t>
            </a:r>
            <a:r>
              <a:rPr lang="en-US" sz="1200" err="1">
                <a:solidFill>
                  <a:srgbClr val="000000"/>
                </a:solidFill>
                <a:latin typeface="Arial" panose="020B0604020202020204"/>
              </a:rPr>
              <a:t>trọng</a:t>
            </a:r>
            <a:r>
              <a:rPr lang="en-US" sz="1200">
                <a:solidFill>
                  <a:srgbClr val="000000"/>
                </a:solidFill>
                <a:latin typeface="Arial" panose="020B0604020202020204"/>
              </a:rPr>
              <a:t> </a:t>
            </a:r>
            <a:r>
              <a:rPr lang="en-US" sz="1200" err="1">
                <a:solidFill>
                  <a:srgbClr val="000000"/>
                </a:solidFill>
                <a:latin typeface="Arial" panose="020B0604020202020204"/>
              </a:rPr>
              <a:t>đã</a:t>
            </a:r>
            <a:r>
              <a:rPr lang="en-US" sz="1200">
                <a:solidFill>
                  <a:srgbClr val="000000"/>
                </a:solidFill>
                <a:latin typeface="Arial" panose="020B0604020202020204"/>
              </a:rPr>
              <a:t> </a:t>
            </a:r>
            <a:r>
              <a:rPr lang="en-US" sz="1200" err="1">
                <a:solidFill>
                  <a:srgbClr val="000000"/>
                </a:solidFill>
                <a:latin typeface="Arial" panose="020B0604020202020204"/>
              </a:rPr>
              <a:t>triển</a:t>
            </a:r>
            <a:r>
              <a:rPr lang="en-US" sz="1200">
                <a:solidFill>
                  <a:srgbClr val="000000"/>
                </a:solidFill>
                <a:latin typeface="Arial" panose="020B0604020202020204"/>
              </a:rPr>
              <a:t> </a:t>
            </a:r>
            <a:r>
              <a:rPr lang="en-US" sz="1200" err="1">
                <a:solidFill>
                  <a:srgbClr val="000000"/>
                </a:solidFill>
                <a:latin typeface="Arial" panose="020B0604020202020204"/>
              </a:rPr>
              <a:t>khai</a:t>
            </a:r>
            <a:r>
              <a:rPr lang="en-US" sz="1200">
                <a:solidFill>
                  <a:srgbClr val="000000"/>
                </a:solidFill>
                <a:latin typeface="Arial" panose="020B0604020202020204"/>
              </a:rPr>
              <a:t> ở </a:t>
            </a:r>
            <a:r>
              <a:rPr lang="en-US" sz="1200" err="1">
                <a:solidFill>
                  <a:srgbClr val="000000"/>
                </a:solidFill>
                <a:latin typeface="Arial" panose="020B0604020202020204"/>
              </a:rPr>
              <a:t>mức</a:t>
            </a:r>
            <a:r>
              <a:rPr lang="en-US" sz="1200">
                <a:solidFill>
                  <a:srgbClr val="000000"/>
                </a:solidFill>
                <a:latin typeface="Arial" panose="020B0604020202020204"/>
              </a:rPr>
              <a:t> </a:t>
            </a:r>
            <a:r>
              <a:rPr lang="en-US" sz="1200" err="1">
                <a:solidFill>
                  <a:srgbClr val="000000"/>
                </a:solidFill>
                <a:latin typeface="Arial" panose="020B0604020202020204"/>
              </a:rPr>
              <a:t>đơn</a:t>
            </a:r>
            <a:r>
              <a:rPr lang="en-US" sz="1200">
                <a:solidFill>
                  <a:srgbClr val="000000"/>
                </a:solidFill>
                <a:latin typeface="Arial" panose="020B0604020202020204"/>
              </a:rPr>
              <a:t> </a:t>
            </a:r>
            <a:r>
              <a:rPr lang="en-US" sz="1200" err="1">
                <a:solidFill>
                  <a:srgbClr val="000000"/>
                </a:solidFill>
                <a:latin typeface="Arial" panose="020B0604020202020204"/>
              </a:rPr>
              <a:t>giản</a:t>
            </a:r>
            <a:r>
              <a:rPr lang="en-US" sz="1200">
                <a:solidFill>
                  <a:srgbClr val="000000"/>
                </a:solidFill>
                <a:latin typeface="Arial" panose="020B0604020202020204"/>
              </a:rPr>
              <a:t> </a:t>
            </a:r>
            <a:r>
              <a:rPr lang="en-US" sz="1200" err="1">
                <a:solidFill>
                  <a:srgbClr val="000000"/>
                </a:solidFill>
                <a:latin typeface="Arial" panose="020B0604020202020204"/>
              </a:rPr>
              <a:t>tại</a:t>
            </a:r>
            <a:r>
              <a:rPr lang="en-US" sz="1200">
                <a:solidFill>
                  <a:srgbClr val="000000"/>
                </a:solidFill>
                <a:latin typeface="Arial" panose="020B0604020202020204"/>
              </a:rPr>
              <a:t> </a:t>
            </a:r>
            <a:r>
              <a:rPr lang="en-US" sz="1200" err="1">
                <a:solidFill>
                  <a:srgbClr val="000000"/>
                </a:solidFill>
                <a:latin typeface="Arial" panose="020B0604020202020204"/>
              </a:rPr>
              <a:t>giai</a:t>
            </a:r>
            <a:r>
              <a:rPr lang="en-US" sz="1200">
                <a:solidFill>
                  <a:srgbClr val="000000"/>
                </a:solidFill>
                <a:latin typeface="Arial" panose="020B0604020202020204"/>
              </a:rPr>
              <a:t> </a:t>
            </a:r>
            <a:r>
              <a:rPr lang="en-US" sz="1200" err="1">
                <a:solidFill>
                  <a:srgbClr val="000000"/>
                </a:solidFill>
                <a:latin typeface="Arial" panose="020B0604020202020204"/>
              </a:rPr>
              <a:t>đoạn</a:t>
            </a:r>
            <a:r>
              <a:rPr lang="en-US" sz="1200">
                <a:solidFill>
                  <a:srgbClr val="000000"/>
                </a:solidFill>
                <a:latin typeface="Arial" panose="020B0604020202020204"/>
              </a:rPr>
              <a:t> 1 (</a:t>
            </a:r>
            <a:r>
              <a:rPr lang="en-US" sz="1200" err="1">
                <a:solidFill>
                  <a:srgbClr val="000000"/>
                </a:solidFill>
                <a:latin typeface="Arial" panose="020B0604020202020204"/>
              </a:rPr>
              <a:t>hệ</a:t>
            </a:r>
            <a:r>
              <a:rPr lang="en-US" sz="1200">
                <a:solidFill>
                  <a:srgbClr val="000000"/>
                </a:solidFill>
                <a:latin typeface="Arial" panose="020B0604020202020204"/>
              </a:rPr>
              <a:t> </a:t>
            </a:r>
            <a:r>
              <a:rPr lang="en-US" sz="1200" err="1">
                <a:solidFill>
                  <a:srgbClr val="000000"/>
                </a:solidFill>
                <a:latin typeface="Arial" panose="020B0604020202020204"/>
              </a:rPr>
              <a:t>thống</a:t>
            </a:r>
            <a:r>
              <a:rPr lang="en-US" sz="1200">
                <a:solidFill>
                  <a:srgbClr val="000000"/>
                </a:solidFill>
                <a:latin typeface="Arial" panose="020B0604020202020204"/>
              </a:rPr>
              <a:t> CRM - </a:t>
            </a:r>
            <a:r>
              <a:rPr lang="en-US" sz="1200" err="1">
                <a:solidFill>
                  <a:srgbClr val="000000"/>
                </a:solidFill>
                <a:latin typeface="Arial" panose="020B0604020202020204"/>
              </a:rPr>
              <a:t>nâng</a:t>
            </a:r>
            <a:r>
              <a:rPr lang="en-US" sz="1200">
                <a:solidFill>
                  <a:srgbClr val="000000"/>
                </a:solidFill>
                <a:latin typeface="Arial" panose="020B0604020202020204"/>
              </a:rPr>
              <a:t> </a:t>
            </a:r>
            <a:r>
              <a:rPr lang="en-US" sz="1200" err="1">
                <a:solidFill>
                  <a:srgbClr val="000000"/>
                </a:solidFill>
                <a:latin typeface="Arial" panose="020B0604020202020204"/>
              </a:rPr>
              <a:t>cấp</a:t>
            </a:r>
            <a:r>
              <a:rPr lang="en-US" sz="1200">
                <a:solidFill>
                  <a:srgbClr val="000000"/>
                </a:solidFill>
                <a:latin typeface="Arial" panose="020B0604020202020204"/>
              </a:rPr>
              <a:t> </a:t>
            </a:r>
            <a:r>
              <a:rPr lang="en-US" sz="1200" err="1">
                <a:solidFill>
                  <a:srgbClr val="000000"/>
                </a:solidFill>
                <a:latin typeface="Arial" panose="020B0604020202020204"/>
              </a:rPr>
              <a:t>chức</a:t>
            </a:r>
            <a:r>
              <a:rPr lang="en-US" sz="1200">
                <a:solidFill>
                  <a:srgbClr val="000000"/>
                </a:solidFill>
                <a:latin typeface="Arial" panose="020B0604020202020204"/>
              </a:rPr>
              <a:t> </a:t>
            </a:r>
            <a:r>
              <a:rPr lang="en-US" sz="1200" err="1">
                <a:solidFill>
                  <a:srgbClr val="000000"/>
                </a:solidFill>
                <a:latin typeface="Arial" panose="020B0604020202020204"/>
              </a:rPr>
              <a:t>năng</a:t>
            </a:r>
            <a:r>
              <a:rPr lang="en-US" sz="1200">
                <a:solidFill>
                  <a:srgbClr val="000000"/>
                </a:solidFill>
                <a:latin typeface="Arial" panose="020B0604020202020204"/>
              </a:rPr>
              <a:t> marketing, </a:t>
            </a:r>
            <a:r>
              <a:rPr lang="en-US" sz="1200" err="1">
                <a:solidFill>
                  <a:srgbClr val="000000"/>
                </a:solidFill>
                <a:latin typeface="Arial" panose="020B0604020202020204"/>
              </a:rPr>
              <a:t>các</a:t>
            </a:r>
            <a:r>
              <a:rPr lang="en-US" sz="1200">
                <a:solidFill>
                  <a:srgbClr val="000000"/>
                </a:solidFill>
                <a:latin typeface="Arial" panose="020B0604020202020204"/>
              </a:rPr>
              <a:t> </a:t>
            </a:r>
            <a:r>
              <a:rPr lang="en-US" sz="1200" err="1">
                <a:solidFill>
                  <a:srgbClr val="000000"/>
                </a:solidFill>
                <a:latin typeface="Arial" panose="020B0604020202020204"/>
              </a:rPr>
              <a:t>chức</a:t>
            </a:r>
            <a:r>
              <a:rPr lang="en-US" sz="1200">
                <a:solidFill>
                  <a:srgbClr val="000000"/>
                </a:solidFill>
                <a:latin typeface="Arial" panose="020B0604020202020204"/>
              </a:rPr>
              <a:t> </a:t>
            </a:r>
            <a:r>
              <a:rPr lang="en-US" sz="1200" err="1">
                <a:solidFill>
                  <a:srgbClr val="000000"/>
                </a:solidFill>
                <a:latin typeface="Arial" panose="020B0604020202020204"/>
              </a:rPr>
              <a:t>năng</a:t>
            </a:r>
            <a:r>
              <a:rPr lang="en-US" sz="1200">
                <a:solidFill>
                  <a:srgbClr val="000000"/>
                </a:solidFill>
                <a:latin typeface="Arial" panose="020B0604020202020204"/>
              </a:rPr>
              <a:t> </a:t>
            </a:r>
            <a:r>
              <a:rPr lang="en-US" sz="1200" err="1">
                <a:solidFill>
                  <a:srgbClr val="000000"/>
                </a:solidFill>
                <a:latin typeface="Arial" panose="020B0604020202020204"/>
              </a:rPr>
              <a:t>tự</a:t>
            </a:r>
            <a:r>
              <a:rPr lang="en-US" sz="1200">
                <a:solidFill>
                  <a:srgbClr val="000000"/>
                </a:solidFill>
                <a:latin typeface="Arial" panose="020B0604020202020204"/>
              </a:rPr>
              <a:t> </a:t>
            </a:r>
            <a:r>
              <a:rPr lang="en-US" sz="1200" err="1">
                <a:solidFill>
                  <a:srgbClr val="000000"/>
                </a:solidFill>
                <a:latin typeface="Arial" panose="020B0604020202020204"/>
              </a:rPr>
              <a:t>động</a:t>
            </a:r>
            <a:r>
              <a:rPr lang="en-US" sz="1200">
                <a:solidFill>
                  <a:srgbClr val="000000"/>
                </a:solidFill>
                <a:latin typeface="Arial" panose="020B0604020202020204"/>
              </a:rPr>
              <a:t> </a:t>
            </a:r>
            <a:r>
              <a:rPr lang="en-US" sz="1200" err="1">
                <a:solidFill>
                  <a:srgbClr val="000000"/>
                </a:solidFill>
                <a:latin typeface="Arial" panose="020B0604020202020204"/>
              </a:rPr>
              <a:t>hóa</a:t>
            </a:r>
            <a:r>
              <a:rPr lang="en-US" sz="1200">
                <a:solidFill>
                  <a:srgbClr val="000000"/>
                </a:solidFill>
                <a:latin typeface="Arial" panose="020B0604020202020204"/>
              </a:rPr>
              <a:t>, Website </a:t>
            </a:r>
            <a:r>
              <a:rPr lang="en-US" sz="1200" err="1">
                <a:solidFill>
                  <a:srgbClr val="000000"/>
                </a:solidFill>
                <a:latin typeface="Arial" panose="020B0604020202020204"/>
              </a:rPr>
              <a:t>Thương</a:t>
            </a:r>
            <a:r>
              <a:rPr lang="en-US" sz="1200">
                <a:solidFill>
                  <a:srgbClr val="000000"/>
                </a:solidFill>
                <a:latin typeface="Arial" panose="020B0604020202020204"/>
              </a:rPr>
              <a:t> </a:t>
            </a:r>
            <a:r>
              <a:rPr lang="en-US" sz="1200" err="1">
                <a:solidFill>
                  <a:srgbClr val="000000"/>
                </a:solidFill>
                <a:latin typeface="Arial" panose="020B0604020202020204"/>
              </a:rPr>
              <a:t>mại</a:t>
            </a:r>
            <a:r>
              <a:rPr lang="en-US" sz="1200">
                <a:solidFill>
                  <a:srgbClr val="000000"/>
                </a:solidFill>
                <a:latin typeface="Arial" panose="020B0604020202020204"/>
              </a:rPr>
              <a:t> </a:t>
            </a:r>
            <a:r>
              <a:rPr lang="en-US" sz="1200" err="1">
                <a:solidFill>
                  <a:srgbClr val="000000"/>
                </a:solidFill>
                <a:latin typeface="Arial" panose="020B0604020202020204"/>
              </a:rPr>
              <a:t>điện</a:t>
            </a:r>
            <a:r>
              <a:rPr lang="en-US" sz="1200">
                <a:solidFill>
                  <a:srgbClr val="000000"/>
                </a:solidFill>
                <a:latin typeface="Arial" panose="020B0604020202020204"/>
              </a:rPr>
              <a:t> </a:t>
            </a:r>
            <a:r>
              <a:rPr lang="en-US" sz="1200" err="1">
                <a:solidFill>
                  <a:srgbClr val="000000"/>
                </a:solidFill>
                <a:latin typeface="Arial" panose="020B0604020202020204"/>
              </a:rPr>
              <a:t>tử</a:t>
            </a:r>
            <a:r>
              <a:rPr lang="en-US" sz="1200">
                <a:solidFill>
                  <a:srgbClr val="000000"/>
                </a:solidFill>
                <a:latin typeface="Arial" panose="020B0604020202020204"/>
              </a:rPr>
              <a:t> </a:t>
            </a:r>
            <a:r>
              <a:rPr lang="en-US" sz="1200" err="1">
                <a:solidFill>
                  <a:srgbClr val="000000"/>
                </a:solidFill>
                <a:latin typeface="Arial" panose="020B0604020202020204"/>
              </a:rPr>
              <a:t>chuyên</a:t>
            </a:r>
            <a:r>
              <a:rPr lang="en-US" sz="1200">
                <a:solidFill>
                  <a:srgbClr val="000000"/>
                </a:solidFill>
                <a:latin typeface="Arial" panose="020B0604020202020204"/>
              </a:rPr>
              <a:t> </a:t>
            </a:r>
            <a:r>
              <a:rPr lang="en-US" sz="1200" err="1">
                <a:solidFill>
                  <a:srgbClr val="000000"/>
                </a:solidFill>
                <a:latin typeface="Arial" panose="020B0604020202020204"/>
              </a:rPr>
              <a:t>nghiệp</a:t>
            </a:r>
            <a:r>
              <a:rPr lang="en-US" sz="1200">
                <a:solidFill>
                  <a:srgbClr val="000000"/>
                </a:solidFill>
                <a:latin typeface="Arial" panose="020B0604020202020204"/>
              </a:rPr>
              <a:t>, </a:t>
            </a:r>
            <a:r>
              <a:rPr lang="en-US" sz="1200" err="1">
                <a:solidFill>
                  <a:srgbClr val="000000"/>
                </a:solidFill>
                <a:latin typeface="Arial" panose="020B0604020202020204"/>
              </a:rPr>
              <a:t>triển</a:t>
            </a:r>
            <a:r>
              <a:rPr lang="en-US" sz="1200">
                <a:solidFill>
                  <a:srgbClr val="000000"/>
                </a:solidFill>
                <a:latin typeface="Arial" panose="020B0604020202020204"/>
              </a:rPr>
              <a:t> </a:t>
            </a:r>
            <a:r>
              <a:rPr lang="en-US" sz="1200" err="1">
                <a:solidFill>
                  <a:srgbClr val="000000"/>
                </a:solidFill>
                <a:latin typeface="Arial" panose="020B0604020202020204"/>
              </a:rPr>
              <a:t>khai</a:t>
            </a:r>
            <a:r>
              <a:rPr lang="en-US" sz="1200">
                <a:solidFill>
                  <a:srgbClr val="000000"/>
                </a:solidFill>
                <a:latin typeface="Arial" panose="020B0604020202020204"/>
              </a:rPr>
              <a:t> </a:t>
            </a:r>
            <a:r>
              <a:rPr lang="en-US" sz="1200" err="1">
                <a:solidFill>
                  <a:srgbClr val="000000"/>
                </a:solidFill>
                <a:latin typeface="Arial" panose="020B0604020202020204"/>
              </a:rPr>
              <a:t>mô</a:t>
            </a:r>
            <a:r>
              <a:rPr lang="en-US" sz="1200">
                <a:solidFill>
                  <a:srgbClr val="000000"/>
                </a:solidFill>
                <a:latin typeface="Arial" panose="020B0604020202020204"/>
              </a:rPr>
              <a:t> </a:t>
            </a:r>
            <a:r>
              <a:rPr lang="en-US" sz="1200" err="1">
                <a:solidFill>
                  <a:srgbClr val="000000"/>
                </a:solidFill>
                <a:latin typeface="Arial" panose="020B0604020202020204"/>
              </a:rPr>
              <a:t>hình</a:t>
            </a:r>
            <a:r>
              <a:rPr lang="en-US" sz="1200">
                <a:solidFill>
                  <a:srgbClr val="000000"/>
                </a:solidFill>
                <a:latin typeface="Arial" panose="020B0604020202020204"/>
              </a:rPr>
              <a:t> </a:t>
            </a:r>
            <a:r>
              <a:rPr lang="en-US" sz="1200" err="1">
                <a:solidFill>
                  <a:srgbClr val="000000"/>
                </a:solidFill>
                <a:latin typeface="Arial" panose="020B0604020202020204"/>
              </a:rPr>
              <a:t>kinh</a:t>
            </a:r>
            <a:r>
              <a:rPr lang="en-US" sz="1200">
                <a:solidFill>
                  <a:srgbClr val="000000"/>
                </a:solidFill>
                <a:latin typeface="Arial" panose="020B0604020202020204"/>
              </a:rPr>
              <a:t> </a:t>
            </a:r>
            <a:r>
              <a:rPr lang="en-US" sz="1200" err="1">
                <a:solidFill>
                  <a:srgbClr val="000000"/>
                </a:solidFill>
                <a:latin typeface="Arial" panose="020B0604020202020204"/>
              </a:rPr>
              <a:t>doanh</a:t>
            </a:r>
            <a:r>
              <a:rPr lang="en-US" sz="1200">
                <a:solidFill>
                  <a:srgbClr val="000000"/>
                </a:solidFill>
                <a:latin typeface="Arial" panose="020B0604020202020204"/>
              </a:rPr>
              <a:t> </a:t>
            </a:r>
            <a:r>
              <a:rPr lang="en-US" sz="1200" err="1">
                <a:solidFill>
                  <a:srgbClr val="000000"/>
                </a:solidFill>
                <a:latin typeface="Arial" panose="020B0604020202020204"/>
              </a:rPr>
              <a:t>kết</a:t>
            </a:r>
            <a:r>
              <a:rPr lang="en-US" sz="1200">
                <a:solidFill>
                  <a:srgbClr val="000000"/>
                </a:solidFill>
                <a:latin typeface="Arial" panose="020B0604020202020204"/>
              </a:rPr>
              <a:t> </a:t>
            </a:r>
            <a:r>
              <a:rPr lang="en-US" sz="1200" err="1">
                <a:solidFill>
                  <a:srgbClr val="000000"/>
                </a:solidFill>
                <a:latin typeface="Arial" panose="020B0604020202020204"/>
              </a:rPr>
              <a:t>hợp</a:t>
            </a:r>
            <a:r>
              <a:rPr lang="en-US" sz="1200">
                <a:solidFill>
                  <a:srgbClr val="000000"/>
                </a:solidFill>
                <a:latin typeface="Arial" panose="020B0604020202020204"/>
              </a:rPr>
              <a:t> </a:t>
            </a:r>
            <a:r>
              <a:rPr lang="en-US" sz="1200" err="1">
                <a:solidFill>
                  <a:srgbClr val="000000"/>
                </a:solidFill>
                <a:latin typeface="Arial" panose="020B0604020202020204"/>
              </a:rPr>
              <a:t>trực</a:t>
            </a:r>
            <a:r>
              <a:rPr lang="en-US" sz="1200">
                <a:solidFill>
                  <a:srgbClr val="000000"/>
                </a:solidFill>
                <a:latin typeface="Arial" panose="020B0604020202020204"/>
              </a:rPr>
              <a:t> </a:t>
            </a:r>
            <a:r>
              <a:rPr lang="en-US" sz="1200" err="1">
                <a:solidFill>
                  <a:srgbClr val="000000"/>
                </a:solidFill>
                <a:latin typeface="Arial" panose="020B0604020202020204"/>
              </a:rPr>
              <a:t>tuyến</a:t>
            </a:r>
            <a:r>
              <a:rPr lang="en-US" sz="1200">
                <a:solidFill>
                  <a:srgbClr val="000000"/>
                </a:solidFill>
                <a:latin typeface="Arial" panose="020B0604020202020204"/>
              </a:rPr>
              <a:t> </a:t>
            </a:r>
            <a:r>
              <a:rPr lang="en-US" sz="1200" err="1">
                <a:solidFill>
                  <a:srgbClr val="000000"/>
                </a:solidFill>
                <a:latin typeface="Arial" panose="020B0604020202020204"/>
              </a:rPr>
              <a:t>và</a:t>
            </a:r>
            <a:r>
              <a:rPr lang="en-US" sz="1200">
                <a:solidFill>
                  <a:srgbClr val="000000"/>
                </a:solidFill>
                <a:latin typeface="Arial" panose="020B0604020202020204"/>
              </a:rPr>
              <a:t> </a:t>
            </a:r>
            <a:r>
              <a:rPr lang="en-US" sz="1200" err="1">
                <a:solidFill>
                  <a:srgbClr val="000000"/>
                </a:solidFill>
                <a:latin typeface="Arial" panose="020B0604020202020204"/>
              </a:rPr>
              <a:t>các</a:t>
            </a:r>
            <a:r>
              <a:rPr lang="en-US" sz="1200">
                <a:solidFill>
                  <a:srgbClr val="000000"/>
                </a:solidFill>
                <a:latin typeface="Arial" panose="020B0604020202020204"/>
              </a:rPr>
              <a:t> </a:t>
            </a:r>
            <a:r>
              <a:rPr lang="en-US" sz="1200" err="1">
                <a:solidFill>
                  <a:srgbClr val="000000"/>
                </a:solidFill>
                <a:latin typeface="Arial" panose="020B0604020202020204"/>
              </a:rPr>
              <a:t>kênh</a:t>
            </a:r>
            <a:r>
              <a:rPr lang="en-US" sz="1200">
                <a:solidFill>
                  <a:srgbClr val="000000"/>
                </a:solidFill>
                <a:latin typeface="Arial" panose="020B0604020202020204"/>
              </a:rPr>
              <a:t> </a:t>
            </a:r>
            <a:r>
              <a:rPr lang="en-US" sz="1200" err="1">
                <a:solidFill>
                  <a:srgbClr val="000000"/>
                </a:solidFill>
                <a:latin typeface="Arial" panose="020B0604020202020204"/>
              </a:rPr>
              <a:t>vật</a:t>
            </a:r>
            <a:r>
              <a:rPr lang="en-US" sz="1200">
                <a:solidFill>
                  <a:srgbClr val="000000"/>
                </a:solidFill>
                <a:latin typeface="Arial" panose="020B0604020202020204"/>
              </a:rPr>
              <a:t> </a:t>
            </a:r>
            <a:r>
              <a:rPr lang="en-US" sz="1200" err="1">
                <a:solidFill>
                  <a:srgbClr val="000000"/>
                </a:solidFill>
                <a:latin typeface="Arial" panose="020B0604020202020204"/>
              </a:rPr>
              <a:t>lý</a:t>
            </a:r>
            <a:r>
              <a:rPr lang="en-US" sz="1200">
                <a:solidFill>
                  <a:srgbClr val="000000"/>
                </a:solidFill>
                <a:latin typeface="Arial" panose="020B0604020202020204"/>
              </a:rPr>
              <a:t> (O2O  - “online to offline”), </a:t>
            </a:r>
            <a:r>
              <a:rPr lang="en-US" sz="1200" err="1">
                <a:solidFill>
                  <a:srgbClr val="000000"/>
                </a:solidFill>
                <a:latin typeface="Arial" panose="020B0604020202020204"/>
              </a:rPr>
              <a:t>hệ</a:t>
            </a:r>
            <a:r>
              <a:rPr lang="en-US" sz="1200">
                <a:solidFill>
                  <a:srgbClr val="000000"/>
                </a:solidFill>
                <a:latin typeface="Arial" panose="020B0604020202020204"/>
              </a:rPr>
              <a:t> </a:t>
            </a:r>
            <a:r>
              <a:rPr lang="en-US" sz="1200" err="1">
                <a:solidFill>
                  <a:srgbClr val="000000"/>
                </a:solidFill>
                <a:latin typeface="Arial" panose="020B0604020202020204"/>
              </a:rPr>
              <a:t>thống</a:t>
            </a:r>
            <a:r>
              <a:rPr lang="en-US" sz="1200">
                <a:solidFill>
                  <a:srgbClr val="000000"/>
                </a:solidFill>
                <a:latin typeface="Arial" panose="020B0604020202020204"/>
              </a:rPr>
              <a:t> </a:t>
            </a:r>
            <a:r>
              <a:rPr lang="en-US" sz="1200" err="1">
                <a:solidFill>
                  <a:srgbClr val="000000"/>
                </a:solidFill>
                <a:latin typeface="Arial" panose="020B0604020202020204"/>
              </a:rPr>
              <a:t>tổng</a:t>
            </a:r>
            <a:r>
              <a:rPr lang="en-US" sz="1200">
                <a:solidFill>
                  <a:srgbClr val="000000"/>
                </a:solidFill>
                <a:latin typeface="Arial" panose="020B0604020202020204"/>
              </a:rPr>
              <a:t> </a:t>
            </a:r>
            <a:r>
              <a:rPr lang="en-US" sz="1200" err="1">
                <a:solidFill>
                  <a:srgbClr val="000000"/>
                </a:solidFill>
                <a:latin typeface="Arial" panose="020B0604020202020204"/>
              </a:rPr>
              <a:t>đài</a:t>
            </a:r>
            <a:r>
              <a:rPr lang="en-US" sz="1200">
                <a:solidFill>
                  <a:srgbClr val="000000"/>
                </a:solidFill>
                <a:latin typeface="Arial" panose="020B0604020202020204"/>
              </a:rPr>
              <a:t> / </a:t>
            </a:r>
            <a:r>
              <a:rPr lang="en-US" sz="1200" err="1">
                <a:solidFill>
                  <a:srgbClr val="000000"/>
                </a:solidFill>
                <a:latin typeface="Arial" panose="020B0604020202020204"/>
              </a:rPr>
              <a:t>trung</a:t>
            </a:r>
            <a:r>
              <a:rPr lang="en-US" sz="1200">
                <a:solidFill>
                  <a:srgbClr val="000000"/>
                </a:solidFill>
                <a:latin typeface="Arial" panose="020B0604020202020204"/>
              </a:rPr>
              <a:t> </a:t>
            </a:r>
            <a:r>
              <a:rPr lang="en-US" sz="1200" err="1">
                <a:solidFill>
                  <a:srgbClr val="000000"/>
                </a:solidFill>
                <a:latin typeface="Arial" panose="020B0604020202020204"/>
              </a:rPr>
              <a:t>tâm</a:t>
            </a:r>
            <a:r>
              <a:rPr lang="en-US" sz="1200">
                <a:solidFill>
                  <a:srgbClr val="000000"/>
                </a:solidFill>
                <a:latin typeface="Arial" panose="020B0604020202020204"/>
              </a:rPr>
              <a:t> </a:t>
            </a:r>
            <a:r>
              <a:rPr lang="en-US" sz="1200" err="1">
                <a:solidFill>
                  <a:srgbClr val="000000"/>
                </a:solidFill>
                <a:latin typeface="Arial" panose="020B0604020202020204"/>
              </a:rPr>
              <a:t>liên</a:t>
            </a:r>
            <a:r>
              <a:rPr lang="en-US" sz="1200">
                <a:solidFill>
                  <a:srgbClr val="000000"/>
                </a:solidFill>
                <a:latin typeface="Arial" panose="020B0604020202020204"/>
              </a:rPr>
              <a:t> </a:t>
            </a:r>
            <a:r>
              <a:rPr lang="en-US" sz="1200" err="1">
                <a:solidFill>
                  <a:srgbClr val="000000"/>
                </a:solidFill>
                <a:latin typeface="Arial" panose="020B0604020202020204"/>
              </a:rPr>
              <a:t>lạc</a:t>
            </a:r>
            <a:r>
              <a:rPr lang="en-US" sz="1200">
                <a:solidFill>
                  <a:srgbClr val="000000"/>
                </a:solidFill>
                <a:latin typeface="Arial" panose="020B0604020202020204"/>
              </a:rPr>
              <a:t> </a:t>
            </a:r>
            <a:r>
              <a:rPr lang="en-US" sz="1200" err="1">
                <a:solidFill>
                  <a:srgbClr val="000000"/>
                </a:solidFill>
                <a:latin typeface="Arial" panose="020B0604020202020204"/>
              </a:rPr>
              <a:t>khách</a:t>
            </a:r>
            <a:r>
              <a:rPr lang="en-US" sz="1200">
                <a:solidFill>
                  <a:srgbClr val="000000"/>
                </a:solidFill>
                <a:latin typeface="Arial" panose="020B0604020202020204"/>
              </a:rPr>
              <a:t> </a:t>
            </a:r>
            <a:r>
              <a:rPr lang="en-US" sz="1200" err="1">
                <a:solidFill>
                  <a:srgbClr val="000000"/>
                </a:solidFill>
                <a:latin typeface="Arial" panose="020B0604020202020204"/>
              </a:rPr>
              <a:t>hàng</a:t>
            </a:r>
            <a:r>
              <a:rPr lang="en-US" sz="1200">
                <a:solidFill>
                  <a:srgbClr val="000000"/>
                </a:solidFill>
                <a:latin typeface="Arial" panose="020B0604020202020204"/>
              </a:rPr>
              <a:t>) </a:t>
            </a:r>
            <a:r>
              <a:rPr lang="en-US" sz="1200" err="1">
                <a:solidFill>
                  <a:srgbClr val="000000"/>
                </a:solidFill>
                <a:latin typeface="Arial" panose="020B0604020202020204"/>
              </a:rPr>
              <a:t>và</a:t>
            </a:r>
            <a:r>
              <a:rPr lang="en-US" sz="1200">
                <a:solidFill>
                  <a:srgbClr val="000000"/>
                </a:solidFill>
                <a:latin typeface="Arial" panose="020B0604020202020204"/>
              </a:rPr>
              <a:t> </a:t>
            </a:r>
            <a:r>
              <a:rPr lang="en-US" sz="1200" err="1">
                <a:solidFill>
                  <a:srgbClr val="000000"/>
                </a:solidFill>
                <a:latin typeface="Arial" panose="020B0604020202020204"/>
              </a:rPr>
              <a:t>tối</a:t>
            </a:r>
            <a:r>
              <a:rPr lang="en-US" sz="1200">
                <a:solidFill>
                  <a:srgbClr val="000000"/>
                </a:solidFill>
                <a:latin typeface="Arial" panose="020B0604020202020204"/>
              </a:rPr>
              <a:t> </a:t>
            </a:r>
            <a:r>
              <a:rPr lang="en-US" sz="1200" err="1">
                <a:solidFill>
                  <a:srgbClr val="000000"/>
                </a:solidFill>
                <a:latin typeface="Arial" panose="020B0604020202020204"/>
              </a:rPr>
              <a:t>ưu</a:t>
            </a:r>
            <a:r>
              <a:rPr lang="en-US" sz="1200">
                <a:solidFill>
                  <a:srgbClr val="000000"/>
                </a:solidFill>
                <a:latin typeface="Arial" panose="020B0604020202020204"/>
              </a:rPr>
              <a:t> </a:t>
            </a:r>
            <a:r>
              <a:rPr lang="en-US" sz="1200" err="1">
                <a:solidFill>
                  <a:srgbClr val="000000"/>
                </a:solidFill>
                <a:latin typeface="Arial" panose="020B0604020202020204"/>
              </a:rPr>
              <a:t>hoạt</a:t>
            </a:r>
            <a:r>
              <a:rPr lang="en-US" sz="1200">
                <a:solidFill>
                  <a:srgbClr val="000000"/>
                </a:solidFill>
                <a:latin typeface="Arial" panose="020B0604020202020204"/>
              </a:rPr>
              <a:t> </a:t>
            </a:r>
            <a:r>
              <a:rPr lang="en-US" sz="1200" err="1">
                <a:solidFill>
                  <a:srgbClr val="000000"/>
                </a:solidFill>
                <a:latin typeface="Arial" panose="020B0604020202020204"/>
              </a:rPr>
              <a:t>động</a:t>
            </a:r>
            <a:r>
              <a:rPr lang="en-US" sz="1200">
                <a:solidFill>
                  <a:srgbClr val="000000"/>
                </a:solidFill>
                <a:latin typeface="Arial" panose="020B0604020202020204"/>
              </a:rPr>
              <a:t> </a:t>
            </a:r>
            <a:r>
              <a:rPr lang="en-US" sz="1200" err="1">
                <a:solidFill>
                  <a:srgbClr val="000000"/>
                </a:solidFill>
                <a:latin typeface="Arial" panose="020B0604020202020204"/>
              </a:rPr>
              <a:t>kinh</a:t>
            </a:r>
            <a:r>
              <a:rPr lang="en-US" sz="1200">
                <a:solidFill>
                  <a:srgbClr val="000000"/>
                </a:solidFill>
                <a:latin typeface="Arial" panose="020B0604020202020204"/>
              </a:rPr>
              <a:t> </a:t>
            </a:r>
            <a:r>
              <a:rPr lang="en-US" sz="1200" err="1">
                <a:solidFill>
                  <a:srgbClr val="000000"/>
                </a:solidFill>
                <a:latin typeface="Arial" panose="020B0604020202020204"/>
              </a:rPr>
              <a:t>doanh</a:t>
            </a:r>
            <a:r>
              <a:rPr lang="en-US" sz="1200">
                <a:solidFill>
                  <a:srgbClr val="000000"/>
                </a:solidFill>
                <a:latin typeface="Arial" panose="020B0604020202020204"/>
              </a:rPr>
              <a:t>, </a:t>
            </a:r>
            <a:r>
              <a:rPr lang="en-US" sz="1200" err="1">
                <a:solidFill>
                  <a:srgbClr val="000000"/>
                </a:solidFill>
                <a:latin typeface="Arial" panose="020B0604020202020204"/>
              </a:rPr>
              <a:t>vận</a:t>
            </a:r>
            <a:r>
              <a:rPr lang="en-US" sz="1200">
                <a:solidFill>
                  <a:srgbClr val="000000"/>
                </a:solidFill>
                <a:latin typeface="Arial" panose="020B0604020202020204"/>
              </a:rPr>
              <a:t> </a:t>
            </a:r>
            <a:r>
              <a:rPr lang="en-US" sz="1200" err="1">
                <a:solidFill>
                  <a:srgbClr val="000000"/>
                </a:solidFill>
                <a:latin typeface="Arial" panose="020B0604020202020204"/>
              </a:rPr>
              <a:t>hành</a:t>
            </a:r>
            <a:r>
              <a:rPr lang="en-US" sz="1200">
                <a:solidFill>
                  <a:srgbClr val="000000"/>
                </a:solidFill>
                <a:latin typeface="Arial" panose="020B0604020202020204"/>
              </a:rPr>
              <a:t> </a:t>
            </a:r>
            <a:r>
              <a:rPr lang="en-US" sz="1200" err="1">
                <a:solidFill>
                  <a:srgbClr val="000000"/>
                </a:solidFill>
                <a:latin typeface="Arial" panose="020B0604020202020204"/>
              </a:rPr>
              <a:t>nội</a:t>
            </a:r>
            <a:r>
              <a:rPr lang="en-US" sz="1200">
                <a:solidFill>
                  <a:srgbClr val="000000"/>
                </a:solidFill>
                <a:latin typeface="Arial" panose="020B0604020202020204"/>
              </a:rPr>
              <a:t> </a:t>
            </a:r>
            <a:r>
              <a:rPr lang="en-US" sz="1200" err="1">
                <a:solidFill>
                  <a:srgbClr val="000000"/>
                </a:solidFill>
                <a:latin typeface="Arial" panose="020B0604020202020204"/>
              </a:rPr>
              <a:t>bộ</a:t>
            </a:r>
            <a:r>
              <a:rPr lang="en-US" sz="1200">
                <a:solidFill>
                  <a:srgbClr val="000000"/>
                </a:solidFill>
                <a:latin typeface="Arial" panose="020B0604020202020204"/>
              </a:rPr>
              <a:t>; </a:t>
            </a:r>
          </a:p>
          <a:p>
            <a:pPr marL="171450" indent="-171450" algn="just" defTabSz="933450">
              <a:lnSpc>
                <a:spcPct val="130000"/>
              </a:lnSpc>
              <a:spcBef>
                <a:spcPts val="300"/>
              </a:spcBef>
              <a:spcAft>
                <a:spcPts val="300"/>
              </a:spcAft>
              <a:buSzPct val="100000"/>
              <a:buFont typeface="Wingdings" panose="05000000000000000000" pitchFamily="2" charset="2"/>
              <a:buChar char="ü"/>
              <a:defRPr/>
            </a:pPr>
            <a:r>
              <a:rPr lang="en-US" sz="1200" err="1">
                <a:solidFill>
                  <a:srgbClr val="000000"/>
                </a:solidFill>
                <a:latin typeface="Arial" panose="020B0604020202020204"/>
              </a:rPr>
              <a:t>Đồng</a:t>
            </a:r>
            <a:r>
              <a:rPr lang="en-US" sz="1200">
                <a:solidFill>
                  <a:srgbClr val="000000"/>
                </a:solidFill>
                <a:latin typeface="Arial" panose="020B0604020202020204"/>
              </a:rPr>
              <a:t> </a:t>
            </a:r>
            <a:r>
              <a:rPr lang="en-US" sz="1200" err="1">
                <a:solidFill>
                  <a:srgbClr val="000000"/>
                </a:solidFill>
                <a:latin typeface="Arial" panose="020B0604020202020204"/>
              </a:rPr>
              <a:t>thời</a:t>
            </a:r>
            <a:r>
              <a:rPr lang="en-US" sz="1200">
                <a:solidFill>
                  <a:srgbClr val="000000"/>
                </a:solidFill>
                <a:latin typeface="Arial" panose="020B0604020202020204"/>
              </a:rPr>
              <a:t>, </a:t>
            </a:r>
            <a:r>
              <a:rPr lang="en-US" sz="1200" err="1">
                <a:solidFill>
                  <a:srgbClr val="000000"/>
                </a:solidFill>
                <a:latin typeface="Arial" panose="020B0604020202020204"/>
              </a:rPr>
              <a:t>tùy</a:t>
            </a:r>
            <a:r>
              <a:rPr lang="en-US" sz="1200">
                <a:solidFill>
                  <a:srgbClr val="000000"/>
                </a:solidFill>
                <a:latin typeface="Arial" panose="020B0604020202020204"/>
              </a:rPr>
              <a:t> </a:t>
            </a:r>
            <a:r>
              <a:rPr lang="en-US" sz="1200" err="1">
                <a:solidFill>
                  <a:srgbClr val="000000"/>
                </a:solidFill>
                <a:latin typeface="Arial" panose="020B0604020202020204"/>
              </a:rPr>
              <a:t>từng</a:t>
            </a:r>
            <a:r>
              <a:rPr lang="en-US" sz="1200">
                <a:solidFill>
                  <a:srgbClr val="000000"/>
                </a:solidFill>
                <a:latin typeface="Arial" panose="020B0604020202020204"/>
              </a:rPr>
              <a:t> </a:t>
            </a:r>
            <a:r>
              <a:rPr lang="en-US" sz="1200" err="1">
                <a:solidFill>
                  <a:srgbClr val="000000"/>
                </a:solidFill>
                <a:latin typeface="Arial" panose="020B0604020202020204"/>
              </a:rPr>
              <a:t>điều</a:t>
            </a:r>
            <a:r>
              <a:rPr lang="en-US" sz="1200">
                <a:solidFill>
                  <a:srgbClr val="000000"/>
                </a:solidFill>
                <a:latin typeface="Arial" panose="020B0604020202020204"/>
              </a:rPr>
              <a:t> </a:t>
            </a:r>
            <a:r>
              <a:rPr lang="en-US" sz="1200" err="1">
                <a:solidFill>
                  <a:srgbClr val="000000"/>
                </a:solidFill>
                <a:latin typeface="Arial" panose="020B0604020202020204"/>
              </a:rPr>
              <a:t>kiện</a:t>
            </a:r>
            <a:r>
              <a:rPr lang="en-US" sz="1200">
                <a:solidFill>
                  <a:srgbClr val="000000"/>
                </a:solidFill>
                <a:latin typeface="Arial" panose="020B0604020202020204"/>
              </a:rPr>
              <a:t> </a:t>
            </a:r>
            <a:r>
              <a:rPr lang="en-US" sz="1200" err="1">
                <a:solidFill>
                  <a:srgbClr val="000000"/>
                </a:solidFill>
                <a:latin typeface="Arial" panose="020B0604020202020204"/>
              </a:rPr>
              <a:t>khác</a:t>
            </a:r>
            <a:r>
              <a:rPr lang="en-US" sz="1200">
                <a:solidFill>
                  <a:srgbClr val="000000"/>
                </a:solidFill>
                <a:latin typeface="Arial" panose="020B0604020202020204"/>
              </a:rPr>
              <a:t> </a:t>
            </a:r>
            <a:r>
              <a:rPr lang="en-US" sz="1200" err="1">
                <a:solidFill>
                  <a:srgbClr val="000000"/>
                </a:solidFill>
                <a:latin typeface="Arial" panose="020B0604020202020204"/>
              </a:rPr>
              <a:t>nhau</a:t>
            </a:r>
            <a:r>
              <a:rPr lang="en-US" sz="1200">
                <a:solidFill>
                  <a:srgbClr val="000000"/>
                </a:solidFill>
                <a:latin typeface="Arial" panose="020B0604020202020204"/>
              </a:rPr>
              <a:t>, </a:t>
            </a:r>
            <a:r>
              <a:rPr lang="en-US" sz="1200" err="1">
                <a:solidFill>
                  <a:srgbClr val="000000"/>
                </a:solidFill>
                <a:latin typeface="Arial" panose="020B0604020202020204"/>
              </a:rPr>
              <a:t>doanh</a:t>
            </a:r>
            <a:r>
              <a:rPr lang="en-US" sz="1200">
                <a:solidFill>
                  <a:srgbClr val="000000"/>
                </a:solidFill>
                <a:latin typeface="Arial" panose="020B0604020202020204"/>
              </a:rPr>
              <a:t> </a:t>
            </a:r>
            <a:r>
              <a:rPr lang="en-US" sz="1200" err="1">
                <a:solidFill>
                  <a:srgbClr val="000000"/>
                </a:solidFill>
                <a:latin typeface="Arial" panose="020B0604020202020204"/>
              </a:rPr>
              <a:t>nghiệp</a:t>
            </a:r>
            <a:r>
              <a:rPr lang="en-US" sz="1200">
                <a:solidFill>
                  <a:srgbClr val="000000"/>
                </a:solidFill>
                <a:latin typeface="Arial" panose="020B0604020202020204"/>
              </a:rPr>
              <a:t> </a:t>
            </a:r>
            <a:r>
              <a:rPr lang="en-US" sz="1200" err="1">
                <a:solidFill>
                  <a:srgbClr val="000000"/>
                </a:solidFill>
                <a:latin typeface="Arial" panose="020B0604020202020204"/>
              </a:rPr>
              <a:t>có</a:t>
            </a:r>
            <a:r>
              <a:rPr lang="en-US" sz="1200">
                <a:solidFill>
                  <a:srgbClr val="000000"/>
                </a:solidFill>
                <a:latin typeface="Arial" panose="020B0604020202020204"/>
              </a:rPr>
              <a:t> </a:t>
            </a:r>
            <a:r>
              <a:rPr lang="en-US" sz="1200" err="1">
                <a:solidFill>
                  <a:srgbClr val="000000"/>
                </a:solidFill>
                <a:latin typeface="Arial" panose="020B0604020202020204"/>
              </a:rPr>
              <a:t>thể</a:t>
            </a:r>
            <a:r>
              <a:rPr lang="en-US" sz="1200">
                <a:solidFill>
                  <a:srgbClr val="000000"/>
                </a:solidFill>
                <a:latin typeface="Arial" panose="020B0604020202020204"/>
              </a:rPr>
              <a:t> </a:t>
            </a:r>
            <a:r>
              <a:rPr lang="en-US" sz="1200" err="1">
                <a:solidFill>
                  <a:srgbClr val="000000"/>
                </a:solidFill>
                <a:latin typeface="Arial" panose="020B0604020202020204"/>
              </a:rPr>
              <a:t>đầu</a:t>
            </a:r>
            <a:r>
              <a:rPr lang="en-US" sz="1200">
                <a:solidFill>
                  <a:srgbClr val="000000"/>
                </a:solidFill>
                <a:latin typeface="Arial" panose="020B0604020202020204"/>
              </a:rPr>
              <a:t> </a:t>
            </a:r>
            <a:r>
              <a:rPr lang="en-US" sz="1200" err="1">
                <a:solidFill>
                  <a:srgbClr val="000000"/>
                </a:solidFill>
                <a:latin typeface="Arial" panose="020B0604020202020204"/>
              </a:rPr>
              <a:t>tư</a:t>
            </a:r>
            <a:r>
              <a:rPr lang="en-US" sz="1200">
                <a:solidFill>
                  <a:srgbClr val="000000"/>
                </a:solidFill>
                <a:latin typeface="Arial" panose="020B0604020202020204"/>
              </a:rPr>
              <a:t>, </a:t>
            </a:r>
            <a:r>
              <a:rPr lang="en-US" sz="1200" err="1">
                <a:solidFill>
                  <a:srgbClr val="000000"/>
                </a:solidFill>
                <a:latin typeface="Arial" panose="020B0604020202020204"/>
              </a:rPr>
              <a:t>triển</a:t>
            </a:r>
            <a:r>
              <a:rPr lang="en-US" sz="1200">
                <a:solidFill>
                  <a:srgbClr val="000000"/>
                </a:solidFill>
                <a:latin typeface="Arial" panose="020B0604020202020204"/>
              </a:rPr>
              <a:t> </a:t>
            </a:r>
            <a:r>
              <a:rPr lang="en-US" sz="1200" err="1">
                <a:solidFill>
                  <a:srgbClr val="000000"/>
                </a:solidFill>
                <a:latin typeface="Arial" panose="020B0604020202020204"/>
              </a:rPr>
              <a:t>khai</a:t>
            </a:r>
            <a:r>
              <a:rPr lang="en-US" sz="1200">
                <a:solidFill>
                  <a:srgbClr val="000000"/>
                </a:solidFill>
                <a:latin typeface="Arial" panose="020B0604020202020204"/>
              </a:rPr>
              <a:t> </a:t>
            </a:r>
            <a:r>
              <a:rPr lang="en-US" sz="1200" err="1">
                <a:solidFill>
                  <a:srgbClr val="000000"/>
                </a:solidFill>
                <a:latin typeface="Arial" panose="020B0604020202020204"/>
              </a:rPr>
              <a:t>các</a:t>
            </a:r>
            <a:r>
              <a:rPr lang="en-US" sz="1200">
                <a:solidFill>
                  <a:srgbClr val="000000"/>
                </a:solidFill>
                <a:latin typeface="Arial" panose="020B0604020202020204"/>
              </a:rPr>
              <a:t> </a:t>
            </a:r>
            <a:r>
              <a:rPr lang="en-US" sz="1200" err="1">
                <a:solidFill>
                  <a:srgbClr val="000000"/>
                </a:solidFill>
                <a:latin typeface="Arial" panose="020B0604020202020204"/>
              </a:rPr>
              <a:t>hệ</a:t>
            </a:r>
            <a:r>
              <a:rPr lang="en-US" sz="1200">
                <a:solidFill>
                  <a:srgbClr val="000000"/>
                </a:solidFill>
                <a:latin typeface="Arial" panose="020B0604020202020204"/>
              </a:rPr>
              <a:t> </a:t>
            </a:r>
            <a:r>
              <a:rPr lang="en-US" sz="1200" err="1">
                <a:solidFill>
                  <a:srgbClr val="000000"/>
                </a:solidFill>
                <a:latin typeface="Arial" panose="020B0604020202020204"/>
              </a:rPr>
              <a:t>thống</a:t>
            </a:r>
            <a:r>
              <a:rPr lang="en-US" sz="1200">
                <a:solidFill>
                  <a:srgbClr val="000000"/>
                </a:solidFill>
                <a:latin typeface="Arial" panose="020B0604020202020204"/>
              </a:rPr>
              <a:t> CNTT </a:t>
            </a:r>
            <a:r>
              <a:rPr lang="en-US" sz="1200" err="1">
                <a:solidFill>
                  <a:srgbClr val="000000"/>
                </a:solidFill>
                <a:latin typeface="Arial" panose="020B0604020202020204"/>
              </a:rPr>
              <a:t>chuyên</a:t>
            </a:r>
            <a:r>
              <a:rPr lang="en-US" sz="1200">
                <a:solidFill>
                  <a:srgbClr val="000000"/>
                </a:solidFill>
                <a:latin typeface="Arial" panose="020B0604020202020204"/>
              </a:rPr>
              <a:t> </a:t>
            </a:r>
            <a:r>
              <a:rPr lang="en-US" sz="1200" err="1">
                <a:solidFill>
                  <a:srgbClr val="000000"/>
                </a:solidFill>
                <a:latin typeface="Arial" panose="020B0604020202020204"/>
              </a:rPr>
              <a:t>sâu</a:t>
            </a:r>
            <a:r>
              <a:rPr lang="en-US" sz="1200">
                <a:solidFill>
                  <a:srgbClr val="000000"/>
                </a:solidFill>
                <a:latin typeface="Arial" panose="020B0604020202020204"/>
              </a:rPr>
              <a:t> </a:t>
            </a:r>
            <a:r>
              <a:rPr lang="en-US" sz="1200" err="1">
                <a:solidFill>
                  <a:srgbClr val="000000"/>
                </a:solidFill>
                <a:latin typeface="Arial" panose="020B0604020202020204"/>
              </a:rPr>
              <a:t>giúp</a:t>
            </a:r>
            <a:r>
              <a:rPr lang="en-US" sz="1200">
                <a:solidFill>
                  <a:srgbClr val="000000"/>
                </a:solidFill>
                <a:latin typeface="Arial" panose="020B0604020202020204"/>
              </a:rPr>
              <a:t> </a:t>
            </a:r>
            <a:r>
              <a:rPr lang="en-US" sz="1200" err="1">
                <a:solidFill>
                  <a:srgbClr val="000000"/>
                </a:solidFill>
                <a:latin typeface="Arial" panose="020B0604020202020204"/>
              </a:rPr>
              <a:t>nâng</a:t>
            </a:r>
            <a:r>
              <a:rPr lang="en-US" sz="1200">
                <a:solidFill>
                  <a:srgbClr val="000000"/>
                </a:solidFill>
                <a:latin typeface="Arial" panose="020B0604020202020204"/>
              </a:rPr>
              <a:t> </a:t>
            </a:r>
            <a:r>
              <a:rPr lang="en-US" sz="1200" err="1">
                <a:solidFill>
                  <a:srgbClr val="000000"/>
                </a:solidFill>
                <a:latin typeface="Arial" panose="020B0604020202020204"/>
              </a:rPr>
              <a:t>cao</a:t>
            </a:r>
            <a:r>
              <a:rPr lang="en-US" sz="1200">
                <a:solidFill>
                  <a:srgbClr val="000000"/>
                </a:solidFill>
                <a:latin typeface="Arial" panose="020B0604020202020204"/>
              </a:rPr>
              <a:t> </a:t>
            </a:r>
            <a:r>
              <a:rPr lang="en-US" sz="1200" err="1">
                <a:solidFill>
                  <a:srgbClr val="000000"/>
                </a:solidFill>
                <a:latin typeface="Arial" panose="020B0604020202020204"/>
              </a:rPr>
              <a:t>trải</a:t>
            </a:r>
            <a:r>
              <a:rPr lang="en-US" sz="1200">
                <a:solidFill>
                  <a:srgbClr val="000000"/>
                </a:solidFill>
                <a:latin typeface="Arial" panose="020B0604020202020204"/>
              </a:rPr>
              <a:t> </a:t>
            </a:r>
            <a:r>
              <a:rPr lang="en-US" sz="1200" err="1">
                <a:solidFill>
                  <a:srgbClr val="000000"/>
                </a:solidFill>
                <a:latin typeface="Arial" panose="020B0604020202020204"/>
              </a:rPr>
              <a:t>nghiệm</a:t>
            </a:r>
            <a:r>
              <a:rPr lang="en-US" sz="1200">
                <a:solidFill>
                  <a:srgbClr val="000000"/>
                </a:solidFill>
                <a:latin typeface="Arial" panose="020B0604020202020204"/>
              </a:rPr>
              <a:t> </a:t>
            </a:r>
            <a:r>
              <a:rPr lang="en-US" sz="1200" err="1">
                <a:solidFill>
                  <a:srgbClr val="000000"/>
                </a:solidFill>
                <a:latin typeface="Arial" panose="020B0604020202020204"/>
              </a:rPr>
              <a:t>khách</a:t>
            </a:r>
            <a:r>
              <a:rPr lang="en-US" sz="1200">
                <a:solidFill>
                  <a:srgbClr val="000000"/>
                </a:solidFill>
                <a:latin typeface="Arial" panose="020B0604020202020204"/>
              </a:rPr>
              <a:t> </a:t>
            </a:r>
            <a:r>
              <a:rPr lang="en-US" sz="1200" err="1">
                <a:solidFill>
                  <a:srgbClr val="000000"/>
                </a:solidFill>
                <a:latin typeface="Arial" panose="020B0604020202020204"/>
              </a:rPr>
              <a:t>hàng</a:t>
            </a:r>
            <a:r>
              <a:rPr lang="en-US" sz="1200">
                <a:solidFill>
                  <a:srgbClr val="000000"/>
                </a:solidFill>
                <a:latin typeface="Arial" panose="020B0604020202020204"/>
              </a:rPr>
              <a:t>, an </a:t>
            </a:r>
            <a:r>
              <a:rPr lang="en-US" sz="1200" err="1">
                <a:solidFill>
                  <a:srgbClr val="000000"/>
                </a:solidFill>
                <a:latin typeface="Arial" panose="020B0604020202020204"/>
              </a:rPr>
              <a:t>toàn</a:t>
            </a:r>
            <a:r>
              <a:rPr lang="en-US" sz="1200">
                <a:solidFill>
                  <a:srgbClr val="000000"/>
                </a:solidFill>
                <a:latin typeface="Arial" panose="020B0604020202020204"/>
              </a:rPr>
              <a:t>, an </a:t>
            </a:r>
            <a:r>
              <a:rPr lang="en-US" sz="1200" err="1">
                <a:solidFill>
                  <a:srgbClr val="000000"/>
                </a:solidFill>
                <a:latin typeface="Arial" panose="020B0604020202020204"/>
              </a:rPr>
              <a:t>ninh</a:t>
            </a:r>
            <a:r>
              <a:rPr lang="en-US" sz="1200">
                <a:solidFill>
                  <a:srgbClr val="000000"/>
                </a:solidFill>
                <a:latin typeface="Arial" panose="020B0604020202020204"/>
              </a:rPr>
              <a:t> </a:t>
            </a:r>
            <a:r>
              <a:rPr lang="en-US" sz="1200" err="1">
                <a:solidFill>
                  <a:srgbClr val="000000"/>
                </a:solidFill>
                <a:latin typeface="Arial" panose="020B0604020202020204"/>
              </a:rPr>
              <a:t>bảo</a:t>
            </a:r>
            <a:r>
              <a:rPr lang="en-US" sz="1200">
                <a:solidFill>
                  <a:srgbClr val="000000"/>
                </a:solidFill>
                <a:latin typeface="Arial" panose="020B0604020202020204"/>
              </a:rPr>
              <a:t> </a:t>
            </a:r>
            <a:r>
              <a:rPr lang="en-US" sz="1200" err="1">
                <a:solidFill>
                  <a:srgbClr val="000000"/>
                </a:solidFill>
                <a:latin typeface="Arial" panose="020B0604020202020204"/>
              </a:rPr>
              <a:t>mật</a:t>
            </a:r>
            <a:r>
              <a:rPr lang="en-US" sz="1200">
                <a:solidFill>
                  <a:srgbClr val="000000"/>
                </a:solidFill>
                <a:latin typeface="Arial" panose="020B0604020202020204"/>
              </a:rPr>
              <a:t> </a:t>
            </a:r>
            <a:r>
              <a:rPr lang="en-US" sz="1200" err="1">
                <a:solidFill>
                  <a:srgbClr val="000000"/>
                </a:solidFill>
                <a:latin typeface="Arial" panose="020B0604020202020204"/>
              </a:rPr>
              <a:t>và</a:t>
            </a:r>
            <a:r>
              <a:rPr lang="en-US" sz="1200">
                <a:solidFill>
                  <a:srgbClr val="000000"/>
                </a:solidFill>
                <a:latin typeface="Arial" panose="020B0604020202020204"/>
              </a:rPr>
              <a:t> </a:t>
            </a:r>
            <a:r>
              <a:rPr lang="en-US" sz="1200" err="1">
                <a:solidFill>
                  <a:srgbClr val="000000"/>
                </a:solidFill>
                <a:latin typeface="Arial" panose="020B0604020202020204"/>
              </a:rPr>
              <a:t>văn</a:t>
            </a:r>
            <a:r>
              <a:rPr lang="en-US" sz="1200">
                <a:solidFill>
                  <a:srgbClr val="000000"/>
                </a:solidFill>
                <a:latin typeface="Arial" panose="020B0604020202020204"/>
              </a:rPr>
              <a:t> </a:t>
            </a:r>
            <a:r>
              <a:rPr lang="en-US" sz="1200" err="1">
                <a:solidFill>
                  <a:srgbClr val="000000"/>
                </a:solidFill>
                <a:latin typeface="Arial" panose="020B0604020202020204"/>
              </a:rPr>
              <a:t>hóa</a:t>
            </a:r>
            <a:r>
              <a:rPr lang="en-US" sz="1200">
                <a:solidFill>
                  <a:srgbClr val="000000"/>
                </a:solidFill>
                <a:latin typeface="Arial" panose="020B0604020202020204"/>
              </a:rPr>
              <a:t> </a:t>
            </a:r>
            <a:r>
              <a:rPr lang="en-US" sz="1200" err="1">
                <a:solidFill>
                  <a:srgbClr val="000000"/>
                </a:solidFill>
                <a:latin typeface="Arial" panose="020B0604020202020204"/>
              </a:rPr>
              <a:t>doanh</a:t>
            </a:r>
            <a:r>
              <a:rPr lang="en-US" sz="1200">
                <a:solidFill>
                  <a:srgbClr val="000000"/>
                </a:solidFill>
                <a:latin typeface="Arial" panose="020B0604020202020204"/>
              </a:rPr>
              <a:t> </a:t>
            </a:r>
            <a:r>
              <a:rPr lang="en-US" sz="1200" err="1">
                <a:solidFill>
                  <a:srgbClr val="000000"/>
                </a:solidFill>
                <a:latin typeface="Arial" panose="020B0604020202020204"/>
              </a:rPr>
              <a:t>nghiệp</a:t>
            </a:r>
            <a:r>
              <a:rPr lang="en-US" sz="1200">
                <a:solidFill>
                  <a:srgbClr val="000000"/>
                </a:solidFill>
                <a:latin typeface="Arial" panose="020B0604020202020204"/>
              </a:rPr>
              <a:t> </a:t>
            </a:r>
            <a:r>
              <a:rPr lang="en-US" sz="1200" err="1">
                <a:solidFill>
                  <a:srgbClr val="000000"/>
                </a:solidFill>
                <a:latin typeface="Arial" panose="020B0604020202020204"/>
              </a:rPr>
              <a:t>như</a:t>
            </a:r>
            <a:r>
              <a:rPr lang="en-US" sz="1200">
                <a:solidFill>
                  <a:srgbClr val="000000"/>
                </a:solidFill>
                <a:latin typeface="Arial" panose="020B0604020202020204"/>
              </a:rPr>
              <a:t> </a:t>
            </a:r>
            <a:r>
              <a:rPr lang="en-US" sz="1200" err="1">
                <a:solidFill>
                  <a:srgbClr val="000000"/>
                </a:solidFill>
                <a:latin typeface="Arial" panose="020B0604020202020204"/>
              </a:rPr>
              <a:t>các</a:t>
            </a:r>
            <a:r>
              <a:rPr lang="en-US" sz="1200">
                <a:solidFill>
                  <a:srgbClr val="000000"/>
                </a:solidFill>
                <a:latin typeface="Arial" panose="020B0604020202020204"/>
              </a:rPr>
              <a:t> </a:t>
            </a:r>
            <a:r>
              <a:rPr lang="en-US" sz="1200" err="1">
                <a:solidFill>
                  <a:srgbClr val="000000"/>
                </a:solidFill>
                <a:latin typeface="Arial" panose="020B0604020202020204"/>
              </a:rPr>
              <a:t>hệ</a:t>
            </a:r>
            <a:r>
              <a:rPr lang="en-US" sz="1200">
                <a:solidFill>
                  <a:srgbClr val="000000"/>
                </a:solidFill>
                <a:latin typeface="Arial" panose="020B0604020202020204"/>
              </a:rPr>
              <a:t> </a:t>
            </a:r>
            <a:r>
              <a:rPr lang="en-US" sz="1200" err="1">
                <a:solidFill>
                  <a:srgbClr val="000000"/>
                </a:solidFill>
                <a:latin typeface="Arial" panose="020B0604020202020204"/>
              </a:rPr>
              <a:t>thống</a:t>
            </a:r>
            <a:r>
              <a:rPr lang="en-US" sz="1200">
                <a:solidFill>
                  <a:srgbClr val="000000"/>
                </a:solidFill>
                <a:latin typeface="Arial" panose="020B0604020202020204"/>
              </a:rPr>
              <a:t> Loyalty (</a:t>
            </a:r>
            <a:r>
              <a:rPr lang="en-US" sz="1200" err="1">
                <a:solidFill>
                  <a:srgbClr val="000000"/>
                </a:solidFill>
                <a:latin typeface="Arial" panose="020B0604020202020204"/>
              </a:rPr>
              <a:t>quản</a:t>
            </a:r>
            <a:r>
              <a:rPr lang="en-US" sz="1200">
                <a:solidFill>
                  <a:srgbClr val="000000"/>
                </a:solidFill>
                <a:latin typeface="Arial" panose="020B0604020202020204"/>
              </a:rPr>
              <a:t> </a:t>
            </a:r>
            <a:r>
              <a:rPr lang="en-US" sz="1200" err="1">
                <a:solidFill>
                  <a:srgbClr val="000000"/>
                </a:solidFill>
                <a:latin typeface="Arial" panose="020B0604020202020204"/>
              </a:rPr>
              <a:t>lý</a:t>
            </a:r>
            <a:r>
              <a:rPr lang="en-US" sz="1200">
                <a:solidFill>
                  <a:srgbClr val="000000"/>
                </a:solidFill>
                <a:latin typeface="Arial" panose="020B0604020202020204"/>
              </a:rPr>
              <a:t> </a:t>
            </a:r>
            <a:r>
              <a:rPr lang="en-US" sz="1200" err="1">
                <a:solidFill>
                  <a:srgbClr val="000000"/>
                </a:solidFill>
                <a:latin typeface="Arial" panose="020B0604020202020204"/>
              </a:rPr>
              <a:t>khách</a:t>
            </a:r>
            <a:r>
              <a:rPr lang="en-US" sz="1200">
                <a:solidFill>
                  <a:srgbClr val="000000"/>
                </a:solidFill>
                <a:latin typeface="Arial" panose="020B0604020202020204"/>
              </a:rPr>
              <a:t> </a:t>
            </a:r>
            <a:r>
              <a:rPr lang="en-US" sz="1200" err="1">
                <a:solidFill>
                  <a:srgbClr val="000000"/>
                </a:solidFill>
                <a:latin typeface="Arial" panose="020B0604020202020204"/>
              </a:rPr>
              <a:t>hàng</a:t>
            </a:r>
            <a:r>
              <a:rPr lang="en-US" sz="1200">
                <a:solidFill>
                  <a:srgbClr val="000000"/>
                </a:solidFill>
                <a:latin typeface="Arial" panose="020B0604020202020204"/>
              </a:rPr>
              <a:t> </a:t>
            </a:r>
            <a:r>
              <a:rPr lang="en-US" sz="1200" err="1">
                <a:solidFill>
                  <a:srgbClr val="000000"/>
                </a:solidFill>
                <a:latin typeface="Arial" panose="020B0604020202020204"/>
              </a:rPr>
              <a:t>thân</a:t>
            </a:r>
            <a:r>
              <a:rPr lang="en-US" sz="1200">
                <a:solidFill>
                  <a:srgbClr val="000000"/>
                </a:solidFill>
                <a:latin typeface="Arial" panose="020B0604020202020204"/>
              </a:rPr>
              <a:t> </a:t>
            </a:r>
            <a:r>
              <a:rPr lang="en-US" sz="1200" err="1">
                <a:solidFill>
                  <a:srgbClr val="000000"/>
                </a:solidFill>
                <a:latin typeface="Arial" panose="020B0604020202020204"/>
              </a:rPr>
              <a:t>thiết</a:t>
            </a:r>
            <a:r>
              <a:rPr lang="en-US" sz="1200">
                <a:solidFill>
                  <a:srgbClr val="000000"/>
                </a:solidFill>
                <a:latin typeface="Arial" panose="020B0604020202020204"/>
              </a:rPr>
              <a:t>), </a:t>
            </a:r>
            <a:r>
              <a:rPr lang="en-US" sz="1200" err="1">
                <a:solidFill>
                  <a:srgbClr val="000000"/>
                </a:solidFill>
                <a:latin typeface="Arial" panose="020B0604020202020204"/>
              </a:rPr>
              <a:t>các</a:t>
            </a:r>
            <a:r>
              <a:rPr lang="en-US" sz="1200">
                <a:solidFill>
                  <a:srgbClr val="000000"/>
                </a:solidFill>
                <a:latin typeface="Arial" panose="020B0604020202020204"/>
              </a:rPr>
              <a:t> </a:t>
            </a:r>
            <a:r>
              <a:rPr lang="en-US" sz="1200" err="1">
                <a:solidFill>
                  <a:srgbClr val="000000"/>
                </a:solidFill>
                <a:latin typeface="Arial" panose="020B0604020202020204"/>
              </a:rPr>
              <a:t>hệ</a:t>
            </a:r>
            <a:r>
              <a:rPr lang="en-US" sz="1200">
                <a:solidFill>
                  <a:srgbClr val="000000"/>
                </a:solidFill>
                <a:latin typeface="Arial" panose="020B0604020202020204"/>
              </a:rPr>
              <a:t> </a:t>
            </a:r>
            <a:r>
              <a:rPr lang="en-US" sz="1200" err="1">
                <a:solidFill>
                  <a:srgbClr val="000000"/>
                </a:solidFill>
                <a:latin typeface="Arial" panose="020B0604020202020204"/>
              </a:rPr>
              <a:t>thống</a:t>
            </a:r>
            <a:r>
              <a:rPr lang="en-US" sz="1200">
                <a:solidFill>
                  <a:srgbClr val="000000"/>
                </a:solidFill>
                <a:latin typeface="Arial" panose="020B0604020202020204"/>
              </a:rPr>
              <a:t> </a:t>
            </a:r>
            <a:r>
              <a:rPr lang="en-US" sz="1200" err="1">
                <a:solidFill>
                  <a:srgbClr val="000000"/>
                </a:solidFill>
                <a:latin typeface="Arial" panose="020B0604020202020204"/>
              </a:rPr>
              <a:t>chuyên</a:t>
            </a:r>
            <a:r>
              <a:rPr lang="en-US" sz="1200">
                <a:solidFill>
                  <a:srgbClr val="000000"/>
                </a:solidFill>
                <a:latin typeface="Arial" panose="020B0604020202020204"/>
              </a:rPr>
              <a:t> </a:t>
            </a:r>
            <a:r>
              <a:rPr lang="en-US" sz="1200" err="1">
                <a:solidFill>
                  <a:srgbClr val="000000"/>
                </a:solidFill>
                <a:latin typeface="Arial" panose="020B0604020202020204"/>
              </a:rPr>
              <a:t>sâu</a:t>
            </a:r>
            <a:r>
              <a:rPr lang="en-US" sz="1200">
                <a:solidFill>
                  <a:srgbClr val="000000"/>
                </a:solidFill>
                <a:latin typeface="Arial" panose="020B0604020202020204"/>
              </a:rPr>
              <a:t> </a:t>
            </a:r>
            <a:r>
              <a:rPr lang="en-US" sz="1200" err="1">
                <a:solidFill>
                  <a:srgbClr val="000000"/>
                </a:solidFill>
                <a:latin typeface="Arial" panose="020B0604020202020204"/>
              </a:rPr>
              <a:t>ứng</a:t>
            </a:r>
            <a:r>
              <a:rPr lang="en-US" sz="1200">
                <a:solidFill>
                  <a:srgbClr val="000000"/>
                </a:solidFill>
                <a:latin typeface="Arial" panose="020B0604020202020204"/>
              </a:rPr>
              <a:t> </a:t>
            </a:r>
            <a:r>
              <a:rPr lang="en-US" sz="1200" err="1">
                <a:solidFill>
                  <a:srgbClr val="000000"/>
                </a:solidFill>
                <a:latin typeface="Arial" panose="020B0604020202020204"/>
              </a:rPr>
              <a:t>dụng</a:t>
            </a:r>
            <a:r>
              <a:rPr lang="en-US" sz="1200">
                <a:solidFill>
                  <a:srgbClr val="000000"/>
                </a:solidFill>
                <a:latin typeface="Arial" panose="020B0604020202020204"/>
              </a:rPr>
              <a:t> </a:t>
            </a:r>
            <a:r>
              <a:rPr lang="en-US" sz="1200" err="1">
                <a:solidFill>
                  <a:srgbClr val="000000"/>
                </a:solidFill>
                <a:latin typeface="Arial" panose="020B0604020202020204"/>
              </a:rPr>
              <a:t>các</a:t>
            </a:r>
            <a:r>
              <a:rPr lang="en-US" sz="1200">
                <a:solidFill>
                  <a:srgbClr val="000000"/>
                </a:solidFill>
                <a:latin typeface="Arial" panose="020B0604020202020204"/>
              </a:rPr>
              <a:t> </a:t>
            </a:r>
            <a:r>
              <a:rPr lang="en-US" sz="1200" err="1">
                <a:solidFill>
                  <a:srgbClr val="000000"/>
                </a:solidFill>
                <a:latin typeface="Arial" panose="020B0604020202020204"/>
              </a:rPr>
              <a:t>công</a:t>
            </a:r>
            <a:r>
              <a:rPr lang="en-US" sz="1200">
                <a:solidFill>
                  <a:srgbClr val="000000"/>
                </a:solidFill>
                <a:latin typeface="Arial" panose="020B0604020202020204"/>
              </a:rPr>
              <a:t> </a:t>
            </a:r>
            <a:r>
              <a:rPr lang="en-US" sz="1200" err="1">
                <a:solidFill>
                  <a:srgbClr val="000000"/>
                </a:solidFill>
                <a:latin typeface="Arial" panose="020B0604020202020204"/>
              </a:rPr>
              <a:t>nghệ</a:t>
            </a:r>
            <a:r>
              <a:rPr lang="en-US" sz="1200">
                <a:solidFill>
                  <a:srgbClr val="000000"/>
                </a:solidFill>
                <a:latin typeface="Arial" panose="020B0604020202020204"/>
              </a:rPr>
              <a:t> </a:t>
            </a:r>
            <a:r>
              <a:rPr lang="en-US" sz="1200" err="1">
                <a:solidFill>
                  <a:srgbClr val="000000"/>
                </a:solidFill>
                <a:latin typeface="Arial" panose="020B0604020202020204"/>
              </a:rPr>
              <a:t>cao</a:t>
            </a:r>
            <a:r>
              <a:rPr lang="en-US" sz="1200">
                <a:solidFill>
                  <a:srgbClr val="000000"/>
                </a:solidFill>
                <a:latin typeface="Arial" panose="020B0604020202020204"/>
              </a:rPr>
              <a:t> </a:t>
            </a:r>
            <a:r>
              <a:rPr lang="en-US" sz="1200" err="1">
                <a:solidFill>
                  <a:srgbClr val="000000"/>
                </a:solidFill>
                <a:latin typeface="Arial" panose="020B0604020202020204"/>
              </a:rPr>
              <a:t>như</a:t>
            </a:r>
            <a:r>
              <a:rPr lang="en-US" sz="1200">
                <a:solidFill>
                  <a:srgbClr val="000000"/>
                </a:solidFill>
                <a:latin typeface="Arial" panose="020B0604020202020204"/>
              </a:rPr>
              <a:t> IoT, </a:t>
            </a:r>
            <a:r>
              <a:rPr lang="en-US" sz="1200" err="1">
                <a:solidFill>
                  <a:srgbClr val="000000"/>
                </a:solidFill>
                <a:latin typeface="Arial" panose="020B0604020202020204"/>
              </a:rPr>
              <a:t>chuỗi</a:t>
            </a:r>
            <a:r>
              <a:rPr lang="en-US" sz="1200">
                <a:solidFill>
                  <a:srgbClr val="000000"/>
                </a:solidFill>
                <a:latin typeface="Arial" panose="020B0604020202020204"/>
              </a:rPr>
              <a:t> </a:t>
            </a:r>
            <a:r>
              <a:rPr lang="en-US" sz="1200" err="1">
                <a:solidFill>
                  <a:srgbClr val="000000"/>
                </a:solidFill>
                <a:latin typeface="Arial" panose="020B0604020202020204"/>
              </a:rPr>
              <a:t>khối</a:t>
            </a:r>
            <a:r>
              <a:rPr lang="en-US" sz="1200">
                <a:solidFill>
                  <a:srgbClr val="000000"/>
                </a:solidFill>
                <a:latin typeface="Arial" panose="020B0604020202020204"/>
              </a:rPr>
              <a:t>, </a:t>
            </a:r>
            <a:r>
              <a:rPr lang="en-US" sz="1200" err="1">
                <a:solidFill>
                  <a:srgbClr val="000000"/>
                </a:solidFill>
                <a:latin typeface="Arial" panose="020B0604020202020204"/>
              </a:rPr>
              <a:t>thực</a:t>
            </a:r>
            <a:r>
              <a:rPr lang="en-US" sz="1200">
                <a:solidFill>
                  <a:srgbClr val="000000"/>
                </a:solidFill>
                <a:latin typeface="Arial" panose="020B0604020202020204"/>
              </a:rPr>
              <a:t> </a:t>
            </a:r>
            <a:r>
              <a:rPr lang="en-US" sz="1200" err="1">
                <a:solidFill>
                  <a:srgbClr val="000000"/>
                </a:solidFill>
                <a:latin typeface="Arial" panose="020B0604020202020204"/>
              </a:rPr>
              <a:t>tế</a:t>
            </a:r>
            <a:r>
              <a:rPr lang="en-US" sz="1200">
                <a:solidFill>
                  <a:srgbClr val="000000"/>
                </a:solidFill>
                <a:latin typeface="Arial" panose="020B0604020202020204"/>
              </a:rPr>
              <a:t> </a:t>
            </a:r>
            <a:r>
              <a:rPr lang="en-US" sz="1200" err="1">
                <a:solidFill>
                  <a:srgbClr val="000000"/>
                </a:solidFill>
                <a:latin typeface="Arial" panose="020B0604020202020204"/>
              </a:rPr>
              <a:t>ảo</a:t>
            </a:r>
            <a:r>
              <a:rPr lang="en-US" sz="1200">
                <a:solidFill>
                  <a:srgbClr val="000000"/>
                </a:solidFill>
                <a:latin typeface="Arial" panose="020B0604020202020204"/>
              </a:rPr>
              <a:t>, </a:t>
            </a:r>
            <a:r>
              <a:rPr lang="en-US" sz="1200" err="1">
                <a:solidFill>
                  <a:srgbClr val="000000"/>
                </a:solidFill>
                <a:latin typeface="Arial" panose="020B0604020202020204"/>
              </a:rPr>
              <a:t>thực</a:t>
            </a:r>
            <a:r>
              <a:rPr lang="en-US" sz="1200">
                <a:solidFill>
                  <a:srgbClr val="000000"/>
                </a:solidFill>
                <a:latin typeface="Arial" panose="020B0604020202020204"/>
              </a:rPr>
              <a:t> </a:t>
            </a:r>
            <a:r>
              <a:rPr lang="en-US" sz="1200" err="1">
                <a:solidFill>
                  <a:srgbClr val="000000"/>
                </a:solidFill>
                <a:latin typeface="Arial" panose="020B0604020202020204"/>
              </a:rPr>
              <a:t>tế</a:t>
            </a:r>
            <a:r>
              <a:rPr lang="en-US" sz="1200">
                <a:solidFill>
                  <a:srgbClr val="000000"/>
                </a:solidFill>
                <a:latin typeface="Arial" panose="020B0604020202020204"/>
              </a:rPr>
              <a:t> </a:t>
            </a:r>
            <a:r>
              <a:rPr lang="en-US" sz="1200" err="1">
                <a:solidFill>
                  <a:srgbClr val="000000"/>
                </a:solidFill>
                <a:latin typeface="Arial" panose="020B0604020202020204"/>
              </a:rPr>
              <a:t>ảo</a:t>
            </a:r>
            <a:r>
              <a:rPr lang="en-US" sz="1200">
                <a:solidFill>
                  <a:srgbClr val="000000"/>
                </a:solidFill>
                <a:latin typeface="Arial" panose="020B0604020202020204"/>
              </a:rPr>
              <a:t> </a:t>
            </a:r>
            <a:r>
              <a:rPr lang="en-US" sz="1200" err="1">
                <a:solidFill>
                  <a:srgbClr val="000000"/>
                </a:solidFill>
                <a:latin typeface="Arial" panose="020B0604020202020204"/>
              </a:rPr>
              <a:t>tăng</a:t>
            </a:r>
            <a:r>
              <a:rPr lang="en-US" sz="1200">
                <a:solidFill>
                  <a:srgbClr val="000000"/>
                </a:solidFill>
                <a:latin typeface="Arial" panose="020B0604020202020204"/>
              </a:rPr>
              <a:t> </a:t>
            </a:r>
            <a:r>
              <a:rPr lang="en-US" sz="1200" err="1">
                <a:solidFill>
                  <a:srgbClr val="000000"/>
                </a:solidFill>
                <a:latin typeface="Arial" panose="020B0604020202020204"/>
              </a:rPr>
              <a:t>cường</a:t>
            </a:r>
            <a:r>
              <a:rPr lang="en-US" sz="1200">
                <a:solidFill>
                  <a:srgbClr val="000000"/>
                </a:solidFill>
                <a:latin typeface="Arial" panose="020B0604020202020204"/>
              </a:rPr>
              <a:t>, </a:t>
            </a:r>
            <a:r>
              <a:rPr lang="en-US" sz="1200" err="1">
                <a:solidFill>
                  <a:srgbClr val="000000"/>
                </a:solidFill>
                <a:latin typeface="Arial" panose="020B0604020202020204"/>
              </a:rPr>
              <a:t>hệ</a:t>
            </a:r>
            <a:r>
              <a:rPr lang="en-US" sz="1200">
                <a:solidFill>
                  <a:srgbClr val="000000"/>
                </a:solidFill>
                <a:latin typeface="Arial" panose="020B0604020202020204"/>
              </a:rPr>
              <a:t> </a:t>
            </a:r>
            <a:r>
              <a:rPr lang="en-US" sz="1200" err="1">
                <a:solidFill>
                  <a:srgbClr val="000000"/>
                </a:solidFill>
                <a:latin typeface="Arial" panose="020B0604020202020204"/>
              </a:rPr>
              <a:t>thống</a:t>
            </a:r>
            <a:r>
              <a:rPr lang="en-US" sz="1200">
                <a:solidFill>
                  <a:srgbClr val="000000"/>
                </a:solidFill>
                <a:latin typeface="Arial" panose="020B0604020202020204"/>
              </a:rPr>
              <a:t> </a:t>
            </a:r>
            <a:r>
              <a:rPr lang="en-US" sz="1200" err="1">
                <a:solidFill>
                  <a:srgbClr val="000000"/>
                </a:solidFill>
                <a:latin typeface="Arial" panose="020B0604020202020204"/>
              </a:rPr>
              <a:t>mạng</a:t>
            </a:r>
            <a:r>
              <a:rPr lang="en-US" sz="1200">
                <a:solidFill>
                  <a:srgbClr val="000000"/>
                </a:solidFill>
                <a:latin typeface="Arial" panose="020B0604020202020204"/>
              </a:rPr>
              <a:t> </a:t>
            </a:r>
            <a:r>
              <a:rPr lang="en-US" sz="1200" err="1">
                <a:solidFill>
                  <a:srgbClr val="000000"/>
                </a:solidFill>
                <a:latin typeface="Arial" panose="020B0604020202020204"/>
              </a:rPr>
              <a:t>xã</a:t>
            </a:r>
            <a:r>
              <a:rPr lang="en-US" sz="1200">
                <a:solidFill>
                  <a:srgbClr val="000000"/>
                </a:solidFill>
                <a:latin typeface="Arial" panose="020B0604020202020204"/>
              </a:rPr>
              <a:t> </a:t>
            </a:r>
            <a:r>
              <a:rPr lang="en-US" sz="1200" err="1">
                <a:solidFill>
                  <a:srgbClr val="000000"/>
                </a:solidFill>
                <a:latin typeface="Arial" panose="020B0604020202020204"/>
              </a:rPr>
              <a:t>hội</a:t>
            </a:r>
            <a:r>
              <a:rPr lang="en-US" sz="1200">
                <a:solidFill>
                  <a:srgbClr val="000000"/>
                </a:solidFill>
                <a:latin typeface="Arial" panose="020B0604020202020204"/>
              </a:rPr>
              <a:t> </a:t>
            </a:r>
            <a:r>
              <a:rPr lang="en-US" sz="1200" err="1">
                <a:solidFill>
                  <a:srgbClr val="000000"/>
                </a:solidFill>
                <a:latin typeface="Arial" panose="020B0604020202020204"/>
              </a:rPr>
              <a:t>nội</a:t>
            </a:r>
            <a:r>
              <a:rPr lang="en-US" sz="1200">
                <a:solidFill>
                  <a:srgbClr val="000000"/>
                </a:solidFill>
                <a:latin typeface="Arial" panose="020B0604020202020204"/>
              </a:rPr>
              <a:t> </a:t>
            </a:r>
            <a:r>
              <a:rPr lang="en-US" sz="1200" err="1">
                <a:solidFill>
                  <a:srgbClr val="000000"/>
                </a:solidFill>
                <a:latin typeface="Arial" panose="020B0604020202020204"/>
              </a:rPr>
              <a:t>bộ</a:t>
            </a:r>
            <a:r>
              <a:rPr lang="en-US" sz="1200">
                <a:solidFill>
                  <a:srgbClr val="000000"/>
                </a:solidFill>
                <a:latin typeface="Arial" panose="020B0604020202020204"/>
              </a:rPr>
              <a:t>, </a:t>
            </a:r>
            <a:r>
              <a:rPr lang="en-US" sz="1200" err="1">
                <a:solidFill>
                  <a:srgbClr val="000000"/>
                </a:solidFill>
                <a:latin typeface="Arial" panose="020B0604020202020204"/>
              </a:rPr>
              <a:t>ứng</a:t>
            </a:r>
            <a:r>
              <a:rPr lang="en-US" sz="1200">
                <a:solidFill>
                  <a:srgbClr val="000000"/>
                </a:solidFill>
                <a:latin typeface="Arial" panose="020B0604020202020204"/>
              </a:rPr>
              <a:t> </a:t>
            </a:r>
            <a:r>
              <a:rPr lang="en-US" sz="1200" err="1">
                <a:solidFill>
                  <a:srgbClr val="000000"/>
                </a:solidFill>
                <a:latin typeface="Arial" panose="020B0604020202020204"/>
              </a:rPr>
              <a:t>dụng</a:t>
            </a:r>
            <a:r>
              <a:rPr lang="en-US" sz="1200">
                <a:solidFill>
                  <a:srgbClr val="000000"/>
                </a:solidFill>
                <a:latin typeface="Arial" panose="020B0604020202020204"/>
              </a:rPr>
              <a:t> di </a:t>
            </a:r>
            <a:r>
              <a:rPr lang="en-US" sz="1200" err="1">
                <a:solidFill>
                  <a:srgbClr val="000000"/>
                </a:solidFill>
                <a:latin typeface="Arial" panose="020B0604020202020204"/>
              </a:rPr>
              <a:t>động</a:t>
            </a:r>
            <a:r>
              <a:rPr lang="en-US" sz="1200">
                <a:solidFill>
                  <a:srgbClr val="000000"/>
                </a:solidFill>
                <a:latin typeface="Arial" panose="020B0604020202020204"/>
              </a:rPr>
              <a:t> </a:t>
            </a:r>
            <a:r>
              <a:rPr lang="en-US" sz="1200" err="1">
                <a:solidFill>
                  <a:srgbClr val="000000"/>
                </a:solidFill>
                <a:latin typeface="Arial" panose="020B0604020202020204"/>
              </a:rPr>
              <a:t>cho</a:t>
            </a:r>
            <a:r>
              <a:rPr lang="en-US" sz="1200">
                <a:solidFill>
                  <a:srgbClr val="000000"/>
                </a:solidFill>
                <a:latin typeface="Arial" panose="020B0604020202020204"/>
              </a:rPr>
              <a:t> </a:t>
            </a:r>
            <a:r>
              <a:rPr lang="en-US" sz="1200" err="1">
                <a:solidFill>
                  <a:srgbClr val="000000"/>
                </a:solidFill>
                <a:latin typeface="Arial" panose="020B0604020202020204"/>
              </a:rPr>
              <a:t>nhân</a:t>
            </a:r>
            <a:r>
              <a:rPr lang="en-US" sz="1200">
                <a:solidFill>
                  <a:srgbClr val="000000"/>
                </a:solidFill>
                <a:latin typeface="Arial" panose="020B0604020202020204"/>
              </a:rPr>
              <a:t> </a:t>
            </a:r>
            <a:r>
              <a:rPr lang="en-US" sz="1200" err="1">
                <a:solidFill>
                  <a:srgbClr val="000000"/>
                </a:solidFill>
                <a:latin typeface="Arial" panose="020B0604020202020204"/>
              </a:rPr>
              <a:t>viên</a:t>
            </a:r>
            <a:r>
              <a:rPr lang="en-US" sz="1200">
                <a:solidFill>
                  <a:srgbClr val="000000"/>
                </a:solidFill>
                <a:latin typeface="Arial" panose="020B0604020202020204"/>
              </a:rPr>
              <a:t> v.v.</a:t>
            </a:r>
          </a:p>
        </p:txBody>
      </p:sp>
      <p:sp>
        <p:nvSpPr>
          <p:cNvPr id="12" name="Pentagon 37">
            <a:extLst>
              <a:ext uri="{FF2B5EF4-FFF2-40B4-BE49-F238E27FC236}">
                <a16:creationId xmlns:a16="http://schemas.microsoft.com/office/drawing/2014/main" xmlns="" id="{57FE26FA-B883-49D0-962C-0FA9F89B19F2}"/>
              </a:ext>
            </a:extLst>
          </p:cNvPr>
          <p:cNvSpPr/>
          <p:nvPr/>
        </p:nvSpPr>
        <p:spPr>
          <a:xfrm>
            <a:off x="471490" y="841248"/>
            <a:ext cx="1920240" cy="365760"/>
          </a:xfrm>
          <a:prstGeom prst="homePlate">
            <a:avLst/>
          </a:prstGeom>
          <a:solidFill>
            <a:srgbClr val="947C00"/>
          </a:solidFill>
          <a:ln w="9525" cap="flat" cmpd="sng" algn="ctr">
            <a:noFill/>
            <a:prstDash val="solid"/>
          </a:ln>
          <a:effectLst/>
        </p:spPr>
        <p:txBody>
          <a:bodyPr lIns="182880"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200" b="1" i="0" u="none" strike="noStrike" kern="0" cap="none" spc="0" normalizeH="0" baseline="0" noProof="0" err="1">
                <a:ln>
                  <a:noFill/>
                </a:ln>
                <a:solidFill>
                  <a:schemeClr val="bg1"/>
                </a:solidFill>
                <a:effectLst/>
                <a:uLnTx/>
                <a:uFillTx/>
                <a:latin typeface="Arial"/>
                <a:ea typeface="+mn-ea"/>
                <a:cs typeface="+mn-cs"/>
              </a:rPr>
              <a:t>Giai</a:t>
            </a:r>
            <a:r>
              <a:rPr kumimoji="0" lang="en-IN" sz="1200" b="1" i="0" u="none" strike="noStrike" kern="0" cap="none" spc="0" normalizeH="0" baseline="0" noProof="0">
                <a:ln>
                  <a:noFill/>
                </a:ln>
                <a:solidFill>
                  <a:schemeClr val="bg1"/>
                </a:solidFill>
                <a:effectLst/>
                <a:uLnTx/>
                <a:uFillTx/>
                <a:latin typeface="Arial"/>
                <a:ea typeface="+mn-ea"/>
                <a:cs typeface="+mn-cs"/>
              </a:rPr>
              <a:t> </a:t>
            </a:r>
            <a:r>
              <a:rPr kumimoji="0" lang="en-IN" sz="1200" b="1" i="0" u="none" strike="noStrike" kern="0" cap="none" spc="0" normalizeH="0" baseline="0" noProof="0" err="1">
                <a:ln>
                  <a:noFill/>
                </a:ln>
                <a:solidFill>
                  <a:schemeClr val="bg1"/>
                </a:solidFill>
                <a:effectLst/>
                <a:uLnTx/>
                <a:uFillTx/>
                <a:latin typeface="Arial"/>
                <a:ea typeface="+mn-ea"/>
                <a:cs typeface="+mn-cs"/>
              </a:rPr>
              <a:t>đoạn</a:t>
            </a:r>
            <a:r>
              <a:rPr kumimoji="0" lang="en-IN" sz="1200" b="1" i="0" u="none" strike="noStrike" kern="0" cap="none" spc="0" normalizeH="0" baseline="0" noProof="0">
                <a:ln>
                  <a:noFill/>
                </a:ln>
                <a:solidFill>
                  <a:schemeClr val="bg1"/>
                </a:solidFill>
                <a:effectLst/>
                <a:uLnTx/>
                <a:uFillTx/>
                <a:latin typeface="Arial"/>
                <a:ea typeface="+mn-ea"/>
                <a:cs typeface="+mn-cs"/>
              </a:rPr>
              <a:t> 2</a:t>
            </a:r>
          </a:p>
        </p:txBody>
      </p:sp>
      <p:grpSp>
        <p:nvGrpSpPr>
          <p:cNvPr id="13" name="Group 12">
            <a:extLst>
              <a:ext uri="{FF2B5EF4-FFF2-40B4-BE49-F238E27FC236}">
                <a16:creationId xmlns:a16="http://schemas.microsoft.com/office/drawing/2014/main" xmlns="" id="{8034516A-4C56-4861-8035-A4480C902FA9}"/>
              </a:ext>
            </a:extLst>
          </p:cNvPr>
          <p:cNvGrpSpPr/>
          <p:nvPr/>
        </p:nvGrpSpPr>
        <p:grpSpPr>
          <a:xfrm>
            <a:off x="0" y="0"/>
            <a:ext cx="6858000" cy="570668"/>
            <a:chOff x="0" y="0"/>
            <a:chExt cx="6858000" cy="570668"/>
          </a:xfrm>
        </p:grpSpPr>
        <p:sp>
          <p:nvSpPr>
            <p:cNvPr id="14" name="object 8">
              <a:extLst>
                <a:ext uri="{FF2B5EF4-FFF2-40B4-BE49-F238E27FC236}">
                  <a16:creationId xmlns:a16="http://schemas.microsoft.com/office/drawing/2014/main" xmlns="" id="{BF6311F0-F3B2-4222-B74F-D0938DC1C120}"/>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bject 2">
              <a:extLst>
                <a:ext uri="{FF2B5EF4-FFF2-40B4-BE49-F238E27FC236}">
                  <a16:creationId xmlns:a16="http://schemas.microsoft.com/office/drawing/2014/main" xmlns="" id="{37580283-0047-453C-AF3C-143FF7F51041}"/>
                </a:ext>
              </a:extLst>
            </p:cNvPr>
            <p:cNvSpPr txBox="1"/>
            <p:nvPr/>
          </p:nvSpPr>
          <p:spPr>
            <a:xfrm>
              <a:off x="203868" y="217988"/>
              <a:ext cx="6533815" cy="259045"/>
            </a:xfrm>
            <a:prstGeom prst="rect">
              <a:avLst/>
            </a:prstGeom>
          </p:spPr>
          <p:txBody>
            <a:bodyPr vert="horz" wrap="square" lIns="0" tIns="12700" rIns="0" bIns="0" rtlCol="0">
              <a:spAutoFit/>
            </a:bodyPr>
            <a:lstStyle/>
            <a:p>
              <a:pPr marL="12700" lvl="0">
                <a:spcBef>
                  <a:spcPts val="100"/>
                </a:spcBef>
                <a:defRPr/>
              </a:pPr>
              <a:r>
                <a:rPr lang="en-US" sz="1600" b="1" err="1">
                  <a:solidFill>
                    <a:srgbClr val="947C00"/>
                  </a:solidFill>
                  <a:latin typeface="Arial" panose="020B0604020202020204" pitchFamily="34" charset="0"/>
                  <a:cs typeface="Arial" panose="020B0604020202020204" pitchFamily="34" charset="0"/>
                </a:rPr>
                <a:t>Phần</a:t>
              </a:r>
              <a:r>
                <a:rPr lang="en-US" sz="1600" b="1">
                  <a:solidFill>
                    <a:srgbClr val="947C00"/>
                  </a:solidFill>
                  <a:latin typeface="Arial" panose="020B0604020202020204" pitchFamily="34" charset="0"/>
                  <a:cs typeface="Arial" panose="020B0604020202020204" pitchFamily="34" charset="0"/>
                </a:rPr>
                <a:t> V. </a:t>
              </a:r>
              <a:r>
                <a:rPr lang="en-US" sz="1600" b="1" err="1">
                  <a:solidFill>
                    <a:srgbClr val="947C00"/>
                  </a:solidFill>
                  <a:latin typeface="Arial" panose="020B0604020202020204" pitchFamily="34" charset="0"/>
                  <a:cs typeface="Arial" panose="020B0604020202020204" pitchFamily="34" charset="0"/>
                </a:rPr>
                <a:t>Chỉ</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dẫn</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các</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giải</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pháp</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công</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nghệ</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theo</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lộ</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trình</a:t>
              </a:r>
              <a:r>
                <a:rPr lang="en-US" sz="1600" b="1">
                  <a:solidFill>
                    <a:srgbClr val="947C00"/>
                  </a:solidFill>
                  <a:latin typeface="Arial" panose="020B0604020202020204" pitchFamily="34" charset="0"/>
                  <a:cs typeface="Arial" panose="020B0604020202020204" pitchFamily="34" charset="0"/>
                </a:rPr>
                <a:t> CĐS</a:t>
              </a:r>
            </a:p>
          </p:txBody>
        </p:sp>
        <p:sp>
          <p:nvSpPr>
            <p:cNvPr id="16" name="object 5">
              <a:extLst>
                <a:ext uri="{FF2B5EF4-FFF2-40B4-BE49-F238E27FC236}">
                  <a16:creationId xmlns:a16="http://schemas.microsoft.com/office/drawing/2014/main" xmlns="" id="{92466AB3-B9FB-4D4E-B2C7-ABFA3545C055}"/>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Pentagon 37">
            <a:extLst>
              <a:ext uri="{FF2B5EF4-FFF2-40B4-BE49-F238E27FC236}">
                <a16:creationId xmlns:a16="http://schemas.microsoft.com/office/drawing/2014/main" xmlns="" id="{7BA9AEFC-0FD8-4E2B-B978-F27C3106A874}"/>
              </a:ext>
            </a:extLst>
          </p:cNvPr>
          <p:cNvSpPr/>
          <p:nvPr/>
        </p:nvSpPr>
        <p:spPr>
          <a:xfrm>
            <a:off x="471490" y="3486917"/>
            <a:ext cx="1920240" cy="365760"/>
          </a:xfrm>
          <a:prstGeom prst="homePlate">
            <a:avLst/>
          </a:prstGeom>
          <a:solidFill>
            <a:srgbClr val="947C00"/>
          </a:solidFill>
          <a:ln w="9525" cap="flat" cmpd="sng" algn="ctr">
            <a:noFill/>
            <a:prstDash val="solid"/>
          </a:ln>
          <a:effectLst/>
        </p:spPr>
        <p:txBody>
          <a:bodyPr lIns="182880"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200" b="1" i="0" u="none" strike="noStrike" kern="0" cap="none" spc="0" normalizeH="0" baseline="0" noProof="0" err="1">
                <a:ln>
                  <a:noFill/>
                </a:ln>
                <a:solidFill>
                  <a:schemeClr val="bg1"/>
                </a:solidFill>
                <a:effectLst/>
                <a:uLnTx/>
                <a:uFillTx/>
                <a:latin typeface="Arial"/>
                <a:ea typeface="+mn-ea"/>
                <a:cs typeface="+mn-cs"/>
              </a:rPr>
              <a:t>Giai</a:t>
            </a:r>
            <a:r>
              <a:rPr kumimoji="0" lang="en-IN" sz="1200" b="1" i="0" u="none" strike="noStrike" kern="0" cap="none" spc="0" normalizeH="0" baseline="0" noProof="0">
                <a:ln>
                  <a:noFill/>
                </a:ln>
                <a:solidFill>
                  <a:schemeClr val="bg1"/>
                </a:solidFill>
                <a:effectLst/>
                <a:uLnTx/>
                <a:uFillTx/>
                <a:latin typeface="Arial"/>
                <a:ea typeface="+mn-ea"/>
                <a:cs typeface="+mn-cs"/>
              </a:rPr>
              <a:t> </a:t>
            </a:r>
            <a:r>
              <a:rPr kumimoji="0" lang="en-IN" sz="1200" b="1" i="0" u="none" strike="noStrike" kern="0" cap="none" spc="0" normalizeH="0" baseline="0" noProof="0" err="1">
                <a:ln>
                  <a:noFill/>
                </a:ln>
                <a:solidFill>
                  <a:schemeClr val="bg1"/>
                </a:solidFill>
                <a:effectLst/>
                <a:uLnTx/>
                <a:uFillTx/>
                <a:latin typeface="Arial"/>
                <a:ea typeface="+mn-ea"/>
                <a:cs typeface="+mn-cs"/>
              </a:rPr>
              <a:t>đoạn</a:t>
            </a:r>
            <a:r>
              <a:rPr kumimoji="0" lang="en-IN" sz="1200" b="1" i="0" u="none" strike="noStrike" kern="0" cap="none" spc="0" normalizeH="0" baseline="0" noProof="0">
                <a:ln>
                  <a:noFill/>
                </a:ln>
                <a:solidFill>
                  <a:schemeClr val="bg1"/>
                </a:solidFill>
                <a:effectLst/>
                <a:uLnTx/>
                <a:uFillTx/>
                <a:latin typeface="Arial"/>
                <a:ea typeface="+mn-ea"/>
                <a:cs typeface="+mn-cs"/>
              </a:rPr>
              <a:t> 3</a:t>
            </a:r>
          </a:p>
        </p:txBody>
      </p:sp>
      <p:sp>
        <p:nvSpPr>
          <p:cNvPr id="5" name="Footer Placeholder 4">
            <a:extLst>
              <a:ext uri="{FF2B5EF4-FFF2-40B4-BE49-F238E27FC236}">
                <a16:creationId xmlns:a16="http://schemas.microsoft.com/office/drawing/2014/main" xmlns="" id="{9A7A2364-B026-46CA-8F5F-8AF38E548BE4}"/>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984174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a:xfrm rot="5400000">
            <a:off x="-418079" y="107001"/>
            <a:ext cx="1543050" cy="208664"/>
          </a:xfrm>
        </p:spPr>
        <p:txBody>
          <a:bodyPr/>
          <a:lstStyle/>
          <a:p>
            <a:r>
              <a:rPr lang="en-US"/>
              <a:t>Trang </a:t>
            </a:r>
            <a:fld id="{3E31206F-3A98-EE42-AA20-E6E703F51550}" type="slidenum">
              <a:rPr lang="en-US" smtClean="0"/>
              <a:pPr/>
              <a:t>39</a:t>
            </a:fld>
            <a:endParaRPr lang="en-US"/>
          </a:p>
        </p:txBody>
      </p:sp>
      <p:grpSp>
        <p:nvGrpSpPr>
          <p:cNvPr id="661" name="Group 660">
            <a:extLst>
              <a:ext uri="{FF2B5EF4-FFF2-40B4-BE49-F238E27FC236}">
                <a16:creationId xmlns:a16="http://schemas.microsoft.com/office/drawing/2014/main" xmlns="" id="{5C210A13-4899-425A-8582-745464C9E655}"/>
              </a:ext>
            </a:extLst>
          </p:cNvPr>
          <p:cNvGrpSpPr/>
          <p:nvPr/>
        </p:nvGrpSpPr>
        <p:grpSpPr>
          <a:xfrm rot="5400000">
            <a:off x="-670784" y="2725945"/>
            <a:ext cx="8804093" cy="4353561"/>
            <a:chOff x="609601" y="1278562"/>
            <a:chExt cx="8804093" cy="4353561"/>
          </a:xfrm>
        </p:grpSpPr>
        <p:grpSp>
          <p:nvGrpSpPr>
            <p:cNvPr id="662" name="Group 661"/>
            <p:cNvGrpSpPr/>
            <p:nvPr/>
          </p:nvGrpSpPr>
          <p:grpSpPr>
            <a:xfrm>
              <a:off x="1012191" y="1278562"/>
              <a:ext cx="8308340" cy="3987799"/>
              <a:chOff x="1371049" y="1218914"/>
              <a:chExt cx="9613419" cy="4614278"/>
            </a:xfrm>
          </p:grpSpPr>
          <p:sp>
            <p:nvSpPr>
              <p:cNvPr id="976" name="Rectangle 975"/>
              <p:cNvSpPr/>
              <p:nvPr/>
            </p:nvSpPr>
            <p:spPr>
              <a:xfrm>
                <a:off x="1371050" y="1546053"/>
                <a:ext cx="9613418" cy="4287139"/>
              </a:xfrm>
              <a:prstGeom prst="rect">
                <a:avLst/>
              </a:prstGeom>
              <a:noFill/>
              <a:ln w="9525" cap="flat" cmpd="sng" algn="ctr">
                <a:solidFill>
                  <a:srgbClr val="646464"/>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rgbClr val="646464"/>
                  </a:solidFill>
                  <a:effectLst/>
                  <a:uLnTx/>
                  <a:uFillTx/>
                  <a:latin typeface="Arial" panose="020B0604020202020204"/>
                </a:endParaRPr>
              </a:p>
            </p:txBody>
          </p:sp>
          <p:sp>
            <p:nvSpPr>
              <p:cNvPr id="977" name="Rectangle 976"/>
              <p:cNvSpPr/>
              <p:nvPr/>
            </p:nvSpPr>
            <p:spPr>
              <a:xfrm>
                <a:off x="1371049" y="1219658"/>
                <a:ext cx="2926080" cy="324435"/>
              </a:xfrm>
              <a:prstGeom prst="rect">
                <a:avLst/>
              </a:prstGeom>
              <a:noFill/>
              <a:ln w="9525" cap="flat" cmpd="sng" algn="ctr">
                <a:solidFill>
                  <a:srgbClr val="646464"/>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err="1">
                    <a:ln>
                      <a:noFill/>
                    </a:ln>
                    <a:solidFill>
                      <a:srgbClr val="000000"/>
                    </a:solidFill>
                    <a:effectLst/>
                    <a:uLnTx/>
                    <a:uFillTx/>
                    <a:latin typeface="Arial" panose="020B0604020202020204"/>
                  </a:rPr>
                  <a:t>Giai</a:t>
                </a:r>
                <a:r>
                  <a:rPr kumimoji="0" lang="en-US" sz="1400" b="1" i="0" u="none" strike="noStrike" kern="0" cap="none" spc="0" normalizeH="0" baseline="0" noProof="0">
                    <a:ln>
                      <a:noFill/>
                    </a:ln>
                    <a:solidFill>
                      <a:srgbClr val="000000"/>
                    </a:solidFill>
                    <a:effectLst/>
                    <a:uLnTx/>
                    <a:uFillTx/>
                    <a:latin typeface="Arial" panose="020B0604020202020204"/>
                  </a:rPr>
                  <a:t> </a:t>
                </a:r>
                <a:r>
                  <a:rPr kumimoji="0" lang="en-US" sz="1400" b="1" i="0" u="none" strike="noStrike" kern="0" cap="none" spc="0" normalizeH="0" baseline="0" noProof="0" err="1">
                    <a:ln>
                      <a:noFill/>
                    </a:ln>
                    <a:solidFill>
                      <a:srgbClr val="000000"/>
                    </a:solidFill>
                    <a:effectLst/>
                    <a:uLnTx/>
                    <a:uFillTx/>
                    <a:latin typeface="Arial" panose="020B0604020202020204"/>
                  </a:rPr>
                  <a:t>đoạn</a:t>
                </a:r>
                <a:r>
                  <a:rPr kumimoji="0" lang="en-US" sz="1400" b="1" i="0" u="none" strike="noStrike" kern="0" cap="none" spc="0" normalizeH="0" baseline="0" noProof="0">
                    <a:ln>
                      <a:noFill/>
                    </a:ln>
                    <a:solidFill>
                      <a:srgbClr val="000000"/>
                    </a:solidFill>
                    <a:effectLst/>
                    <a:uLnTx/>
                    <a:uFillTx/>
                    <a:latin typeface="Arial" panose="020B0604020202020204"/>
                  </a:rPr>
                  <a:t> 3</a:t>
                </a:r>
              </a:p>
            </p:txBody>
          </p:sp>
          <p:sp>
            <p:nvSpPr>
              <p:cNvPr id="978" name="Rectangle 977"/>
              <p:cNvSpPr/>
              <p:nvPr/>
            </p:nvSpPr>
            <p:spPr>
              <a:xfrm>
                <a:off x="4294235" y="1218914"/>
                <a:ext cx="2926080" cy="324435"/>
              </a:xfrm>
              <a:prstGeom prst="rect">
                <a:avLst/>
              </a:prstGeom>
              <a:noFill/>
              <a:ln w="9525" cap="flat" cmpd="sng" algn="ctr">
                <a:solidFill>
                  <a:srgbClr val="646464"/>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err="1">
                    <a:ln>
                      <a:noFill/>
                    </a:ln>
                    <a:solidFill>
                      <a:srgbClr val="000000"/>
                    </a:solidFill>
                    <a:effectLst/>
                    <a:uLnTx/>
                    <a:uFillTx/>
                    <a:latin typeface="Arial" panose="020B0604020202020204"/>
                  </a:rPr>
                  <a:t>Giai</a:t>
                </a:r>
                <a:r>
                  <a:rPr kumimoji="0" lang="en-US" sz="1400" b="1" i="0" u="none" strike="noStrike" kern="0" cap="none" spc="0" normalizeH="0" baseline="0" noProof="0">
                    <a:ln>
                      <a:noFill/>
                    </a:ln>
                    <a:solidFill>
                      <a:srgbClr val="000000"/>
                    </a:solidFill>
                    <a:effectLst/>
                    <a:uLnTx/>
                    <a:uFillTx/>
                    <a:latin typeface="Arial" panose="020B0604020202020204"/>
                  </a:rPr>
                  <a:t> </a:t>
                </a:r>
                <a:r>
                  <a:rPr kumimoji="0" lang="en-US" sz="1400" b="1" i="0" u="none" strike="noStrike" kern="0" cap="none" spc="0" normalizeH="0" baseline="0" noProof="0" err="1">
                    <a:ln>
                      <a:noFill/>
                    </a:ln>
                    <a:solidFill>
                      <a:srgbClr val="000000"/>
                    </a:solidFill>
                    <a:effectLst/>
                    <a:uLnTx/>
                    <a:uFillTx/>
                    <a:latin typeface="Arial" panose="020B0604020202020204"/>
                  </a:rPr>
                  <a:t>đoạn</a:t>
                </a:r>
                <a:r>
                  <a:rPr kumimoji="0" lang="en-US" sz="1400" b="1" i="0" u="none" strike="noStrike" kern="0" cap="none" spc="0" normalizeH="0" baseline="0" noProof="0">
                    <a:ln>
                      <a:noFill/>
                    </a:ln>
                    <a:solidFill>
                      <a:srgbClr val="000000"/>
                    </a:solidFill>
                    <a:effectLst/>
                    <a:uLnTx/>
                    <a:uFillTx/>
                    <a:latin typeface="Arial" panose="020B0604020202020204"/>
                  </a:rPr>
                  <a:t> 2</a:t>
                </a:r>
              </a:p>
            </p:txBody>
          </p:sp>
          <p:sp>
            <p:nvSpPr>
              <p:cNvPr id="979" name="Rectangle 978"/>
              <p:cNvSpPr/>
              <p:nvPr/>
            </p:nvSpPr>
            <p:spPr>
              <a:xfrm>
                <a:off x="7224462" y="1219658"/>
                <a:ext cx="3758184" cy="324435"/>
              </a:xfrm>
              <a:prstGeom prst="rect">
                <a:avLst/>
              </a:prstGeom>
              <a:noFill/>
              <a:ln w="9525" cap="flat" cmpd="sng" algn="ctr">
                <a:solidFill>
                  <a:srgbClr val="646464"/>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err="1">
                    <a:ln>
                      <a:noFill/>
                    </a:ln>
                    <a:solidFill>
                      <a:srgbClr val="000000"/>
                    </a:solidFill>
                    <a:effectLst/>
                    <a:uLnTx/>
                    <a:uFillTx/>
                    <a:latin typeface="Arial" panose="020B0604020202020204"/>
                  </a:rPr>
                  <a:t>Giai</a:t>
                </a:r>
                <a:r>
                  <a:rPr kumimoji="0" lang="en-US" sz="1400" b="1" i="0" u="none" strike="noStrike" kern="0" cap="none" spc="0" normalizeH="0" baseline="0" noProof="0">
                    <a:ln>
                      <a:noFill/>
                    </a:ln>
                    <a:solidFill>
                      <a:srgbClr val="000000"/>
                    </a:solidFill>
                    <a:effectLst/>
                    <a:uLnTx/>
                    <a:uFillTx/>
                    <a:latin typeface="Arial" panose="020B0604020202020204"/>
                  </a:rPr>
                  <a:t> </a:t>
                </a:r>
                <a:r>
                  <a:rPr kumimoji="0" lang="en-US" sz="1400" b="1" i="0" u="none" strike="noStrike" kern="0" cap="none" spc="0" normalizeH="0" baseline="0" noProof="0" err="1">
                    <a:ln>
                      <a:noFill/>
                    </a:ln>
                    <a:solidFill>
                      <a:srgbClr val="000000"/>
                    </a:solidFill>
                    <a:effectLst/>
                    <a:uLnTx/>
                    <a:uFillTx/>
                    <a:latin typeface="Arial" panose="020B0604020202020204"/>
                  </a:rPr>
                  <a:t>đoạn</a:t>
                </a:r>
                <a:r>
                  <a:rPr kumimoji="0" lang="en-US" sz="1400" b="1" i="0" u="none" strike="noStrike" kern="0" cap="none" spc="0" normalizeH="0" baseline="0" noProof="0">
                    <a:ln>
                      <a:noFill/>
                    </a:ln>
                    <a:solidFill>
                      <a:srgbClr val="000000"/>
                    </a:solidFill>
                    <a:effectLst/>
                    <a:uLnTx/>
                    <a:uFillTx/>
                    <a:latin typeface="Arial" panose="020B0604020202020204"/>
                  </a:rPr>
                  <a:t> 1</a:t>
                </a:r>
              </a:p>
            </p:txBody>
          </p:sp>
        </p:grpSp>
        <p:grpSp>
          <p:nvGrpSpPr>
            <p:cNvPr id="663" name="Group 662"/>
            <p:cNvGrpSpPr/>
            <p:nvPr/>
          </p:nvGrpSpPr>
          <p:grpSpPr>
            <a:xfrm>
              <a:off x="3541396" y="1553518"/>
              <a:ext cx="5782310" cy="2952115"/>
              <a:chOff x="4297129" y="1537032"/>
              <a:chExt cx="6690501" cy="3415953"/>
            </a:xfrm>
          </p:grpSpPr>
          <p:sp>
            <p:nvSpPr>
              <p:cNvPr id="974" name="Freeform 168"/>
              <p:cNvSpPr/>
              <p:nvPr/>
            </p:nvSpPr>
            <p:spPr>
              <a:xfrm>
                <a:off x="4297129" y="1537032"/>
                <a:ext cx="6685517" cy="3415953"/>
              </a:xfrm>
              <a:custGeom>
                <a:avLst/>
                <a:gdLst>
                  <a:gd name="connsiteX0" fmla="*/ 0 w 8899072"/>
                  <a:gd name="connsiteY0" fmla="*/ 0 h 3444772"/>
                  <a:gd name="connsiteX1" fmla="*/ 685800 w 8899072"/>
                  <a:gd name="connsiteY1" fmla="*/ 2416629 h 3444772"/>
                  <a:gd name="connsiteX2" fmla="*/ 3690258 w 8899072"/>
                  <a:gd name="connsiteY2" fmla="*/ 3347357 h 3444772"/>
                  <a:gd name="connsiteX3" fmla="*/ 7249886 w 8899072"/>
                  <a:gd name="connsiteY3" fmla="*/ 3412672 h 3444772"/>
                  <a:gd name="connsiteX4" fmla="*/ 8899072 w 8899072"/>
                  <a:gd name="connsiteY4" fmla="*/ 3314700 h 3444772"/>
                  <a:gd name="connsiteX0-1" fmla="*/ 0 w 7249886"/>
                  <a:gd name="connsiteY0-2" fmla="*/ 0 h 3444772"/>
                  <a:gd name="connsiteX1-3" fmla="*/ 685800 w 7249886"/>
                  <a:gd name="connsiteY1-4" fmla="*/ 2416629 h 3444772"/>
                  <a:gd name="connsiteX2-5" fmla="*/ 3690258 w 7249886"/>
                  <a:gd name="connsiteY2-6" fmla="*/ 3347357 h 3444772"/>
                  <a:gd name="connsiteX3-7" fmla="*/ 7249886 w 7249886"/>
                  <a:gd name="connsiteY3-8" fmla="*/ 3412672 h 3444772"/>
                  <a:gd name="connsiteX0-9" fmla="*/ 0 w 7249886"/>
                  <a:gd name="connsiteY0-10" fmla="*/ 0 h 3444772"/>
                  <a:gd name="connsiteX1-11" fmla="*/ 685800 w 7249886"/>
                  <a:gd name="connsiteY1-12" fmla="*/ 2416629 h 3444772"/>
                  <a:gd name="connsiteX2-13" fmla="*/ 3709852 w 7249886"/>
                  <a:gd name="connsiteY2-14" fmla="*/ 3347357 h 3444772"/>
                  <a:gd name="connsiteX3-15" fmla="*/ 7249886 w 7249886"/>
                  <a:gd name="connsiteY3-16" fmla="*/ 3412672 h 3444772"/>
                  <a:gd name="connsiteX0-17" fmla="*/ 0 w 7249886"/>
                  <a:gd name="connsiteY0-18" fmla="*/ 0 h 3429674"/>
                  <a:gd name="connsiteX1-19" fmla="*/ 685800 w 7249886"/>
                  <a:gd name="connsiteY1-20" fmla="*/ 2416629 h 3429674"/>
                  <a:gd name="connsiteX2-21" fmla="*/ 3709852 w 7249886"/>
                  <a:gd name="connsiteY2-22" fmla="*/ 3347357 h 3429674"/>
                  <a:gd name="connsiteX3-23" fmla="*/ 7249886 w 7249886"/>
                  <a:gd name="connsiteY3-24" fmla="*/ 3412672 h 3429674"/>
                </a:gdLst>
                <a:ahLst/>
                <a:cxnLst>
                  <a:cxn ang="0">
                    <a:pos x="connsiteX0-1" y="connsiteY0-2"/>
                  </a:cxn>
                  <a:cxn ang="0">
                    <a:pos x="connsiteX1-3" y="connsiteY1-4"/>
                  </a:cxn>
                  <a:cxn ang="0">
                    <a:pos x="connsiteX2-5" y="connsiteY2-6"/>
                  </a:cxn>
                  <a:cxn ang="0">
                    <a:pos x="connsiteX3-7" y="connsiteY3-8"/>
                  </a:cxn>
                </a:cxnLst>
                <a:rect l="l" t="t" r="r" b="b"/>
                <a:pathLst>
                  <a:path w="7249886" h="3429674">
                    <a:moveTo>
                      <a:pt x="0" y="0"/>
                    </a:moveTo>
                    <a:cubicBezTo>
                      <a:pt x="35378" y="929368"/>
                      <a:pt x="67491" y="1858736"/>
                      <a:pt x="685800" y="2416629"/>
                    </a:cubicBezTo>
                    <a:cubicBezTo>
                      <a:pt x="1304109" y="2974522"/>
                      <a:pt x="2589713" y="3220539"/>
                      <a:pt x="3709852" y="3347357"/>
                    </a:cubicBezTo>
                    <a:cubicBezTo>
                      <a:pt x="4829991" y="3474175"/>
                      <a:pt x="6381750" y="3418115"/>
                      <a:pt x="7249886" y="3412672"/>
                    </a:cubicBezTo>
                  </a:path>
                </a:pathLst>
              </a:custGeom>
              <a:noFill/>
              <a:ln w="9525" cap="flat" cmpd="sng" algn="ctr">
                <a:solidFill>
                  <a:srgbClr val="64646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646464"/>
                  </a:solidFill>
                  <a:effectLst/>
                  <a:uLnTx/>
                  <a:uFillTx/>
                  <a:latin typeface="Arial" panose="020B0604020202020204"/>
                </a:endParaRPr>
              </a:p>
            </p:txBody>
          </p:sp>
          <p:sp>
            <p:nvSpPr>
              <p:cNvPr id="975" name="Freeform: Shape 26"/>
              <p:cNvSpPr/>
              <p:nvPr/>
            </p:nvSpPr>
            <p:spPr>
              <a:xfrm>
                <a:off x="7225769" y="1537032"/>
                <a:ext cx="3761861" cy="2292600"/>
              </a:xfrm>
              <a:custGeom>
                <a:avLst/>
                <a:gdLst>
                  <a:gd name="connsiteX0" fmla="*/ 0 w 4813111"/>
                  <a:gd name="connsiteY0" fmla="*/ 0 h 1696872"/>
                  <a:gd name="connsiteX1" fmla="*/ 855260 w 4813111"/>
                  <a:gd name="connsiteY1" fmla="*/ 918950 h 1696872"/>
                  <a:gd name="connsiteX2" fmla="*/ 2060812 w 4813111"/>
                  <a:gd name="connsiteY2" fmla="*/ 1355678 h 1696872"/>
                  <a:gd name="connsiteX3" fmla="*/ 3434687 w 4813111"/>
                  <a:gd name="connsiteY3" fmla="*/ 1601338 h 1696872"/>
                  <a:gd name="connsiteX4" fmla="*/ 4813111 w 4813111"/>
                  <a:gd name="connsiteY4" fmla="*/ 1696872 h 1696872"/>
                  <a:gd name="connsiteX0-1" fmla="*/ 0 w 4813111"/>
                  <a:gd name="connsiteY0-2" fmla="*/ 0 h 1696872"/>
                  <a:gd name="connsiteX1-3" fmla="*/ 750627 w 4813111"/>
                  <a:gd name="connsiteY1-4" fmla="*/ 923499 h 1696872"/>
                  <a:gd name="connsiteX2-5" fmla="*/ 2060812 w 4813111"/>
                  <a:gd name="connsiteY2-6" fmla="*/ 1355678 h 1696872"/>
                  <a:gd name="connsiteX3-7" fmla="*/ 3434687 w 4813111"/>
                  <a:gd name="connsiteY3-8" fmla="*/ 1601338 h 1696872"/>
                  <a:gd name="connsiteX4-9" fmla="*/ 4813111 w 4813111"/>
                  <a:gd name="connsiteY4-10" fmla="*/ 1696872 h 1696872"/>
                  <a:gd name="connsiteX0-11" fmla="*/ 0 w 4813111"/>
                  <a:gd name="connsiteY0-12" fmla="*/ 0 h 1696872"/>
                  <a:gd name="connsiteX1-13" fmla="*/ 750627 w 4813111"/>
                  <a:gd name="connsiteY1-14" fmla="*/ 923499 h 1696872"/>
                  <a:gd name="connsiteX2-15" fmla="*/ 2060812 w 4813111"/>
                  <a:gd name="connsiteY2-16" fmla="*/ 1355678 h 1696872"/>
                  <a:gd name="connsiteX3-17" fmla="*/ 3434687 w 4813111"/>
                  <a:gd name="connsiteY3-18" fmla="*/ 1601338 h 1696872"/>
                  <a:gd name="connsiteX4-19" fmla="*/ 4813111 w 4813111"/>
                  <a:gd name="connsiteY4-20" fmla="*/ 1696872 h 1696872"/>
                  <a:gd name="connsiteX0-21" fmla="*/ 0 w 4813111"/>
                  <a:gd name="connsiteY0-22" fmla="*/ 0 h 1696872"/>
                  <a:gd name="connsiteX1-23" fmla="*/ 750627 w 4813111"/>
                  <a:gd name="connsiteY1-24" fmla="*/ 923499 h 1696872"/>
                  <a:gd name="connsiteX2-25" fmla="*/ 1951630 w 4813111"/>
                  <a:gd name="connsiteY2-26" fmla="*/ 1360227 h 1696872"/>
                  <a:gd name="connsiteX3-27" fmla="*/ 3434687 w 4813111"/>
                  <a:gd name="connsiteY3-28" fmla="*/ 1601338 h 1696872"/>
                  <a:gd name="connsiteX4-29" fmla="*/ 4813111 w 4813111"/>
                  <a:gd name="connsiteY4-30" fmla="*/ 1696872 h 1696872"/>
                  <a:gd name="connsiteX0-31" fmla="*/ 0 w 4813111"/>
                  <a:gd name="connsiteY0-32" fmla="*/ 0 h 1696872"/>
                  <a:gd name="connsiteX1-33" fmla="*/ 750627 w 4813111"/>
                  <a:gd name="connsiteY1-34" fmla="*/ 923499 h 1696872"/>
                  <a:gd name="connsiteX2-35" fmla="*/ 1951630 w 4813111"/>
                  <a:gd name="connsiteY2-36" fmla="*/ 1360227 h 1696872"/>
                  <a:gd name="connsiteX3-37" fmla="*/ 3434687 w 4813111"/>
                  <a:gd name="connsiteY3-38" fmla="*/ 1601338 h 1696872"/>
                  <a:gd name="connsiteX4-39" fmla="*/ 4813111 w 4813111"/>
                  <a:gd name="connsiteY4-40" fmla="*/ 1696872 h 1696872"/>
                  <a:gd name="connsiteX0-41" fmla="*/ 0 w 4813111"/>
                  <a:gd name="connsiteY0-42" fmla="*/ 0 h 1696872"/>
                  <a:gd name="connsiteX1-43" fmla="*/ 750627 w 4813111"/>
                  <a:gd name="connsiteY1-44" fmla="*/ 923499 h 1696872"/>
                  <a:gd name="connsiteX2-45" fmla="*/ 1951630 w 4813111"/>
                  <a:gd name="connsiteY2-46" fmla="*/ 1360227 h 1696872"/>
                  <a:gd name="connsiteX3-47" fmla="*/ 3434687 w 4813111"/>
                  <a:gd name="connsiteY3-48" fmla="*/ 1601338 h 1696872"/>
                  <a:gd name="connsiteX4-49" fmla="*/ 4813111 w 4813111"/>
                  <a:gd name="connsiteY4-50" fmla="*/ 1696872 h 1696872"/>
                  <a:gd name="connsiteX0-51" fmla="*/ 0 w 4813111"/>
                  <a:gd name="connsiteY0-52" fmla="*/ 0 h 1696872"/>
                  <a:gd name="connsiteX1-53" fmla="*/ 750627 w 4813111"/>
                  <a:gd name="connsiteY1-54" fmla="*/ 923499 h 1696872"/>
                  <a:gd name="connsiteX2-55" fmla="*/ 1951630 w 4813111"/>
                  <a:gd name="connsiteY2-56" fmla="*/ 1360227 h 1696872"/>
                  <a:gd name="connsiteX3-57" fmla="*/ 3434687 w 4813111"/>
                  <a:gd name="connsiteY3-58" fmla="*/ 1601338 h 1696872"/>
                  <a:gd name="connsiteX4-59" fmla="*/ 4813111 w 4813111"/>
                  <a:gd name="connsiteY4-60" fmla="*/ 1696872 h 1696872"/>
                  <a:gd name="connsiteX0-61" fmla="*/ 0 w 4813111"/>
                  <a:gd name="connsiteY0-62" fmla="*/ 0 h 1696872"/>
                  <a:gd name="connsiteX1-63" fmla="*/ 750627 w 4813111"/>
                  <a:gd name="connsiteY1-64" fmla="*/ 923499 h 1696872"/>
                  <a:gd name="connsiteX2-65" fmla="*/ 1951630 w 4813111"/>
                  <a:gd name="connsiteY2-66" fmla="*/ 1360227 h 1696872"/>
                  <a:gd name="connsiteX3-67" fmla="*/ 3434687 w 4813111"/>
                  <a:gd name="connsiteY3-68" fmla="*/ 1601338 h 1696872"/>
                  <a:gd name="connsiteX4-69" fmla="*/ 4813111 w 4813111"/>
                  <a:gd name="connsiteY4-70" fmla="*/ 1696872 h 1696872"/>
                  <a:gd name="connsiteX0-71" fmla="*/ 0 w 4813111"/>
                  <a:gd name="connsiteY0-72" fmla="*/ 0 h 1696872"/>
                  <a:gd name="connsiteX1-73" fmla="*/ 750627 w 4813111"/>
                  <a:gd name="connsiteY1-74" fmla="*/ 923499 h 1696872"/>
                  <a:gd name="connsiteX2-75" fmla="*/ 1951630 w 4813111"/>
                  <a:gd name="connsiteY2-76" fmla="*/ 1360227 h 1696872"/>
                  <a:gd name="connsiteX3-77" fmla="*/ 3434687 w 4813111"/>
                  <a:gd name="connsiteY3-78" fmla="*/ 1601338 h 1696872"/>
                  <a:gd name="connsiteX4-79" fmla="*/ 4813111 w 4813111"/>
                  <a:gd name="connsiteY4-80" fmla="*/ 1696872 h 16968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813111" h="1696872">
                    <a:moveTo>
                      <a:pt x="0" y="0"/>
                    </a:moveTo>
                    <a:cubicBezTo>
                      <a:pt x="255895" y="346502"/>
                      <a:pt x="425356" y="687696"/>
                      <a:pt x="750627" y="923499"/>
                    </a:cubicBezTo>
                    <a:cubicBezTo>
                      <a:pt x="1075898" y="1159302"/>
                      <a:pt x="1704454" y="1310944"/>
                      <a:pt x="1951630" y="1360227"/>
                    </a:cubicBezTo>
                    <a:cubicBezTo>
                      <a:pt x="2198806" y="1409510"/>
                      <a:pt x="2957774" y="1545231"/>
                      <a:pt x="3434687" y="1601338"/>
                    </a:cubicBezTo>
                    <a:cubicBezTo>
                      <a:pt x="3911601" y="1657446"/>
                      <a:pt x="4523475" y="1696114"/>
                      <a:pt x="4813111" y="1696872"/>
                    </a:cubicBezTo>
                  </a:path>
                </a:pathLst>
              </a:custGeom>
              <a:noFill/>
              <a:ln w="9525" cap="flat" cmpd="sng" algn="ctr">
                <a:solidFill>
                  <a:srgbClr val="646464">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46464"/>
                  </a:solidFill>
                  <a:effectLst/>
                  <a:uLnTx/>
                  <a:uFillTx/>
                  <a:latin typeface="Arial" panose="020B0604020202020204"/>
                  <a:ea typeface="+mn-ea"/>
                  <a:cs typeface="+mn-cs"/>
                </a:endParaRPr>
              </a:p>
            </p:txBody>
          </p:sp>
        </p:grpSp>
        <p:grpSp>
          <p:nvGrpSpPr>
            <p:cNvPr id="664" name="Group 663"/>
            <p:cNvGrpSpPr/>
            <p:nvPr/>
          </p:nvGrpSpPr>
          <p:grpSpPr>
            <a:xfrm>
              <a:off x="609601" y="1553517"/>
              <a:ext cx="396875" cy="3712844"/>
              <a:chOff x="905476" y="1537032"/>
              <a:chExt cx="459323" cy="4296160"/>
            </a:xfrm>
          </p:grpSpPr>
          <p:sp>
            <p:nvSpPr>
              <p:cNvPr id="972" name="Rectangle 971"/>
              <p:cNvSpPr/>
              <p:nvPr/>
            </p:nvSpPr>
            <p:spPr>
              <a:xfrm>
                <a:off x="905476" y="3684352"/>
                <a:ext cx="459323" cy="2148840"/>
              </a:xfrm>
              <a:prstGeom prst="rect">
                <a:avLst/>
              </a:prstGeom>
              <a:solidFill>
                <a:srgbClr val="96E6FC"/>
              </a:solidFill>
              <a:ln w="9525" cap="flat" cmpd="sng" algn="ctr">
                <a:solidFill>
                  <a:schemeClr val="tx1">
                    <a:lumMod val="50000"/>
                    <a:lumOff val="50000"/>
                  </a:schemeClr>
                </a:solidFill>
                <a:prstDash val="solid"/>
              </a:ln>
              <a:effectLst/>
            </p:spPr>
            <p:txBody>
              <a:bodyPr vert="vert270"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err="1">
                    <a:ln>
                      <a:noFill/>
                    </a:ln>
                    <a:solidFill>
                      <a:srgbClr val="000000"/>
                    </a:solidFill>
                    <a:effectLst/>
                    <a:uLnTx/>
                    <a:uFillTx/>
                    <a:latin typeface="Arial" panose="020B0604020202020204"/>
                  </a:rPr>
                  <a:t>Trải</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nghiệm</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khách</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hàng</a:t>
                </a:r>
                <a:endParaRPr kumimoji="0" lang="en-US" sz="1200" b="1" i="0" u="none" strike="noStrike" kern="0" cap="none" spc="0" normalizeH="0" baseline="0" noProof="0">
                  <a:ln>
                    <a:noFill/>
                  </a:ln>
                  <a:solidFill>
                    <a:srgbClr val="000000"/>
                  </a:solidFill>
                  <a:effectLst/>
                  <a:uLnTx/>
                  <a:uFillTx/>
                  <a:latin typeface="Arial" panose="020B0604020202020204"/>
                </a:endParaRPr>
              </a:p>
            </p:txBody>
          </p:sp>
          <p:sp>
            <p:nvSpPr>
              <p:cNvPr id="973" name="Rectangle 972"/>
              <p:cNvSpPr/>
              <p:nvPr/>
            </p:nvSpPr>
            <p:spPr>
              <a:xfrm>
                <a:off x="905476" y="1537032"/>
                <a:ext cx="459323" cy="2156158"/>
              </a:xfrm>
              <a:prstGeom prst="rect">
                <a:avLst/>
              </a:prstGeom>
              <a:solidFill>
                <a:srgbClr val="96E6FC"/>
              </a:solidFill>
              <a:ln w="9525" cap="flat" cmpd="sng" algn="ctr">
                <a:solidFill>
                  <a:schemeClr val="tx1">
                    <a:lumMod val="50000"/>
                    <a:lumOff val="50000"/>
                  </a:schemeClr>
                </a:solidFill>
                <a:prstDash val="solid"/>
              </a:ln>
              <a:effectLst/>
            </p:spPr>
            <p:txBody>
              <a:bodyPr vert="vert270"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err="1">
                    <a:ln>
                      <a:noFill/>
                    </a:ln>
                    <a:solidFill>
                      <a:srgbClr val="000000"/>
                    </a:solidFill>
                    <a:effectLst/>
                    <a:uLnTx/>
                    <a:uFillTx/>
                    <a:latin typeface="Arial" panose="020B0604020202020204"/>
                  </a:rPr>
                  <a:t>Chuỗi</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cung</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ứng</a:t>
                </a:r>
                <a:endParaRPr kumimoji="0" lang="en-US" sz="1200" b="1" i="0" u="none" strike="noStrike" kern="0" cap="none" spc="0" normalizeH="0" baseline="0" noProof="0">
                  <a:ln>
                    <a:noFill/>
                  </a:ln>
                  <a:solidFill>
                    <a:srgbClr val="000000"/>
                  </a:solidFill>
                  <a:effectLst/>
                  <a:uLnTx/>
                  <a:uFillTx/>
                  <a:latin typeface="Arial" panose="020B0604020202020204"/>
                </a:endParaRPr>
              </a:p>
            </p:txBody>
          </p:sp>
        </p:grpSp>
        <p:grpSp>
          <p:nvGrpSpPr>
            <p:cNvPr id="665" name="Group 664"/>
            <p:cNvGrpSpPr/>
            <p:nvPr/>
          </p:nvGrpSpPr>
          <p:grpSpPr>
            <a:xfrm>
              <a:off x="1016634" y="5266363"/>
              <a:ext cx="8307069" cy="365760"/>
              <a:chOff x="1370855" y="5832919"/>
              <a:chExt cx="9611791" cy="423209"/>
            </a:xfrm>
          </p:grpSpPr>
          <p:sp>
            <p:nvSpPr>
              <p:cNvPr id="968" name="Rectangle 967"/>
              <p:cNvSpPr/>
              <p:nvPr/>
            </p:nvSpPr>
            <p:spPr>
              <a:xfrm>
                <a:off x="9091880" y="5832919"/>
                <a:ext cx="1890766" cy="423209"/>
              </a:xfrm>
              <a:prstGeom prst="rect">
                <a:avLst/>
              </a:prstGeom>
              <a:solidFill>
                <a:srgbClr val="FFEAA7"/>
              </a:solidFill>
              <a:ln w="9525" cap="flat" cmpd="sng" algn="ctr">
                <a:solidFill>
                  <a:schemeClr val="tx1">
                    <a:lumMod val="50000"/>
                    <a:lumOff val="50000"/>
                  </a:schemeClr>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effectLst/>
                    <a:uLnTx/>
                    <a:uFillTx/>
                    <a:latin typeface="Arial" panose="020B0604020202020204"/>
                  </a:rPr>
                  <a:t>Con ng</a:t>
                </a:r>
                <a:r>
                  <a:rPr kumimoji="0" lang="vi-VN" sz="1200" b="1" i="0" u="none" strike="noStrike" kern="0" cap="none" spc="0" normalizeH="0" baseline="0" noProof="0">
                    <a:ln>
                      <a:noFill/>
                    </a:ln>
                    <a:effectLst/>
                    <a:uLnTx/>
                    <a:uFillTx/>
                  </a:rPr>
                  <a:t>ư</a:t>
                </a:r>
                <a:r>
                  <a:rPr kumimoji="0" lang="en-US" sz="1200" b="1" i="0" u="none" strike="noStrike" kern="0" cap="none" spc="0" normalizeH="0" baseline="0" noProof="0" err="1">
                    <a:ln>
                      <a:noFill/>
                    </a:ln>
                    <a:effectLst/>
                    <a:uLnTx/>
                    <a:uFillTx/>
                    <a:latin typeface="Arial" panose="020B0604020202020204"/>
                  </a:rPr>
                  <a:t>ời</a:t>
                </a:r>
                <a:r>
                  <a:rPr kumimoji="0" lang="en-US" sz="1200" b="1" i="0" u="none" strike="noStrike" kern="0" cap="none" spc="0" normalizeH="0" baseline="0" noProof="0">
                    <a:ln>
                      <a:noFill/>
                    </a:ln>
                    <a:effectLst/>
                    <a:uLnTx/>
                    <a:uFillTx/>
                    <a:latin typeface="Arial" panose="020B0604020202020204"/>
                  </a:rPr>
                  <a:t> </a:t>
                </a:r>
                <a:r>
                  <a:rPr kumimoji="0" lang="en-US" sz="1200" b="1" i="0" u="none" strike="noStrike" kern="0" cap="none" spc="0" normalizeH="0" baseline="0" noProof="0" err="1">
                    <a:ln>
                      <a:noFill/>
                    </a:ln>
                    <a:effectLst/>
                    <a:uLnTx/>
                    <a:uFillTx/>
                    <a:latin typeface="Arial" panose="020B0604020202020204"/>
                  </a:rPr>
                  <a:t>và</a:t>
                </a:r>
                <a:r>
                  <a:rPr kumimoji="0" lang="en-US" sz="1200" b="1" i="0" u="none" strike="noStrike" kern="0" cap="none" spc="0" normalizeH="0" baseline="0" noProof="0">
                    <a:ln>
                      <a:noFill/>
                    </a:ln>
                    <a:effectLst/>
                    <a:uLnTx/>
                    <a:uFillTx/>
                    <a:latin typeface="Arial" panose="020B0604020202020204"/>
                  </a:rPr>
                  <a:t> </a:t>
                </a:r>
                <a:r>
                  <a:rPr kumimoji="0" lang="en-US" sz="1200" b="1" i="0" u="none" strike="noStrike" kern="0" cap="none" spc="0" normalizeH="0" baseline="0" noProof="0" err="1">
                    <a:ln>
                      <a:noFill/>
                    </a:ln>
                    <a:effectLst/>
                    <a:uLnTx/>
                    <a:uFillTx/>
                    <a:latin typeface="Arial" panose="020B0604020202020204"/>
                  </a:rPr>
                  <a:t>tổ</a:t>
                </a:r>
                <a:r>
                  <a:rPr kumimoji="0" lang="en-US" sz="1200" b="1" i="0" u="none" strike="noStrike" kern="0" cap="none" spc="0" normalizeH="0" baseline="0" noProof="0">
                    <a:ln>
                      <a:noFill/>
                    </a:ln>
                    <a:effectLst/>
                    <a:uLnTx/>
                    <a:uFillTx/>
                    <a:latin typeface="Arial" panose="020B0604020202020204"/>
                  </a:rPr>
                  <a:t> </a:t>
                </a:r>
                <a:r>
                  <a:rPr kumimoji="0" lang="en-US" sz="1200" b="1" i="0" u="none" strike="noStrike" kern="0" cap="none" spc="0" normalizeH="0" baseline="0" noProof="0" err="1">
                    <a:ln>
                      <a:noFill/>
                    </a:ln>
                    <a:effectLst/>
                    <a:uLnTx/>
                    <a:uFillTx/>
                    <a:latin typeface="Arial" panose="020B0604020202020204"/>
                  </a:rPr>
                  <a:t>chức</a:t>
                </a:r>
                <a:endParaRPr kumimoji="0" lang="en-US" sz="1200" b="1" i="0" u="none" strike="noStrike" kern="0" cap="none" spc="0" normalizeH="0" baseline="0" noProof="0">
                  <a:ln>
                    <a:noFill/>
                  </a:ln>
                  <a:effectLst/>
                  <a:uLnTx/>
                  <a:uFillTx/>
                  <a:latin typeface="Arial" panose="020B0604020202020204"/>
                </a:endParaRPr>
              </a:p>
            </p:txBody>
          </p:sp>
          <p:sp>
            <p:nvSpPr>
              <p:cNvPr id="969" name="Rectangle 968"/>
              <p:cNvSpPr/>
              <p:nvPr/>
            </p:nvSpPr>
            <p:spPr>
              <a:xfrm>
                <a:off x="6134046" y="5832919"/>
                <a:ext cx="3171464" cy="421665"/>
              </a:xfrm>
              <a:prstGeom prst="rect">
                <a:avLst/>
              </a:prstGeom>
              <a:solidFill>
                <a:srgbClr val="FFEAA7"/>
              </a:solidFill>
              <a:ln w="9525" cap="flat" cmpd="sng" algn="ctr">
                <a:solidFill>
                  <a:schemeClr val="tx1">
                    <a:lumMod val="50000"/>
                    <a:lumOff val="50000"/>
                  </a:schemeClr>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err="1">
                    <a:ln>
                      <a:noFill/>
                    </a:ln>
                    <a:effectLst/>
                    <a:uLnTx/>
                    <a:uFillTx/>
                    <a:latin typeface="Arial" panose="020B0604020202020204"/>
                  </a:rPr>
                  <a:t>Nghiệp</a:t>
                </a:r>
                <a:r>
                  <a:rPr kumimoji="0" lang="en-US" sz="1200" b="1" i="0" u="none" strike="noStrike" kern="0" cap="none" spc="0" normalizeH="0" baseline="0" noProof="0">
                    <a:ln>
                      <a:noFill/>
                    </a:ln>
                    <a:effectLst/>
                    <a:uLnTx/>
                    <a:uFillTx/>
                    <a:latin typeface="Arial" panose="020B0604020202020204"/>
                  </a:rPr>
                  <a:t> </a:t>
                </a:r>
                <a:r>
                  <a:rPr kumimoji="0" lang="en-US" sz="1200" b="1" i="0" u="none" strike="noStrike" kern="0" cap="none" spc="0" normalizeH="0" baseline="0" noProof="0" err="1">
                    <a:ln>
                      <a:noFill/>
                    </a:ln>
                    <a:effectLst/>
                    <a:uLnTx/>
                    <a:uFillTx/>
                    <a:latin typeface="Arial" panose="020B0604020202020204"/>
                  </a:rPr>
                  <a:t>vụ</a:t>
                </a:r>
                <a:r>
                  <a:rPr kumimoji="0" lang="en-US" sz="1200" b="1" i="0" u="none" strike="noStrike" kern="0" cap="none" spc="0" normalizeH="0" baseline="0" noProof="0">
                    <a:ln>
                      <a:noFill/>
                    </a:ln>
                    <a:effectLst/>
                    <a:uLnTx/>
                    <a:uFillTx/>
                    <a:latin typeface="Arial" panose="020B0604020202020204"/>
                  </a:rPr>
                  <a:t> </a:t>
                </a:r>
                <a:r>
                  <a:rPr kumimoji="0" lang="en-US" sz="1200" b="1" i="0" u="none" strike="noStrike" kern="0" cap="none" spc="0" normalizeH="0" baseline="0" noProof="0" err="1">
                    <a:ln>
                      <a:noFill/>
                    </a:ln>
                    <a:effectLst/>
                    <a:uLnTx/>
                    <a:uFillTx/>
                    <a:latin typeface="Arial" panose="020B0604020202020204"/>
                  </a:rPr>
                  <a:t>quản</a:t>
                </a:r>
                <a:r>
                  <a:rPr kumimoji="0" lang="en-US" sz="1200" b="1" i="0" u="none" strike="noStrike" kern="0" cap="none" spc="0" normalizeH="0" baseline="0" noProof="0">
                    <a:ln>
                      <a:noFill/>
                    </a:ln>
                    <a:effectLst/>
                    <a:uLnTx/>
                    <a:uFillTx/>
                    <a:latin typeface="Arial" panose="020B0604020202020204"/>
                  </a:rPr>
                  <a:t> </a:t>
                </a:r>
                <a:r>
                  <a:rPr kumimoji="0" lang="en-US" sz="1200" b="1" i="0" u="none" strike="noStrike" kern="0" cap="none" spc="0" normalizeH="0" baseline="0" noProof="0" err="1">
                    <a:ln>
                      <a:noFill/>
                    </a:ln>
                    <a:effectLst/>
                    <a:uLnTx/>
                    <a:uFillTx/>
                    <a:latin typeface="Arial" panose="020B0604020202020204"/>
                  </a:rPr>
                  <a:t>lý</a:t>
                </a:r>
                <a:r>
                  <a:rPr kumimoji="0" lang="en-US" sz="1200" b="1" i="0" u="none" strike="noStrike" kern="0" cap="none" spc="0" normalizeH="0" baseline="0" noProof="0">
                    <a:ln>
                      <a:noFill/>
                    </a:ln>
                    <a:effectLst/>
                    <a:uLnTx/>
                    <a:uFillTx/>
                    <a:latin typeface="Arial" panose="020B0604020202020204"/>
                  </a:rPr>
                  <a:t> </a:t>
                </a:r>
                <a:r>
                  <a:rPr kumimoji="0" lang="en-US" sz="1200" b="1" i="0" u="none" strike="noStrike" kern="0" cap="none" spc="0" normalizeH="0" baseline="0" noProof="0" err="1">
                    <a:ln>
                      <a:noFill/>
                    </a:ln>
                    <a:effectLst/>
                    <a:uLnTx/>
                    <a:uFillTx/>
                    <a:latin typeface="Arial" panose="020B0604020202020204"/>
                  </a:rPr>
                  <a:t>tài</a:t>
                </a:r>
                <a:r>
                  <a:rPr kumimoji="0" lang="en-US" sz="1200" b="1" i="0" u="none" strike="noStrike" kern="0" cap="none" spc="0" normalizeH="0" baseline="0" noProof="0">
                    <a:ln>
                      <a:noFill/>
                    </a:ln>
                    <a:effectLst/>
                    <a:uLnTx/>
                    <a:uFillTx/>
                    <a:latin typeface="Arial" panose="020B0604020202020204"/>
                  </a:rPr>
                  <a:t> chính, </a:t>
                </a:r>
                <a:r>
                  <a:rPr kumimoji="0" lang="en-US" sz="1200" b="1" i="0" u="none" strike="noStrike" kern="0" cap="none" spc="0" normalizeH="0" baseline="0" noProof="0" err="1">
                    <a:ln>
                      <a:noFill/>
                    </a:ln>
                    <a:effectLst/>
                    <a:uLnTx/>
                    <a:uFillTx/>
                    <a:latin typeface="Arial" panose="020B0604020202020204"/>
                  </a:rPr>
                  <a:t>kế</a:t>
                </a:r>
                <a:r>
                  <a:rPr kumimoji="0" lang="en-US" sz="1200" b="1" i="0" u="none" strike="noStrike" kern="0" cap="none" spc="0" normalizeH="0" baseline="0" noProof="0">
                    <a:ln>
                      <a:noFill/>
                    </a:ln>
                    <a:effectLst/>
                    <a:uLnTx/>
                    <a:uFillTx/>
                    <a:latin typeface="Arial" panose="020B0604020202020204"/>
                  </a:rPr>
                  <a:t> toán, </a:t>
                </a:r>
                <a:r>
                  <a:rPr kumimoji="0" lang="en-US" sz="1200" b="1" i="0" u="none" strike="noStrike" kern="0" cap="none" spc="0" normalizeH="0" baseline="0" noProof="0" err="1">
                    <a:ln>
                      <a:noFill/>
                    </a:ln>
                    <a:effectLst/>
                    <a:uLnTx/>
                    <a:uFillTx/>
                    <a:latin typeface="Arial" panose="020B0604020202020204"/>
                  </a:rPr>
                  <a:t>kế</a:t>
                </a:r>
                <a:r>
                  <a:rPr kumimoji="0" lang="en-US" sz="1200" b="1" i="0" u="none" strike="noStrike" kern="0" cap="none" spc="0" normalizeH="0" baseline="0" noProof="0">
                    <a:ln>
                      <a:noFill/>
                    </a:ln>
                    <a:effectLst/>
                    <a:uLnTx/>
                    <a:uFillTx/>
                    <a:latin typeface="Arial" panose="020B0604020202020204"/>
                  </a:rPr>
                  <a:t> hoạch, </a:t>
                </a:r>
                <a:r>
                  <a:rPr kumimoji="0" lang="en-US" sz="1200" b="1" i="0" u="none" strike="noStrike" kern="0" cap="none" spc="0" normalizeH="0" baseline="0" noProof="0" err="1">
                    <a:ln>
                      <a:noFill/>
                    </a:ln>
                    <a:effectLst/>
                    <a:uLnTx/>
                    <a:uFillTx/>
                    <a:latin typeface="Arial" panose="020B0604020202020204"/>
                  </a:rPr>
                  <a:t>pháp</a:t>
                </a:r>
                <a:r>
                  <a:rPr kumimoji="0" lang="en-US" sz="1200" b="1" i="0" u="none" strike="noStrike" kern="0" cap="none" spc="0" normalizeH="0" baseline="0" noProof="0">
                    <a:ln>
                      <a:noFill/>
                    </a:ln>
                    <a:effectLst/>
                    <a:uLnTx/>
                    <a:uFillTx/>
                    <a:latin typeface="Arial" panose="020B0604020202020204"/>
                  </a:rPr>
                  <a:t> lý </a:t>
                </a:r>
                <a:r>
                  <a:rPr kumimoji="0" lang="en-US" sz="1200" b="1" i="0" u="none" strike="noStrike" kern="0" cap="none" spc="0" normalizeH="0" baseline="0" noProof="0" err="1">
                    <a:ln>
                      <a:noFill/>
                    </a:ln>
                    <a:effectLst/>
                    <a:uLnTx/>
                    <a:uFillTx/>
                    <a:latin typeface="Arial" panose="020B0604020202020204"/>
                  </a:rPr>
                  <a:t>và</a:t>
                </a:r>
                <a:r>
                  <a:rPr kumimoji="0" lang="en-US" sz="1200" b="1" i="0" u="none" strike="noStrike" kern="0" cap="none" spc="0" normalizeH="0" baseline="0" noProof="0">
                    <a:ln>
                      <a:noFill/>
                    </a:ln>
                    <a:effectLst/>
                    <a:uLnTx/>
                    <a:uFillTx/>
                    <a:latin typeface="Arial" panose="020B0604020202020204"/>
                  </a:rPr>
                  <a:t> </a:t>
                </a:r>
                <a:r>
                  <a:rPr kumimoji="0" lang="en-US" sz="1200" b="1" i="0" u="none" strike="noStrike" kern="0" cap="none" spc="0" normalizeH="0" baseline="0" noProof="0" err="1">
                    <a:ln>
                      <a:noFill/>
                    </a:ln>
                    <a:effectLst/>
                    <a:uLnTx/>
                    <a:uFillTx/>
                    <a:latin typeface="Arial" panose="020B0604020202020204"/>
                  </a:rPr>
                  <a:t>nhân</a:t>
                </a:r>
                <a:r>
                  <a:rPr kumimoji="0" lang="en-US" sz="1200" b="1" i="0" u="none" strike="noStrike" kern="0" cap="none" spc="0" normalizeH="0" baseline="0" noProof="0">
                    <a:ln>
                      <a:noFill/>
                    </a:ln>
                    <a:effectLst/>
                    <a:uLnTx/>
                    <a:uFillTx/>
                    <a:latin typeface="Arial" panose="020B0604020202020204"/>
                  </a:rPr>
                  <a:t> </a:t>
                </a:r>
                <a:r>
                  <a:rPr kumimoji="0" lang="en-US" sz="1200" b="1" i="0" u="none" strike="noStrike" kern="0" cap="none" spc="0" normalizeH="0" baseline="0" noProof="0" err="1">
                    <a:ln>
                      <a:noFill/>
                    </a:ln>
                    <a:effectLst/>
                    <a:uLnTx/>
                    <a:uFillTx/>
                    <a:latin typeface="Arial" panose="020B0604020202020204"/>
                  </a:rPr>
                  <a:t>sự</a:t>
                </a:r>
                <a:endParaRPr kumimoji="0" lang="en-US" sz="1200" b="1" i="0" u="none" strike="noStrike" kern="0" cap="none" spc="0" normalizeH="0" baseline="0" noProof="0">
                  <a:ln>
                    <a:noFill/>
                  </a:ln>
                  <a:effectLst/>
                  <a:uLnTx/>
                  <a:uFillTx/>
                  <a:latin typeface="Arial" panose="020B0604020202020204"/>
                </a:endParaRPr>
              </a:p>
            </p:txBody>
          </p:sp>
          <p:sp>
            <p:nvSpPr>
              <p:cNvPr id="970" name="Rectangle 969"/>
              <p:cNvSpPr/>
              <p:nvPr/>
            </p:nvSpPr>
            <p:spPr>
              <a:xfrm>
                <a:off x="1370855" y="5832919"/>
                <a:ext cx="2404873" cy="423209"/>
              </a:xfrm>
              <a:prstGeom prst="rect">
                <a:avLst/>
              </a:prstGeom>
              <a:solidFill>
                <a:srgbClr val="FFEAA7"/>
              </a:solidFill>
              <a:ln w="9525" cap="flat" cmpd="sng" algn="ctr">
                <a:solidFill>
                  <a:schemeClr val="tx1">
                    <a:lumMod val="50000"/>
                    <a:lumOff val="50000"/>
                  </a:schemeClr>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err="1">
                    <a:ln>
                      <a:noFill/>
                    </a:ln>
                    <a:solidFill>
                      <a:srgbClr val="000000"/>
                    </a:solidFill>
                    <a:effectLst/>
                    <a:uLnTx/>
                    <a:uFillTx/>
                    <a:latin typeface="Arial" panose="020B0604020202020204"/>
                  </a:rPr>
                  <a:t>Hệ</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thống</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công</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nghệ</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thông</a:t>
                </a:r>
                <a:r>
                  <a:rPr kumimoji="0" lang="en-US" sz="1200" b="1" i="0" u="none" strike="noStrike" kern="0" cap="none" spc="0" normalizeH="0" baseline="0" noProof="0">
                    <a:ln>
                      <a:noFill/>
                    </a:ln>
                    <a:solidFill>
                      <a:srgbClr val="000000"/>
                    </a:solidFill>
                    <a:effectLst/>
                    <a:uLnTx/>
                    <a:uFillTx/>
                    <a:latin typeface="Arial" panose="020B0604020202020204"/>
                  </a:rPr>
                  <a:t> tin</a:t>
                </a:r>
              </a:p>
            </p:txBody>
          </p:sp>
          <p:sp>
            <p:nvSpPr>
              <p:cNvPr id="971" name="Rectangle 970"/>
              <p:cNvSpPr/>
              <p:nvPr/>
            </p:nvSpPr>
            <p:spPr>
              <a:xfrm>
                <a:off x="3762220" y="5832919"/>
                <a:ext cx="2404873" cy="423209"/>
              </a:xfrm>
              <a:prstGeom prst="rect">
                <a:avLst/>
              </a:prstGeom>
              <a:solidFill>
                <a:srgbClr val="FFEAA7"/>
              </a:solidFill>
              <a:ln w="9525" cap="flat" cmpd="sng" algn="ctr">
                <a:solidFill>
                  <a:schemeClr val="tx1">
                    <a:lumMod val="50000"/>
                    <a:lumOff val="50000"/>
                  </a:schemeClr>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panose="020B0604020202020204"/>
                  </a:rPr>
                  <a:t>Quản lý </a:t>
                </a:r>
                <a:r>
                  <a:rPr kumimoji="0" lang="en-US" sz="1200" b="1" i="0" u="none" strike="noStrike" kern="0" cap="none" spc="0" normalizeH="0" baseline="0" noProof="0" err="1">
                    <a:ln>
                      <a:noFill/>
                    </a:ln>
                    <a:solidFill>
                      <a:srgbClr val="000000"/>
                    </a:solidFill>
                    <a:effectLst/>
                    <a:uLnTx/>
                    <a:uFillTx/>
                    <a:latin typeface="Arial" panose="020B0604020202020204"/>
                  </a:rPr>
                  <a:t>rủi</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ro</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và</a:t>
                </a:r>
                <a:r>
                  <a:rPr kumimoji="0" lang="en-US" sz="1200" b="1" i="0" u="none" strike="noStrike" kern="0" cap="none" spc="0" normalizeH="0" baseline="0" noProof="0">
                    <a:ln>
                      <a:noFill/>
                    </a:ln>
                    <a:solidFill>
                      <a:srgbClr val="000000"/>
                    </a:solidFill>
                    <a:effectLst/>
                    <a:uLnTx/>
                    <a:uFillTx/>
                    <a:latin typeface="Arial" panose="020B0604020202020204"/>
                  </a:rPr>
                  <a:t> an </a:t>
                </a:r>
                <a:r>
                  <a:rPr kumimoji="0" lang="en-US" sz="1200" b="1" i="0" u="none" strike="noStrike" kern="0" cap="none" spc="0" normalizeH="0" baseline="0" noProof="0" err="1">
                    <a:ln>
                      <a:noFill/>
                    </a:ln>
                    <a:solidFill>
                      <a:srgbClr val="000000"/>
                    </a:solidFill>
                    <a:effectLst/>
                    <a:uLnTx/>
                    <a:uFillTx/>
                    <a:latin typeface="Arial" panose="020B0604020202020204"/>
                  </a:rPr>
                  <a:t>ninh</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mạng</a:t>
                </a:r>
                <a:endParaRPr kumimoji="0" lang="en-US" sz="1200" b="1" i="0" u="none" strike="noStrike" kern="0" cap="none" spc="0" normalizeH="0" baseline="0" noProof="0">
                  <a:ln>
                    <a:noFill/>
                  </a:ln>
                  <a:solidFill>
                    <a:srgbClr val="000000"/>
                  </a:solidFill>
                  <a:effectLst/>
                  <a:uLnTx/>
                  <a:uFillTx/>
                  <a:latin typeface="Arial" panose="020B0604020202020204"/>
                </a:endParaRPr>
              </a:p>
            </p:txBody>
          </p:sp>
        </p:grpSp>
        <p:cxnSp>
          <p:nvCxnSpPr>
            <p:cNvPr id="666" name="Straight Connector 665"/>
            <p:cNvCxnSpPr>
              <a:stCxn id="976" idx="2"/>
            </p:cNvCxnSpPr>
            <p:nvPr/>
          </p:nvCxnSpPr>
          <p:spPr>
            <a:xfrm flipV="1">
              <a:off x="5166361" y="1578283"/>
              <a:ext cx="4145280" cy="3688080"/>
            </a:xfrm>
            <a:prstGeom prst="line">
              <a:avLst/>
            </a:prstGeom>
            <a:noFill/>
            <a:ln w="9525" cap="rnd" cmpd="sng" algn="ctr">
              <a:solidFill>
                <a:srgbClr val="646464"/>
              </a:solidFill>
              <a:prstDash val="dash"/>
              <a:tailEnd type="none"/>
            </a:ln>
            <a:effectLst/>
          </p:spPr>
        </p:cxnSp>
        <p:cxnSp>
          <p:nvCxnSpPr>
            <p:cNvPr id="667" name="Straight Connector 666"/>
            <p:cNvCxnSpPr>
              <a:cxnSpLocks/>
            </p:cNvCxnSpPr>
            <p:nvPr/>
          </p:nvCxnSpPr>
          <p:spPr>
            <a:xfrm flipV="1">
              <a:off x="7862902" y="1570029"/>
              <a:ext cx="1454454" cy="3684887"/>
            </a:xfrm>
            <a:prstGeom prst="line">
              <a:avLst/>
            </a:prstGeom>
            <a:noFill/>
            <a:ln w="9525" cap="rnd" cmpd="sng" algn="ctr">
              <a:solidFill>
                <a:srgbClr val="646464"/>
              </a:solidFill>
              <a:prstDash val="dash"/>
              <a:tailEnd type="none"/>
            </a:ln>
            <a:effectLst/>
          </p:spPr>
        </p:cxnSp>
        <p:cxnSp>
          <p:nvCxnSpPr>
            <p:cNvPr id="668" name="Straight Connector 667"/>
            <p:cNvCxnSpPr/>
            <p:nvPr/>
          </p:nvCxnSpPr>
          <p:spPr>
            <a:xfrm flipV="1">
              <a:off x="1022986" y="1571298"/>
              <a:ext cx="8286750" cy="3690620"/>
            </a:xfrm>
            <a:prstGeom prst="line">
              <a:avLst/>
            </a:prstGeom>
            <a:noFill/>
            <a:ln w="28575" cap="rnd" cmpd="sng" algn="ctr">
              <a:solidFill>
                <a:srgbClr val="C00000"/>
              </a:solidFill>
              <a:prstDash val="dash"/>
              <a:tailEnd type="none"/>
            </a:ln>
            <a:effectLst/>
          </p:spPr>
        </p:cxnSp>
        <p:cxnSp>
          <p:nvCxnSpPr>
            <p:cNvPr id="669" name="Straight Connector 668"/>
            <p:cNvCxnSpPr/>
            <p:nvPr/>
          </p:nvCxnSpPr>
          <p:spPr>
            <a:xfrm flipV="1">
              <a:off x="3094991" y="1559233"/>
              <a:ext cx="6218555" cy="3700780"/>
            </a:xfrm>
            <a:prstGeom prst="line">
              <a:avLst/>
            </a:prstGeom>
            <a:noFill/>
            <a:ln w="9525" cap="rnd" cmpd="sng" algn="ctr">
              <a:solidFill>
                <a:srgbClr val="646464"/>
              </a:solidFill>
              <a:prstDash val="dash"/>
              <a:tailEnd type="none"/>
            </a:ln>
            <a:effectLst/>
          </p:spPr>
        </p:cxnSp>
        <p:cxnSp>
          <p:nvCxnSpPr>
            <p:cNvPr id="670" name="Straight Connector 669"/>
            <p:cNvCxnSpPr>
              <a:stCxn id="976" idx="1"/>
            </p:cNvCxnSpPr>
            <p:nvPr/>
          </p:nvCxnSpPr>
          <p:spPr>
            <a:xfrm flipV="1">
              <a:off x="1012191" y="1570028"/>
              <a:ext cx="8307070" cy="1844040"/>
            </a:xfrm>
            <a:prstGeom prst="line">
              <a:avLst/>
            </a:prstGeom>
            <a:noFill/>
            <a:ln w="9525" cap="rnd" cmpd="sng" algn="ctr">
              <a:solidFill>
                <a:srgbClr val="646464"/>
              </a:solidFill>
              <a:prstDash val="dash"/>
              <a:tailEnd type="none"/>
            </a:ln>
            <a:effectLst/>
          </p:spPr>
        </p:cxnSp>
        <p:grpSp>
          <p:nvGrpSpPr>
            <p:cNvPr id="671" name="Group 670"/>
            <p:cNvGrpSpPr/>
            <p:nvPr/>
          </p:nvGrpSpPr>
          <p:grpSpPr>
            <a:xfrm>
              <a:off x="1605002" y="3582494"/>
              <a:ext cx="769620" cy="314961"/>
              <a:chOff x="5124168" y="2756187"/>
              <a:chExt cx="1188468" cy="486187"/>
            </a:xfrm>
          </p:grpSpPr>
          <p:sp>
            <p:nvSpPr>
              <p:cNvPr id="966" name="Rectangle 70"/>
              <p:cNvSpPr>
                <a:spLocks noChangeArrowheads="1"/>
              </p:cNvSpPr>
              <p:nvPr/>
            </p:nvSpPr>
            <p:spPr bwMode="auto">
              <a:xfrm>
                <a:off x="5124168" y="3018569"/>
                <a:ext cx="1188468" cy="22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Cổng</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thông</a:t>
                </a:r>
                <a:r>
                  <a:rPr kumimoji="0" lang="en-US" altLang="de-DE" sz="600" b="0" i="0" u="none" strike="noStrike" kern="0" cap="none" spc="0" normalizeH="0" baseline="0" noProof="0">
                    <a:ln>
                      <a:noFill/>
                    </a:ln>
                    <a:solidFill>
                      <a:srgbClr val="2E2E38"/>
                    </a:solidFill>
                    <a:effectLst/>
                    <a:uLnTx/>
                    <a:uFillTx/>
                    <a:latin typeface="Arial" panose="020B0604020202020204"/>
                  </a:rPr>
                  <a:t> tin </a:t>
                </a:r>
                <a:r>
                  <a:rPr kumimoji="0" lang="en-US" altLang="de-DE" sz="600" b="0" i="0" u="none" strike="noStrike" kern="0" cap="none" spc="0" normalizeH="0" baseline="0" noProof="0" err="1">
                    <a:ln>
                      <a:noFill/>
                    </a:ln>
                    <a:solidFill>
                      <a:srgbClr val="2E2E38"/>
                    </a:solidFill>
                    <a:effectLst/>
                    <a:uLnTx/>
                    <a:uFillTx/>
                    <a:latin typeface="Arial" panose="020B0604020202020204"/>
                  </a:rPr>
                  <a:t>tự</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phục</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vụ</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dành</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cho</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khách</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hàng</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pic>
            <p:nvPicPr>
              <p:cNvPr id="967" name="Picture 966"/>
              <p:cNvPicPr>
                <a:picLocks noChangeAspect="1"/>
              </p:cNvPicPr>
              <p:nvPr/>
            </p:nvPicPr>
            <p:blipFill>
              <a:blip r:embed="rId2" cstate="screen"/>
              <a:stretch>
                <a:fillRect/>
              </a:stretch>
            </p:blipFill>
            <p:spPr>
              <a:xfrm>
                <a:off x="5589466" y="2756187"/>
                <a:ext cx="257872" cy="257872"/>
              </a:xfrm>
              <a:prstGeom prst="rect">
                <a:avLst/>
              </a:prstGeom>
            </p:spPr>
          </p:pic>
        </p:grpSp>
        <p:grpSp>
          <p:nvGrpSpPr>
            <p:cNvPr id="672" name="Group 671"/>
            <p:cNvGrpSpPr/>
            <p:nvPr/>
          </p:nvGrpSpPr>
          <p:grpSpPr>
            <a:xfrm>
              <a:off x="7603510" y="1785569"/>
              <a:ext cx="683260" cy="273020"/>
              <a:chOff x="3380441" y="3311576"/>
              <a:chExt cx="790733" cy="315755"/>
            </a:xfrm>
          </p:grpSpPr>
          <p:pic>
            <p:nvPicPr>
              <p:cNvPr id="964" name="Picture 2" descr="Image result for omni channel icon"/>
              <p:cNvPicPr>
                <a:picLocks noChangeAspect="1" noChangeArrowheads="1"/>
              </p:cNvPicPr>
              <p:nvPr/>
            </p:nvPicPr>
            <p:blipFill>
              <a:blip r:embed="rId3" cstate="screen">
                <a:biLevel thresh="75000"/>
              </a:blip>
              <a:srcRect/>
              <a:stretch>
                <a:fillRect/>
              </a:stretch>
            </p:blipFill>
            <p:spPr bwMode="auto">
              <a:xfrm>
                <a:off x="3693501" y="3311576"/>
                <a:ext cx="189853" cy="212559"/>
              </a:xfrm>
              <a:prstGeom prst="rect">
                <a:avLst/>
              </a:prstGeom>
              <a:noFill/>
              <a:extLst>
                <a:ext uri="{909E8E84-426E-40DD-AFC4-6F175D3DCCD1}">
                  <a14:hiddenFill xmlns:a14="http://schemas.microsoft.com/office/drawing/2010/main">
                    <a:solidFill>
                      <a:srgbClr val="FFFFFF"/>
                    </a:solidFill>
                  </a14:hiddenFill>
                </a:ext>
              </a:extLst>
            </p:spPr>
          </p:pic>
          <p:sp>
            <p:nvSpPr>
              <p:cNvPr id="965" name="Rectangle 70"/>
              <p:cNvSpPr>
                <a:spLocks noChangeArrowheads="1"/>
              </p:cNvSpPr>
              <p:nvPr/>
            </p:nvSpPr>
            <p:spPr bwMode="auto">
              <a:xfrm>
                <a:off x="3380441" y="3520546"/>
                <a:ext cx="790733" cy="10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a:ln>
                      <a:noFill/>
                    </a:ln>
                    <a:solidFill>
                      <a:srgbClr val="2E2E38"/>
                    </a:solidFill>
                    <a:effectLst/>
                    <a:uLnTx/>
                    <a:uFillTx/>
                    <a:latin typeface="Arial" panose="020B0604020202020204"/>
                  </a:rPr>
                  <a:t>TMĐT, </a:t>
                </a:r>
                <a:r>
                  <a:rPr kumimoji="0" lang="en-US" altLang="de-DE" sz="600" b="0" i="0" u="none" strike="noStrike" kern="0" cap="none" spc="0" normalizeH="0" baseline="0" noProof="0" err="1">
                    <a:ln>
                      <a:noFill/>
                    </a:ln>
                    <a:solidFill>
                      <a:srgbClr val="2E2E38"/>
                    </a:solidFill>
                    <a:effectLst/>
                    <a:uLnTx/>
                    <a:uFillTx/>
                    <a:latin typeface="Arial" panose="020B0604020202020204"/>
                  </a:rPr>
                  <a:t>đa</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kênh</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673" name="Group 672"/>
            <p:cNvGrpSpPr/>
            <p:nvPr/>
          </p:nvGrpSpPr>
          <p:grpSpPr>
            <a:xfrm>
              <a:off x="2566670" y="3302499"/>
              <a:ext cx="619126" cy="326389"/>
              <a:chOff x="7528978" y="3490539"/>
              <a:chExt cx="948159" cy="499989"/>
            </a:xfrm>
          </p:grpSpPr>
          <p:pic>
            <p:nvPicPr>
              <p:cNvPr id="962" name="Picture 961"/>
              <p:cNvPicPr>
                <a:picLocks noChangeAspect="1"/>
              </p:cNvPicPr>
              <p:nvPr/>
            </p:nvPicPr>
            <p:blipFill>
              <a:blip r:embed="rId4" cstate="screen"/>
              <a:stretch>
                <a:fillRect/>
              </a:stretch>
            </p:blipFill>
            <p:spPr>
              <a:xfrm>
                <a:off x="7883033" y="3490539"/>
                <a:ext cx="240050" cy="240050"/>
              </a:xfrm>
              <a:prstGeom prst="rect">
                <a:avLst/>
              </a:prstGeom>
            </p:spPr>
          </p:pic>
          <p:sp>
            <p:nvSpPr>
              <p:cNvPr id="963" name="Rectangle 70"/>
              <p:cNvSpPr>
                <a:spLocks noChangeArrowheads="1"/>
              </p:cNvSpPr>
              <p:nvPr/>
            </p:nvSpPr>
            <p:spPr bwMode="auto">
              <a:xfrm>
                <a:off x="7528978" y="3746121"/>
                <a:ext cx="948159" cy="24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Tự</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động</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hóa</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dịch</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vụ</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khách</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hàng</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674" name="Group 673"/>
            <p:cNvGrpSpPr/>
            <p:nvPr/>
          </p:nvGrpSpPr>
          <p:grpSpPr>
            <a:xfrm>
              <a:off x="2618206" y="3819509"/>
              <a:ext cx="791846" cy="380407"/>
              <a:chOff x="8113165" y="4543173"/>
              <a:chExt cx="1188468" cy="570432"/>
            </a:xfrm>
          </p:grpSpPr>
          <p:pic>
            <p:nvPicPr>
              <p:cNvPr id="960" name="Picture 959"/>
              <p:cNvPicPr>
                <a:picLocks noChangeAspect="1"/>
              </p:cNvPicPr>
              <p:nvPr/>
            </p:nvPicPr>
            <p:blipFill>
              <a:blip r:embed="rId5" cstate="screen"/>
              <a:stretch>
                <a:fillRect/>
              </a:stretch>
            </p:blipFill>
            <p:spPr>
              <a:xfrm>
                <a:off x="8561547" y="4543173"/>
                <a:ext cx="291704" cy="291704"/>
              </a:xfrm>
              <a:prstGeom prst="rect">
                <a:avLst/>
              </a:prstGeom>
            </p:spPr>
          </p:pic>
          <p:sp>
            <p:nvSpPr>
              <p:cNvPr id="961" name="Rectangle 70"/>
              <p:cNvSpPr>
                <a:spLocks noChangeArrowheads="1"/>
              </p:cNvSpPr>
              <p:nvPr/>
            </p:nvSpPr>
            <p:spPr bwMode="auto">
              <a:xfrm>
                <a:off x="8113165" y="4836693"/>
                <a:ext cx="1188468" cy="2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a:ln>
                      <a:noFill/>
                    </a:ln>
                    <a:solidFill>
                      <a:srgbClr val="2E2E38"/>
                    </a:solidFill>
                    <a:effectLst/>
                    <a:uLnTx/>
                    <a:uFillTx/>
                    <a:latin typeface="Arial" panose="020B0604020202020204"/>
                  </a:rPr>
                  <a:t>Loyalty &amp; </a:t>
                </a:r>
                <a:r>
                  <a:rPr kumimoji="0" lang="en-US" altLang="de-DE" sz="600" b="0" i="0" u="none" strike="noStrike" kern="0" cap="none" spc="0" normalizeH="0" baseline="0" noProof="0" err="1">
                    <a:ln>
                      <a:noFill/>
                    </a:ln>
                    <a:solidFill>
                      <a:srgbClr val="2E2E38"/>
                    </a:solidFill>
                    <a:effectLst/>
                    <a:uLnTx/>
                    <a:uFillTx/>
                    <a:latin typeface="Arial" panose="020B0604020202020204"/>
                  </a:rPr>
                  <a:t>ứng</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dụng</a:t>
                </a:r>
                <a:r>
                  <a:rPr kumimoji="0" lang="en-US" altLang="de-DE" sz="600" b="0" i="0" u="none" strike="noStrike" kern="0" cap="none" spc="0" normalizeH="0" baseline="0" noProof="0">
                    <a:ln>
                      <a:noFill/>
                    </a:ln>
                    <a:solidFill>
                      <a:srgbClr val="2E2E38"/>
                    </a:solidFill>
                    <a:effectLst/>
                    <a:uLnTx/>
                    <a:uFillTx/>
                    <a:latin typeface="Arial" panose="020B0604020202020204"/>
                  </a:rPr>
                  <a:t> di </a:t>
                </a:r>
                <a:r>
                  <a:rPr kumimoji="0" lang="en-US" altLang="de-DE" sz="600" b="0" i="0" u="none" strike="noStrike" kern="0" cap="none" spc="0" normalizeH="0" baseline="0" noProof="0" err="1">
                    <a:ln>
                      <a:noFill/>
                    </a:ln>
                    <a:solidFill>
                      <a:srgbClr val="2E2E38"/>
                    </a:solidFill>
                    <a:effectLst/>
                    <a:uLnTx/>
                    <a:uFillTx/>
                    <a:latin typeface="Arial" panose="020B0604020202020204"/>
                  </a:rPr>
                  <a:t>động</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675" name="Group 674"/>
            <p:cNvGrpSpPr/>
            <p:nvPr/>
          </p:nvGrpSpPr>
          <p:grpSpPr>
            <a:xfrm>
              <a:off x="6725868" y="2069305"/>
              <a:ext cx="606425" cy="369570"/>
              <a:chOff x="5552662" y="4816200"/>
              <a:chExt cx="964898" cy="581039"/>
            </a:xfrm>
          </p:grpSpPr>
          <p:grpSp>
            <p:nvGrpSpPr>
              <p:cNvPr id="948" name="Group 947"/>
              <p:cNvGrpSpPr/>
              <p:nvPr/>
            </p:nvGrpSpPr>
            <p:grpSpPr>
              <a:xfrm>
                <a:off x="5794783" y="4816200"/>
                <a:ext cx="531723" cy="500554"/>
                <a:chOff x="5794783" y="4816200"/>
                <a:chExt cx="531723" cy="500554"/>
              </a:xfrm>
            </p:grpSpPr>
            <p:grpSp>
              <p:nvGrpSpPr>
                <p:cNvPr id="950" name="Gruppieren 97"/>
                <p:cNvGrpSpPr/>
                <p:nvPr/>
              </p:nvGrpSpPr>
              <p:grpSpPr>
                <a:xfrm rot="3751649">
                  <a:off x="5775497" y="5117366"/>
                  <a:ext cx="218674" cy="180101"/>
                  <a:chOff x="3568700" y="428625"/>
                  <a:chExt cx="1249363" cy="1131887"/>
                </a:xfrm>
              </p:grpSpPr>
              <p:sp>
                <p:nvSpPr>
                  <p:cNvPr id="955" name="Freeform 7"/>
                  <p:cNvSpPr/>
                  <p:nvPr/>
                </p:nvSpPr>
                <p:spPr bwMode="auto">
                  <a:xfrm>
                    <a:off x="3910013" y="1230313"/>
                    <a:ext cx="569913" cy="153987"/>
                  </a:xfrm>
                  <a:custGeom>
                    <a:avLst/>
                    <a:gdLst>
                      <a:gd name="T0" fmla="*/ 0 w 152"/>
                      <a:gd name="T1" fmla="*/ 41 h 41"/>
                      <a:gd name="T2" fmla="*/ 76 w 152"/>
                      <a:gd name="T3" fmla="*/ 0 h 41"/>
                      <a:gd name="T4" fmla="*/ 152 w 152"/>
                      <a:gd name="T5" fmla="*/ 41 h 41"/>
                    </a:gdLst>
                    <a:ahLst/>
                    <a:cxnLst>
                      <a:cxn ang="0">
                        <a:pos x="T0" y="T1"/>
                      </a:cxn>
                      <a:cxn ang="0">
                        <a:pos x="T2" y="T3"/>
                      </a:cxn>
                      <a:cxn ang="0">
                        <a:pos x="T4" y="T5"/>
                      </a:cxn>
                    </a:cxnLst>
                    <a:rect l="0" t="0" r="r" b="b"/>
                    <a:pathLst>
                      <a:path w="152" h="41">
                        <a:moveTo>
                          <a:pt x="0" y="41"/>
                        </a:moveTo>
                        <a:cubicBezTo>
                          <a:pt x="15" y="16"/>
                          <a:pt x="45" y="0"/>
                          <a:pt x="76" y="0"/>
                        </a:cubicBezTo>
                        <a:cubicBezTo>
                          <a:pt x="104" y="0"/>
                          <a:pt x="138" y="12"/>
                          <a:pt x="152" y="41"/>
                        </a:cubicBezTo>
                      </a:path>
                    </a:pathLst>
                  </a:custGeom>
                  <a:noFill/>
                  <a:ln w="19050" cap="flat">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700" b="0" i="0" u="none" strike="noStrike" kern="0" cap="none" spc="0" normalizeH="0" baseline="0" noProof="0">
                      <a:ln>
                        <a:noFill/>
                      </a:ln>
                      <a:solidFill>
                        <a:srgbClr val="000000"/>
                      </a:solidFill>
                      <a:effectLst/>
                      <a:uLnTx/>
                      <a:uFillTx/>
                      <a:latin typeface="Arial" panose="020B0604020202020204"/>
                    </a:endParaRPr>
                  </a:p>
                </p:txBody>
              </p:sp>
              <p:sp>
                <p:nvSpPr>
                  <p:cNvPr id="956" name="Freeform 8"/>
                  <p:cNvSpPr/>
                  <p:nvPr/>
                </p:nvSpPr>
                <p:spPr bwMode="auto">
                  <a:xfrm>
                    <a:off x="4011613" y="1463675"/>
                    <a:ext cx="368300" cy="96837"/>
                  </a:xfrm>
                  <a:custGeom>
                    <a:avLst/>
                    <a:gdLst>
                      <a:gd name="T0" fmla="*/ 0 w 98"/>
                      <a:gd name="T1" fmla="*/ 26 h 26"/>
                      <a:gd name="T2" fmla="*/ 49 w 98"/>
                      <a:gd name="T3" fmla="*/ 0 h 26"/>
                      <a:gd name="T4" fmla="*/ 98 w 98"/>
                      <a:gd name="T5" fmla="*/ 26 h 26"/>
                    </a:gdLst>
                    <a:ahLst/>
                    <a:cxnLst>
                      <a:cxn ang="0">
                        <a:pos x="T0" y="T1"/>
                      </a:cxn>
                      <a:cxn ang="0">
                        <a:pos x="T2" y="T3"/>
                      </a:cxn>
                      <a:cxn ang="0">
                        <a:pos x="T4" y="T5"/>
                      </a:cxn>
                    </a:cxnLst>
                    <a:rect l="0" t="0" r="r" b="b"/>
                    <a:pathLst>
                      <a:path w="98" h="26">
                        <a:moveTo>
                          <a:pt x="0" y="26"/>
                        </a:moveTo>
                        <a:cubicBezTo>
                          <a:pt x="10" y="10"/>
                          <a:pt x="29" y="0"/>
                          <a:pt x="49" y="0"/>
                        </a:cubicBezTo>
                        <a:cubicBezTo>
                          <a:pt x="67" y="0"/>
                          <a:pt x="89" y="7"/>
                          <a:pt x="98" y="26"/>
                        </a:cubicBezTo>
                      </a:path>
                    </a:pathLst>
                  </a:custGeom>
                  <a:noFill/>
                  <a:ln w="19050" cap="flat">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700" b="0" i="0" u="none" strike="noStrike" kern="0" cap="none" spc="0" normalizeH="0" baseline="0" noProof="0">
                      <a:ln>
                        <a:noFill/>
                      </a:ln>
                      <a:solidFill>
                        <a:srgbClr val="000000"/>
                      </a:solidFill>
                      <a:effectLst/>
                      <a:uLnTx/>
                      <a:uFillTx/>
                      <a:latin typeface="Arial" panose="020B0604020202020204"/>
                    </a:endParaRPr>
                  </a:p>
                </p:txBody>
              </p:sp>
              <p:sp>
                <p:nvSpPr>
                  <p:cNvPr id="957" name="Freeform 9"/>
                  <p:cNvSpPr/>
                  <p:nvPr/>
                </p:nvSpPr>
                <p:spPr bwMode="auto">
                  <a:xfrm>
                    <a:off x="3819525" y="990600"/>
                    <a:ext cx="750888" cy="203200"/>
                  </a:xfrm>
                  <a:custGeom>
                    <a:avLst/>
                    <a:gdLst>
                      <a:gd name="T0" fmla="*/ 0 w 200"/>
                      <a:gd name="T1" fmla="*/ 54 h 54"/>
                      <a:gd name="T2" fmla="*/ 100 w 200"/>
                      <a:gd name="T3" fmla="*/ 0 h 54"/>
                      <a:gd name="T4" fmla="*/ 200 w 200"/>
                      <a:gd name="T5" fmla="*/ 54 h 54"/>
                    </a:gdLst>
                    <a:ahLst/>
                    <a:cxnLst>
                      <a:cxn ang="0">
                        <a:pos x="T0" y="T1"/>
                      </a:cxn>
                      <a:cxn ang="0">
                        <a:pos x="T2" y="T3"/>
                      </a:cxn>
                      <a:cxn ang="0">
                        <a:pos x="T4" y="T5"/>
                      </a:cxn>
                    </a:cxnLst>
                    <a:rect l="0" t="0" r="r" b="b"/>
                    <a:pathLst>
                      <a:path w="200" h="54">
                        <a:moveTo>
                          <a:pt x="0" y="54"/>
                        </a:moveTo>
                        <a:cubicBezTo>
                          <a:pt x="20" y="21"/>
                          <a:pt x="59" y="0"/>
                          <a:pt x="100" y="0"/>
                        </a:cubicBezTo>
                        <a:cubicBezTo>
                          <a:pt x="137" y="0"/>
                          <a:pt x="182" y="15"/>
                          <a:pt x="200" y="54"/>
                        </a:cubicBezTo>
                      </a:path>
                    </a:pathLst>
                  </a:custGeom>
                  <a:noFill/>
                  <a:ln w="19050" cap="flat">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700" b="0" i="0" u="none" strike="noStrike" kern="0" cap="none" spc="0" normalizeH="0" baseline="0" noProof="0">
                      <a:ln>
                        <a:noFill/>
                      </a:ln>
                      <a:solidFill>
                        <a:srgbClr val="000000"/>
                      </a:solidFill>
                      <a:effectLst/>
                      <a:uLnTx/>
                      <a:uFillTx/>
                      <a:latin typeface="Arial" panose="020B0604020202020204"/>
                    </a:endParaRPr>
                  </a:p>
                </p:txBody>
              </p:sp>
              <p:sp>
                <p:nvSpPr>
                  <p:cNvPr id="958" name="Freeform 10"/>
                  <p:cNvSpPr/>
                  <p:nvPr/>
                </p:nvSpPr>
                <p:spPr bwMode="auto">
                  <a:xfrm>
                    <a:off x="3681413" y="712788"/>
                    <a:ext cx="1027113" cy="277812"/>
                  </a:xfrm>
                  <a:custGeom>
                    <a:avLst/>
                    <a:gdLst>
                      <a:gd name="T0" fmla="*/ 0 w 274"/>
                      <a:gd name="T1" fmla="*/ 74 h 74"/>
                      <a:gd name="T2" fmla="*/ 137 w 274"/>
                      <a:gd name="T3" fmla="*/ 0 h 74"/>
                      <a:gd name="T4" fmla="*/ 274 w 274"/>
                      <a:gd name="T5" fmla="*/ 74 h 74"/>
                    </a:gdLst>
                    <a:ahLst/>
                    <a:cxnLst>
                      <a:cxn ang="0">
                        <a:pos x="T0" y="T1"/>
                      </a:cxn>
                      <a:cxn ang="0">
                        <a:pos x="T2" y="T3"/>
                      </a:cxn>
                      <a:cxn ang="0">
                        <a:pos x="T4" y="T5"/>
                      </a:cxn>
                    </a:cxnLst>
                    <a:rect l="0" t="0" r="r" b="b"/>
                    <a:pathLst>
                      <a:path w="274" h="74">
                        <a:moveTo>
                          <a:pt x="0" y="74"/>
                        </a:moveTo>
                        <a:cubicBezTo>
                          <a:pt x="28" y="29"/>
                          <a:pt x="81" y="0"/>
                          <a:pt x="137" y="0"/>
                        </a:cubicBezTo>
                        <a:cubicBezTo>
                          <a:pt x="187" y="0"/>
                          <a:pt x="248" y="21"/>
                          <a:pt x="274" y="74"/>
                        </a:cubicBezTo>
                      </a:path>
                    </a:pathLst>
                  </a:custGeom>
                  <a:noFill/>
                  <a:ln w="19050" cap="flat">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700" b="0" i="0" u="none" strike="noStrike" kern="0" cap="none" spc="0" normalizeH="0" baseline="0" noProof="0">
                      <a:ln>
                        <a:noFill/>
                      </a:ln>
                      <a:solidFill>
                        <a:srgbClr val="000000"/>
                      </a:solidFill>
                      <a:effectLst/>
                      <a:uLnTx/>
                      <a:uFillTx/>
                      <a:latin typeface="Arial" panose="020B0604020202020204"/>
                    </a:endParaRPr>
                  </a:p>
                </p:txBody>
              </p:sp>
              <p:sp>
                <p:nvSpPr>
                  <p:cNvPr id="959" name="Freeform 11"/>
                  <p:cNvSpPr/>
                  <p:nvPr/>
                </p:nvSpPr>
                <p:spPr bwMode="auto">
                  <a:xfrm>
                    <a:off x="3568700" y="428625"/>
                    <a:ext cx="1249363" cy="336550"/>
                  </a:xfrm>
                  <a:custGeom>
                    <a:avLst/>
                    <a:gdLst>
                      <a:gd name="T0" fmla="*/ 0 w 333"/>
                      <a:gd name="T1" fmla="*/ 90 h 90"/>
                      <a:gd name="T2" fmla="*/ 167 w 333"/>
                      <a:gd name="T3" fmla="*/ 0 h 90"/>
                      <a:gd name="T4" fmla="*/ 333 w 333"/>
                      <a:gd name="T5" fmla="*/ 90 h 90"/>
                    </a:gdLst>
                    <a:ahLst/>
                    <a:cxnLst>
                      <a:cxn ang="0">
                        <a:pos x="T0" y="T1"/>
                      </a:cxn>
                      <a:cxn ang="0">
                        <a:pos x="T2" y="T3"/>
                      </a:cxn>
                      <a:cxn ang="0">
                        <a:pos x="T4" y="T5"/>
                      </a:cxn>
                    </a:cxnLst>
                    <a:rect l="0" t="0" r="r" b="b"/>
                    <a:pathLst>
                      <a:path w="333" h="90">
                        <a:moveTo>
                          <a:pt x="0" y="90"/>
                        </a:moveTo>
                        <a:cubicBezTo>
                          <a:pt x="35" y="35"/>
                          <a:pt x="99" y="0"/>
                          <a:pt x="167" y="0"/>
                        </a:cubicBezTo>
                        <a:cubicBezTo>
                          <a:pt x="228" y="0"/>
                          <a:pt x="303" y="26"/>
                          <a:pt x="333" y="90"/>
                        </a:cubicBezTo>
                      </a:path>
                    </a:pathLst>
                  </a:custGeom>
                  <a:noFill/>
                  <a:ln w="19050" cap="flat">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700" b="0" i="0" u="none" strike="noStrike" kern="0" cap="none" spc="0" normalizeH="0" baseline="0" noProof="0">
                      <a:ln>
                        <a:noFill/>
                      </a:ln>
                      <a:solidFill>
                        <a:srgbClr val="000000"/>
                      </a:solidFill>
                      <a:effectLst/>
                      <a:uLnTx/>
                      <a:uFillTx/>
                      <a:latin typeface="Arial" panose="020B0604020202020204"/>
                    </a:endParaRPr>
                  </a:p>
                </p:txBody>
              </p:sp>
            </p:grpSp>
            <p:sp>
              <p:nvSpPr>
                <p:cNvPr id="951" name="Freeform 14"/>
                <p:cNvSpPr>
                  <a:spLocks noEditPoints="1"/>
                </p:cNvSpPr>
                <p:nvPr/>
              </p:nvSpPr>
              <p:spPr bwMode="auto">
                <a:xfrm>
                  <a:off x="5912574" y="4816200"/>
                  <a:ext cx="122537" cy="293025"/>
                </a:xfrm>
                <a:custGeom>
                  <a:avLst/>
                  <a:gdLst>
                    <a:gd name="T0" fmla="*/ 29 w 39"/>
                    <a:gd name="T1" fmla="*/ 0 h 85"/>
                    <a:gd name="T2" fmla="*/ 11 w 39"/>
                    <a:gd name="T3" fmla="*/ 0 h 85"/>
                    <a:gd name="T4" fmla="*/ 0 w 39"/>
                    <a:gd name="T5" fmla="*/ 10 h 85"/>
                    <a:gd name="T6" fmla="*/ 0 w 39"/>
                    <a:gd name="T7" fmla="*/ 73 h 85"/>
                    <a:gd name="T8" fmla="*/ 11 w 39"/>
                    <a:gd name="T9" fmla="*/ 85 h 85"/>
                    <a:gd name="T10" fmla="*/ 29 w 39"/>
                    <a:gd name="T11" fmla="*/ 85 h 85"/>
                    <a:gd name="T12" fmla="*/ 39 w 39"/>
                    <a:gd name="T13" fmla="*/ 73 h 85"/>
                    <a:gd name="T14" fmla="*/ 39 w 39"/>
                    <a:gd name="T15" fmla="*/ 10 h 85"/>
                    <a:gd name="T16" fmla="*/ 29 w 39"/>
                    <a:gd name="T17" fmla="*/ 0 h 85"/>
                    <a:gd name="T18" fmla="*/ 25 w 39"/>
                    <a:gd name="T19" fmla="*/ 78 h 85"/>
                    <a:gd name="T20" fmla="*/ 22 w 39"/>
                    <a:gd name="T21" fmla="*/ 76 h 85"/>
                    <a:gd name="T22" fmla="*/ 25 w 39"/>
                    <a:gd name="T23" fmla="*/ 73 h 85"/>
                    <a:gd name="T24" fmla="*/ 27 w 39"/>
                    <a:gd name="T25" fmla="*/ 76 h 85"/>
                    <a:gd name="T26" fmla="*/ 25 w 39"/>
                    <a:gd name="T27" fmla="*/ 78 h 85"/>
                    <a:gd name="T28" fmla="*/ 30 w 39"/>
                    <a:gd name="T29" fmla="*/ 78 h 85"/>
                    <a:gd name="T30" fmla="*/ 29 w 39"/>
                    <a:gd name="T31" fmla="*/ 76 h 85"/>
                    <a:gd name="T32" fmla="*/ 30 w 39"/>
                    <a:gd name="T33" fmla="*/ 73 h 85"/>
                    <a:gd name="T34" fmla="*/ 33 w 39"/>
                    <a:gd name="T35" fmla="*/ 76 h 85"/>
                    <a:gd name="T36" fmla="*/ 30 w 39"/>
                    <a:gd name="T37" fmla="*/ 78 h 85"/>
                    <a:gd name="T38" fmla="*/ 34 w 39"/>
                    <a:gd name="T39" fmla="*/ 19 h 85"/>
                    <a:gd name="T40" fmla="*/ 7 w 39"/>
                    <a:gd name="T41" fmla="*/ 19 h 85"/>
                    <a:gd name="T42" fmla="*/ 7 w 39"/>
                    <a:gd name="T43" fmla="*/ 15 h 85"/>
                    <a:gd name="T44" fmla="*/ 34 w 39"/>
                    <a:gd name="T45" fmla="*/ 15 h 85"/>
                    <a:gd name="T46" fmla="*/ 34 w 39"/>
                    <a:gd name="T47" fmla="*/ 19 h 85"/>
                    <a:gd name="T48" fmla="*/ 34 w 39"/>
                    <a:gd name="T49" fmla="*/ 19 h 85"/>
                    <a:gd name="T50" fmla="*/ 34 w 39"/>
                    <a:gd name="T51" fmla="*/ 14 h 85"/>
                    <a:gd name="T52" fmla="*/ 7 w 39"/>
                    <a:gd name="T53" fmla="*/ 14 h 85"/>
                    <a:gd name="T54" fmla="*/ 7 w 39"/>
                    <a:gd name="T55" fmla="*/ 10 h 85"/>
                    <a:gd name="T56" fmla="*/ 34 w 39"/>
                    <a:gd name="T57" fmla="*/ 10 h 85"/>
                    <a:gd name="T58" fmla="*/ 34 w 39"/>
                    <a:gd name="T59" fmla="*/ 14 h 85"/>
                    <a:gd name="T60" fmla="*/ 34 w 39"/>
                    <a:gd name="T61" fmla="*/ 1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85">
                      <a:moveTo>
                        <a:pt x="29" y="0"/>
                      </a:moveTo>
                      <a:cubicBezTo>
                        <a:pt x="11" y="0"/>
                        <a:pt x="11" y="0"/>
                        <a:pt x="11" y="0"/>
                      </a:cubicBezTo>
                      <a:cubicBezTo>
                        <a:pt x="5" y="0"/>
                        <a:pt x="0" y="4"/>
                        <a:pt x="0" y="10"/>
                      </a:cubicBezTo>
                      <a:cubicBezTo>
                        <a:pt x="0" y="73"/>
                        <a:pt x="0" y="73"/>
                        <a:pt x="0" y="73"/>
                      </a:cubicBezTo>
                      <a:cubicBezTo>
                        <a:pt x="0" y="79"/>
                        <a:pt x="5" y="85"/>
                        <a:pt x="11" y="85"/>
                      </a:cubicBezTo>
                      <a:cubicBezTo>
                        <a:pt x="29" y="85"/>
                        <a:pt x="29" y="85"/>
                        <a:pt x="29" y="85"/>
                      </a:cubicBezTo>
                      <a:cubicBezTo>
                        <a:pt x="35" y="85"/>
                        <a:pt x="39" y="79"/>
                        <a:pt x="39" y="73"/>
                      </a:cubicBezTo>
                      <a:cubicBezTo>
                        <a:pt x="39" y="10"/>
                        <a:pt x="39" y="10"/>
                        <a:pt x="39" y="10"/>
                      </a:cubicBezTo>
                      <a:cubicBezTo>
                        <a:pt x="39" y="4"/>
                        <a:pt x="35" y="0"/>
                        <a:pt x="29" y="0"/>
                      </a:cubicBezTo>
                      <a:close/>
                      <a:moveTo>
                        <a:pt x="25" y="78"/>
                      </a:moveTo>
                      <a:cubicBezTo>
                        <a:pt x="24" y="78"/>
                        <a:pt x="22" y="77"/>
                        <a:pt x="22" y="76"/>
                      </a:cubicBezTo>
                      <a:cubicBezTo>
                        <a:pt x="22" y="74"/>
                        <a:pt x="24" y="73"/>
                        <a:pt x="25" y="73"/>
                      </a:cubicBezTo>
                      <a:cubicBezTo>
                        <a:pt x="26" y="73"/>
                        <a:pt x="27" y="74"/>
                        <a:pt x="27" y="76"/>
                      </a:cubicBezTo>
                      <a:cubicBezTo>
                        <a:pt x="27" y="77"/>
                        <a:pt x="26" y="78"/>
                        <a:pt x="25" y="78"/>
                      </a:cubicBezTo>
                      <a:close/>
                      <a:moveTo>
                        <a:pt x="30" y="78"/>
                      </a:moveTo>
                      <a:cubicBezTo>
                        <a:pt x="30" y="78"/>
                        <a:pt x="29" y="77"/>
                        <a:pt x="29" y="76"/>
                      </a:cubicBezTo>
                      <a:cubicBezTo>
                        <a:pt x="29" y="74"/>
                        <a:pt x="30" y="73"/>
                        <a:pt x="30" y="73"/>
                      </a:cubicBezTo>
                      <a:cubicBezTo>
                        <a:pt x="31" y="73"/>
                        <a:pt x="33" y="74"/>
                        <a:pt x="33" y="76"/>
                      </a:cubicBezTo>
                      <a:cubicBezTo>
                        <a:pt x="33" y="77"/>
                        <a:pt x="31" y="78"/>
                        <a:pt x="30" y="78"/>
                      </a:cubicBezTo>
                      <a:close/>
                      <a:moveTo>
                        <a:pt x="34" y="19"/>
                      </a:moveTo>
                      <a:cubicBezTo>
                        <a:pt x="7" y="19"/>
                        <a:pt x="7" y="19"/>
                        <a:pt x="7" y="19"/>
                      </a:cubicBezTo>
                      <a:cubicBezTo>
                        <a:pt x="7" y="15"/>
                        <a:pt x="7" y="15"/>
                        <a:pt x="7" y="15"/>
                      </a:cubicBezTo>
                      <a:cubicBezTo>
                        <a:pt x="34" y="15"/>
                        <a:pt x="34" y="15"/>
                        <a:pt x="34" y="15"/>
                      </a:cubicBezTo>
                      <a:cubicBezTo>
                        <a:pt x="34" y="19"/>
                        <a:pt x="34" y="19"/>
                        <a:pt x="34" y="19"/>
                      </a:cubicBezTo>
                      <a:cubicBezTo>
                        <a:pt x="34" y="19"/>
                        <a:pt x="34" y="19"/>
                        <a:pt x="34" y="19"/>
                      </a:cubicBezTo>
                      <a:close/>
                      <a:moveTo>
                        <a:pt x="34" y="14"/>
                      </a:moveTo>
                      <a:cubicBezTo>
                        <a:pt x="7" y="14"/>
                        <a:pt x="7" y="14"/>
                        <a:pt x="7" y="14"/>
                      </a:cubicBezTo>
                      <a:cubicBezTo>
                        <a:pt x="7" y="10"/>
                        <a:pt x="7" y="10"/>
                        <a:pt x="7" y="10"/>
                      </a:cubicBezTo>
                      <a:cubicBezTo>
                        <a:pt x="34" y="10"/>
                        <a:pt x="34" y="10"/>
                        <a:pt x="34" y="10"/>
                      </a:cubicBezTo>
                      <a:cubicBezTo>
                        <a:pt x="34" y="14"/>
                        <a:pt x="34" y="14"/>
                        <a:pt x="34" y="14"/>
                      </a:cubicBezTo>
                      <a:cubicBezTo>
                        <a:pt x="34" y="14"/>
                        <a:pt x="34" y="14"/>
                        <a:pt x="34" y="14"/>
                      </a:cubicBezTo>
                      <a:close/>
                    </a:path>
                  </a:pathLst>
                </a:custGeom>
                <a:solidFill>
                  <a:srgbClr val="0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700" b="0" i="0" u="none" strike="noStrike" kern="0" cap="none" spc="0" normalizeH="0" baseline="0" noProof="0">
                    <a:ln>
                      <a:noFill/>
                    </a:ln>
                    <a:solidFill>
                      <a:srgbClr val="000000"/>
                    </a:solidFill>
                    <a:effectLst/>
                    <a:uLnTx/>
                    <a:uFillTx/>
                    <a:latin typeface="Arial" panose="020B0604020202020204"/>
                  </a:endParaRPr>
                </a:p>
              </p:txBody>
            </p:sp>
            <p:grpSp>
              <p:nvGrpSpPr>
                <p:cNvPr id="952" name="Gruppieren 91"/>
                <p:cNvGrpSpPr/>
                <p:nvPr/>
              </p:nvGrpSpPr>
              <p:grpSpPr>
                <a:xfrm>
                  <a:off x="5996189" y="4948106"/>
                  <a:ext cx="330317" cy="293025"/>
                  <a:chOff x="10087785" y="2781923"/>
                  <a:chExt cx="1013894" cy="817657"/>
                </a:xfrm>
                <a:solidFill>
                  <a:srgbClr val="646464"/>
                </a:solidFill>
              </p:grpSpPr>
              <p:sp>
                <p:nvSpPr>
                  <p:cNvPr id="953" name="Freeform 12"/>
                  <p:cNvSpPr>
                    <a:spLocks noEditPoints="1"/>
                  </p:cNvSpPr>
                  <p:nvPr/>
                </p:nvSpPr>
                <p:spPr bwMode="auto">
                  <a:xfrm>
                    <a:off x="10087785" y="2781923"/>
                    <a:ext cx="1013894" cy="817657"/>
                  </a:xfrm>
                  <a:custGeom>
                    <a:avLst/>
                    <a:gdLst>
                      <a:gd name="T0" fmla="*/ 61 w 105"/>
                      <a:gd name="T1" fmla="*/ 78 h 85"/>
                      <a:gd name="T2" fmla="*/ 58 w 105"/>
                      <a:gd name="T3" fmla="*/ 74 h 85"/>
                      <a:gd name="T4" fmla="*/ 61 w 105"/>
                      <a:gd name="T5" fmla="*/ 72 h 85"/>
                      <a:gd name="T6" fmla="*/ 95 w 105"/>
                      <a:gd name="T7" fmla="*/ 72 h 85"/>
                      <a:gd name="T8" fmla="*/ 105 w 105"/>
                      <a:gd name="T9" fmla="*/ 61 h 85"/>
                      <a:gd name="T10" fmla="*/ 105 w 105"/>
                      <a:gd name="T11" fmla="*/ 10 h 85"/>
                      <a:gd name="T12" fmla="*/ 95 w 105"/>
                      <a:gd name="T13" fmla="*/ 0 h 85"/>
                      <a:gd name="T14" fmla="*/ 10 w 105"/>
                      <a:gd name="T15" fmla="*/ 0 h 85"/>
                      <a:gd name="T16" fmla="*/ 0 w 105"/>
                      <a:gd name="T17" fmla="*/ 10 h 85"/>
                      <a:gd name="T18" fmla="*/ 0 w 105"/>
                      <a:gd name="T19" fmla="*/ 61 h 85"/>
                      <a:gd name="T20" fmla="*/ 10 w 105"/>
                      <a:gd name="T21" fmla="*/ 72 h 85"/>
                      <a:gd name="T22" fmla="*/ 44 w 105"/>
                      <a:gd name="T23" fmla="*/ 72 h 85"/>
                      <a:gd name="T24" fmla="*/ 47 w 105"/>
                      <a:gd name="T25" fmla="*/ 74 h 85"/>
                      <a:gd name="T26" fmla="*/ 44 w 105"/>
                      <a:gd name="T27" fmla="*/ 78 h 85"/>
                      <a:gd name="T28" fmla="*/ 27 w 105"/>
                      <a:gd name="T29" fmla="*/ 81 h 85"/>
                      <a:gd name="T30" fmla="*/ 53 w 105"/>
                      <a:gd name="T31" fmla="*/ 85 h 85"/>
                      <a:gd name="T32" fmla="*/ 78 w 105"/>
                      <a:gd name="T33" fmla="*/ 81 h 85"/>
                      <a:gd name="T34" fmla="*/ 61 w 105"/>
                      <a:gd name="T35" fmla="*/ 78 h 85"/>
                      <a:gd name="T36" fmla="*/ 92 w 105"/>
                      <a:gd name="T37" fmla="*/ 69 h 85"/>
                      <a:gd name="T38" fmla="*/ 90 w 105"/>
                      <a:gd name="T39" fmla="*/ 66 h 85"/>
                      <a:gd name="T40" fmla="*/ 92 w 105"/>
                      <a:gd name="T41" fmla="*/ 64 h 85"/>
                      <a:gd name="T42" fmla="*/ 94 w 105"/>
                      <a:gd name="T43" fmla="*/ 66 h 85"/>
                      <a:gd name="T44" fmla="*/ 92 w 105"/>
                      <a:gd name="T45" fmla="*/ 69 h 85"/>
                      <a:gd name="T46" fmla="*/ 6 w 105"/>
                      <a:gd name="T47" fmla="*/ 61 h 85"/>
                      <a:gd name="T48" fmla="*/ 6 w 105"/>
                      <a:gd name="T49" fmla="*/ 6 h 85"/>
                      <a:gd name="T50" fmla="*/ 99 w 105"/>
                      <a:gd name="T51" fmla="*/ 6 h 85"/>
                      <a:gd name="T52" fmla="*/ 99 w 105"/>
                      <a:gd name="T53" fmla="*/ 61 h 85"/>
                      <a:gd name="T54" fmla="*/ 6 w 105"/>
                      <a:gd name="T55" fmla="*/ 61 h 85"/>
                      <a:gd name="T56" fmla="*/ 6 w 105"/>
                      <a:gd name="T57" fmla="*/ 6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5" h="85">
                        <a:moveTo>
                          <a:pt x="61" y="78"/>
                        </a:moveTo>
                        <a:cubicBezTo>
                          <a:pt x="60" y="77"/>
                          <a:pt x="58" y="76"/>
                          <a:pt x="58" y="74"/>
                        </a:cubicBezTo>
                        <a:cubicBezTo>
                          <a:pt x="58" y="73"/>
                          <a:pt x="60" y="72"/>
                          <a:pt x="61" y="72"/>
                        </a:cubicBezTo>
                        <a:cubicBezTo>
                          <a:pt x="95" y="72"/>
                          <a:pt x="95" y="72"/>
                          <a:pt x="95" y="72"/>
                        </a:cubicBezTo>
                        <a:cubicBezTo>
                          <a:pt x="100" y="72"/>
                          <a:pt x="105" y="66"/>
                          <a:pt x="105" y="61"/>
                        </a:cubicBezTo>
                        <a:cubicBezTo>
                          <a:pt x="105" y="10"/>
                          <a:pt x="105" y="10"/>
                          <a:pt x="105" y="10"/>
                        </a:cubicBezTo>
                        <a:cubicBezTo>
                          <a:pt x="105" y="5"/>
                          <a:pt x="100" y="0"/>
                          <a:pt x="95" y="0"/>
                        </a:cubicBezTo>
                        <a:cubicBezTo>
                          <a:pt x="10" y="0"/>
                          <a:pt x="10" y="0"/>
                          <a:pt x="10" y="0"/>
                        </a:cubicBezTo>
                        <a:cubicBezTo>
                          <a:pt x="4" y="0"/>
                          <a:pt x="0" y="5"/>
                          <a:pt x="0" y="10"/>
                        </a:cubicBezTo>
                        <a:cubicBezTo>
                          <a:pt x="0" y="61"/>
                          <a:pt x="0" y="61"/>
                          <a:pt x="0" y="61"/>
                        </a:cubicBezTo>
                        <a:cubicBezTo>
                          <a:pt x="0" y="66"/>
                          <a:pt x="4" y="72"/>
                          <a:pt x="10" y="72"/>
                        </a:cubicBezTo>
                        <a:cubicBezTo>
                          <a:pt x="44" y="72"/>
                          <a:pt x="44" y="72"/>
                          <a:pt x="44" y="72"/>
                        </a:cubicBezTo>
                        <a:cubicBezTo>
                          <a:pt x="45" y="72"/>
                          <a:pt x="47" y="73"/>
                          <a:pt x="47" y="74"/>
                        </a:cubicBezTo>
                        <a:cubicBezTo>
                          <a:pt x="47" y="76"/>
                          <a:pt x="45" y="77"/>
                          <a:pt x="44" y="78"/>
                        </a:cubicBezTo>
                        <a:cubicBezTo>
                          <a:pt x="34" y="78"/>
                          <a:pt x="27" y="79"/>
                          <a:pt x="27" y="81"/>
                        </a:cubicBezTo>
                        <a:cubicBezTo>
                          <a:pt x="27" y="83"/>
                          <a:pt x="39" y="85"/>
                          <a:pt x="53" y="85"/>
                        </a:cubicBezTo>
                        <a:cubicBezTo>
                          <a:pt x="66" y="85"/>
                          <a:pt x="78" y="83"/>
                          <a:pt x="78" y="81"/>
                        </a:cubicBezTo>
                        <a:cubicBezTo>
                          <a:pt x="78" y="79"/>
                          <a:pt x="71" y="78"/>
                          <a:pt x="61" y="78"/>
                        </a:cubicBezTo>
                        <a:close/>
                        <a:moveTo>
                          <a:pt x="92" y="69"/>
                        </a:moveTo>
                        <a:cubicBezTo>
                          <a:pt x="91" y="69"/>
                          <a:pt x="90" y="68"/>
                          <a:pt x="90" y="66"/>
                        </a:cubicBezTo>
                        <a:cubicBezTo>
                          <a:pt x="90" y="65"/>
                          <a:pt x="91" y="64"/>
                          <a:pt x="92" y="64"/>
                        </a:cubicBezTo>
                        <a:cubicBezTo>
                          <a:pt x="94" y="64"/>
                          <a:pt x="94" y="65"/>
                          <a:pt x="94" y="66"/>
                        </a:cubicBezTo>
                        <a:cubicBezTo>
                          <a:pt x="94" y="68"/>
                          <a:pt x="94" y="69"/>
                          <a:pt x="92" y="69"/>
                        </a:cubicBezTo>
                        <a:close/>
                        <a:moveTo>
                          <a:pt x="6" y="61"/>
                        </a:moveTo>
                        <a:cubicBezTo>
                          <a:pt x="6" y="6"/>
                          <a:pt x="6" y="6"/>
                          <a:pt x="6" y="6"/>
                        </a:cubicBezTo>
                        <a:cubicBezTo>
                          <a:pt x="99" y="6"/>
                          <a:pt x="99" y="6"/>
                          <a:pt x="99" y="6"/>
                        </a:cubicBezTo>
                        <a:cubicBezTo>
                          <a:pt x="99" y="61"/>
                          <a:pt x="99" y="61"/>
                          <a:pt x="99" y="61"/>
                        </a:cubicBezTo>
                        <a:cubicBezTo>
                          <a:pt x="6" y="61"/>
                          <a:pt x="6" y="61"/>
                          <a:pt x="6" y="61"/>
                        </a:cubicBezTo>
                        <a:cubicBezTo>
                          <a:pt x="6" y="61"/>
                          <a:pt x="6" y="61"/>
                          <a:pt x="6" y="6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700" b="0" i="0" u="none" strike="noStrike" kern="0" cap="none" spc="0" normalizeH="0" baseline="0" noProof="0">
                      <a:ln>
                        <a:noFill/>
                      </a:ln>
                      <a:solidFill>
                        <a:srgbClr val="000000"/>
                      </a:solidFill>
                      <a:effectLst/>
                      <a:uLnTx/>
                      <a:uFillTx/>
                      <a:latin typeface="Arial" panose="020B0604020202020204"/>
                    </a:endParaRPr>
                  </a:p>
                </p:txBody>
              </p:sp>
              <p:sp>
                <p:nvSpPr>
                  <p:cNvPr id="954" name="Freeform 13"/>
                  <p:cNvSpPr/>
                  <p:nvPr/>
                </p:nvSpPr>
                <p:spPr bwMode="auto">
                  <a:xfrm>
                    <a:off x="10144646" y="2832182"/>
                    <a:ext cx="897526" cy="544275"/>
                  </a:xfrm>
                  <a:custGeom>
                    <a:avLst/>
                    <a:gdLst>
                      <a:gd name="T0" fmla="*/ 0 w 93"/>
                      <a:gd name="T1" fmla="*/ 55 h 55"/>
                      <a:gd name="T2" fmla="*/ 0 w 93"/>
                      <a:gd name="T3" fmla="*/ 0 h 55"/>
                      <a:gd name="T4" fmla="*/ 93 w 93"/>
                      <a:gd name="T5" fmla="*/ 0 h 55"/>
                      <a:gd name="T6" fmla="*/ 93 w 93"/>
                      <a:gd name="T7" fmla="*/ 55 h 55"/>
                      <a:gd name="T8" fmla="*/ 0 w 93"/>
                      <a:gd name="T9" fmla="*/ 55 h 55"/>
                      <a:gd name="T10" fmla="*/ 0 w 93"/>
                      <a:gd name="T11" fmla="*/ 55 h 55"/>
                    </a:gdLst>
                    <a:ahLst/>
                    <a:cxnLst>
                      <a:cxn ang="0">
                        <a:pos x="T0" y="T1"/>
                      </a:cxn>
                      <a:cxn ang="0">
                        <a:pos x="T2" y="T3"/>
                      </a:cxn>
                      <a:cxn ang="0">
                        <a:pos x="T4" y="T5"/>
                      </a:cxn>
                      <a:cxn ang="0">
                        <a:pos x="T6" y="T7"/>
                      </a:cxn>
                      <a:cxn ang="0">
                        <a:pos x="T8" y="T9"/>
                      </a:cxn>
                      <a:cxn ang="0">
                        <a:pos x="T10" y="T11"/>
                      </a:cxn>
                    </a:cxnLst>
                    <a:rect l="0" t="0" r="r" b="b"/>
                    <a:pathLst>
                      <a:path w="93" h="55">
                        <a:moveTo>
                          <a:pt x="0" y="55"/>
                        </a:moveTo>
                        <a:cubicBezTo>
                          <a:pt x="0" y="0"/>
                          <a:pt x="0" y="0"/>
                          <a:pt x="0" y="0"/>
                        </a:cubicBezTo>
                        <a:cubicBezTo>
                          <a:pt x="93" y="0"/>
                          <a:pt x="93" y="0"/>
                          <a:pt x="93" y="0"/>
                        </a:cubicBezTo>
                        <a:cubicBezTo>
                          <a:pt x="93" y="55"/>
                          <a:pt x="93" y="55"/>
                          <a:pt x="93" y="55"/>
                        </a:cubicBezTo>
                        <a:cubicBezTo>
                          <a:pt x="0" y="55"/>
                          <a:pt x="0" y="55"/>
                          <a:pt x="0" y="55"/>
                        </a:cubicBezTo>
                        <a:cubicBezTo>
                          <a:pt x="0" y="55"/>
                          <a:pt x="0" y="55"/>
                          <a:pt x="0" y="5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700" b="0" i="0" u="none" strike="noStrike" kern="0" cap="none" spc="0" normalizeH="0" baseline="0" noProof="0">
                      <a:ln>
                        <a:noFill/>
                      </a:ln>
                      <a:solidFill>
                        <a:srgbClr val="000000"/>
                      </a:solidFill>
                      <a:effectLst/>
                      <a:uLnTx/>
                      <a:uFillTx/>
                      <a:latin typeface="Arial" panose="020B0604020202020204"/>
                    </a:endParaRPr>
                  </a:p>
                </p:txBody>
              </p:sp>
            </p:grpSp>
          </p:grpSp>
          <p:sp>
            <p:nvSpPr>
              <p:cNvPr id="949" name="Rectangle 70"/>
              <p:cNvSpPr>
                <a:spLocks noChangeArrowheads="1"/>
              </p:cNvSpPr>
              <p:nvPr/>
            </p:nvSpPr>
            <p:spPr bwMode="auto">
              <a:xfrm>
                <a:off x="5552662" y="5304906"/>
                <a:ext cx="96489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Tiếp</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thị</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trực</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tuyến</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676" name="Group 675"/>
            <p:cNvGrpSpPr/>
            <p:nvPr/>
          </p:nvGrpSpPr>
          <p:grpSpPr>
            <a:xfrm>
              <a:off x="3732017" y="3367223"/>
              <a:ext cx="510541" cy="372745"/>
              <a:chOff x="2783902" y="2503057"/>
              <a:chExt cx="819228" cy="597371"/>
            </a:xfrm>
          </p:grpSpPr>
          <p:pic>
            <p:nvPicPr>
              <p:cNvPr id="946" name="Picture 2"/>
              <p:cNvPicPr>
                <a:picLocks noChangeAspect="1" noChangeArrowheads="1"/>
              </p:cNvPicPr>
              <p:nvPr/>
            </p:nvPicPr>
            <p:blipFill>
              <a:blip r:embed="rId6" cstate="print"/>
              <a:srcRect/>
              <a:stretch>
                <a:fillRect/>
              </a:stretch>
            </p:blipFill>
            <p:spPr bwMode="auto">
              <a:xfrm>
                <a:off x="3046740" y="2503057"/>
                <a:ext cx="293552" cy="355890"/>
              </a:xfrm>
              <a:prstGeom prst="rect">
                <a:avLst/>
              </a:prstGeom>
              <a:noFill/>
              <a:ln w="9525">
                <a:noFill/>
                <a:miter lim="800000"/>
                <a:headEnd/>
                <a:tailEnd/>
              </a:ln>
              <a:effectLst/>
            </p:spPr>
          </p:pic>
          <p:sp>
            <p:nvSpPr>
              <p:cNvPr id="947" name="Rectangle 70"/>
              <p:cNvSpPr>
                <a:spLocks noChangeArrowheads="1"/>
              </p:cNvSpPr>
              <p:nvPr/>
            </p:nvSpPr>
            <p:spPr bwMode="auto">
              <a:xfrm>
                <a:off x="2783902" y="2844476"/>
                <a:ext cx="819228" cy="255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Phân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tích</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dữ</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liệu</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khách</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hàng</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677" name="Group 676"/>
            <p:cNvGrpSpPr/>
            <p:nvPr/>
          </p:nvGrpSpPr>
          <p:grpSpPr>
            <a:xfrm>
              <a:off x="6384478" y="2479266"/>
              <a:ext cx="704217" cy="284779"/>
              <a:chOff x="3099940" y="1950232"/>
              <a:chExt cx="1066900" cy="431485"/>
            </a:xfrm>
          </p:grpSpPr>
          <p:pic>
            <p:nvPicPr>
              <p:cNvPr id="944" name="Picture 943"/>
              <p:cNvPicPr>
                <a:picLocks noChangeAspect="1"/>
              </p:cNvPicPr>
              <p:nvPr/>
            </p:nvPicPr>
            <p:blipFill>
              <a:blip r:embed="rId7" cstate="screen"/>
              <a:stretch>
                <a:fillRect/>
              </a:stretch>
            </p:blipFill>
            <p:spPr>
              <a:xfrm>
                <a:off x="3498586" y="1950232"/>
                <a:ext cx="275027" cy="275027"/>
              </a:xfrm>
              <a:prstGeom prst="rect">
                <a:avLst/>
              </a:prstGeom>
            </p:spPr>
          </p:pic>
          <p:sp>
            <p:nvSpPr>
              <p:cNvPr id="945" name="Rectangle 70"/>
              <p:cNvSpPr>
                <a:spLocks noChangeArrowheads="1"/>
              </p:cNvSpPr>
              <p:nvPr/>
            </p:nvSpPr>
            <p:spPr bwMode="auto">
              <a:xfrm>
                <a:off x="3099940" y="2241818"/>
                <a:ext cx="1066900" cy="13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Tự</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động</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hóa</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tiếp</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thị</a:t>
                </a:r>
                <a:r>
                  <a:rPr kumimoji="0" lang="en-US" altLang="de-DE" sz="600" b="0" i="0" u="none" strike="noStrike" kern="0" cap="none" spc="0" normalizeH="0" baseline="0" noProof="0">
                    <a:ln>
                      <a:noFill/>
                    </a:ln>
                    <a:solidFill>
                      <a:srgbClr val="2E2E38"/>
                    </a:solidFill>
                    <a:effectLst/>
                    <a:uLnTx/>
                    <a:uFillTx/>
                    <a:latin typeface="Arial" panose="020B0604020202020204"/>
                  </a:rPr>
                  <a:t> </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678" name="Group 677"/>
            <p:cNvGrpSpPr/>
            <p:nvPr/>
          </p:nvGrpSpPr>
          <p:grpSpPr>
            <a:xfrm>
              <a:off x="6009767" y="2249607"/>
              <a:ext cx="606425" cy="369570"/>
              <a:chOff x="7269375" y="2333088"/>
              <a:chExt cx="701957" cy="427605"/>
            </a:xfrm>
          </p:grpSpPr>
          <p:sp>
            <p:nvSpPr>
              <p:cNvPr id="942" name="Rectangle 70"/>
              <p:cNvSpPr>
                <a:spLocks noChangeArrowheads="1"/>
              </p:cNvSpPr>
              <p:nvPr/>
            </p:nvSpPr>
            <p:spPr bwMode="auto">
              <a:xfrm>
                <a:off x="7269375" y="2576026"/>
                <a:ext cx="701957"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Hệ</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thống</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quản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lý</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quan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hệ</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khách</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hàng</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pic>
            <p:nvPicPr>
              <p:cNvPr id="943" name="Picture 942"/>
              <p:cNvPicPr>
                <a:picLocks noChangeAspect="1"/>
              </p:cNvPicPr>
              <p:nvPr/>
            </p:nvPicPr>
            <p:blipFill>
              <a:blip r:embed="rId8" cstate="screen"/>
              <a:stretch>
                <a:fillRect/>
              </a:stretch>
            </p:blipFill>
            <p:spPr>
              <a:xfrm>
                <a:off x="7479342" y="2333088"/>
                <a:ext cx="282023" cy="282023"/>
              </a:xfrm>
              <a:prstGeom prst="rect">
                <a:avLst/>
              </a:prstGeom>
            </p:spPr>
          </p:pic>
        </p:grpSp>
        <p:grpSp>
          <p:nvGrpSpPr>
            <p:cNvPr id="679" name="Group 678"/>
            <p:cNvGrpSpPr/>
            <p:nvPr/>
          </p:nvGrpSpPr>
          <p:grpSpPr>
            <a:xfrm>
              <a:off x="4590324" y="2737704"/>
              <a:ext cx="791846" cy="290830"/>
              <a:chOff x="4428495" y="2324897"/>
              <a:chExt cx="916477" cy="336149"/>
            </a:xfrm>
          </p:grpSpPr>
          <p:pic>
            <p:nvPicPr>
              <p:cNvPr id="940" name="Picture 939"/>
              <p:cNvPicPr>
                <a:picLocks noChangeAspect="1"/>
              </p:cNvPicPr>
              <p:nvPr/>
            </p:nvPicPr>
            <p:blipFill>
              <a:blip r:embed="rId9" cstate="screen"/>
              <a:stretch>
                <a:fillRect/>
              </a:stretch>
            </p:blipFill>
            <p:spPr>
              <a:xfrm>
                <a:off x="4768253" y="2324897"/>
                <a:ext cx="237217" cy="237217"/>
              </a:xfrm>
              <a:prstGeom prst="rect">
                <a:avLst/>
              </a:prstGeom>
            </p:spPr>
          </p:pic>
          <p:sp>
            <p:nvSpPr>
              <p:cNvPr id="941" name="Rectangle 70"/>
              <p:cNvSpPr>
                <a:spLocks noChangeArrowheads="1"/>
              </p:cNvSpPr>
              <p:nvPr/>
            </p:nvSpPr>
            <p:spPr bwMode="auto">
              <a:xfrm>
                <a:off x="4428495" y="2568713"/>
                <a:ext cx="91647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Công</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cụ</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báo</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cáo</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680" name="Group 679"/>
            <p:cNvGrpSpPr/>
            <p:nvPr/>
          </p:nvGrpSpPr>
          <p:grpSpPr>
            <a:xfrm>
              <a:off x="2132585" y="2266416"/>
              <a:ext cx="510540" cy="562344"/>
              <a:chOff x="2117277" y="1832464"/>
              <a:chExt cx="591063" cy="650825"/>
            </a:xfrm>
          </p:grpSpPr>
          <p:pic>
            <p:nvPicPr>
              <p:cNvPr id="938" name="Picture 6" descr="Image result for internet of things icon"/>
              <p:cNvPicPr>
                <a:picLocks noChangeAspect="1" noChangeArrowheads="1"/>
              </p:cNvPicPr>
              <p:nvPr/>
            </p:nvPicPr>
            <p:blipFill>
              <a:blip r:embed="rId10" cstate="screen"/>
              <a:srcRect/>
              <a:stretch>
                <a:fillRect/>
              </a:stretch>
            </p:blipFill>
            <p:spPr bwMode="auto">
              <a:xfrm>
                <a:off x="2251651" y="1832464"/>
                <a:ext cx="333375" cy="333375"/>
              </a:xfrm>
              <a:prstGeom prst="rect">
                <a:avLst/>
              </a:prstGeom>
              <a:noFill/>
              <a:extLst>
                <a:ext uri="{909E8E84-426E-40DD-AFC4-6F175D3DCCD1}">
                  <a14:hiddenFill xmlns:a14="http://schemas.microsoft.com/office/drawing/2010/main">
                    <a:solidFill>
                      <a:srgbClr val="FFFFFF"/>
                    </a:solidFill>
                  </a14:hiddenFill>
                </a:ext>
              </a:extLst>
            </p:spPr>
          </p:pic>
          <p:sp>
            <p:nvSpPr>
              <p:cNvPr id="939" name="Rectangle 70"/>
              <p:cNvSpPr>
                <a:spLocks noChangeArrowheads="1"/>
              </p:cNvSpPr>
              <p:nvPr/>
            </p:nvSpPr>
            <p:spPr bwMode="auto">
              <a:xfrm>
                <a:off x="2117277" y="2162706"/>
                <a:ext cx="591063" cy="32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Quản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trị</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vòng</a:t>
                </a:r>
                <a:r>
                  <a:rPr kumimoji="0" lang="en-US" altLang="de-DE" sz="600" b="0" i="0" u="none" strike="noStrike" kern="0" cap="none" spc="0" normalizeH="0" baseline="0" noProof="0">
                    <a:ln>
                      <a:noFill/>
                    </a:ln>
                    <a:solidFill>
                      <a:srgbClr val="2E2E38"/>
                    </a:solidFill>
                    <a:effectLst/>
                    <a:uLnTx/>
                    <a:uFillTx/>
                    <a:latin typeface="Arial" panose="020B0604020202020204"/>
                  </a:rPr>
                  <a:t> đ</a:t>
                </a:r>
                <a:r>
                  <a:rPr kumimoji="0" lang="en-US" altLang="de-DE" sz="600" b="0" i="0" u="none" strike="noStrike" kern="0" cap="none" spc="0" normalizeH="0" baseline="0" noProof="0" err="1">
                    <a:ln>
                      <a:noFill/>
                    </a:ln>
                    <a:solidFill>
                      <a:srgbClr val="2E2E38"/>
                    </a:solidFill>
                    <a:effectLst/>
                    <a:uLnTx/>
                    <a:uFillTx/>
                    <a:latin typeface="Arial" panose="020B0604020202020204"/>
                  </a:rPr>
                  <a:t>ời</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sản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phẩm</a:t>
                </a:r>
                <a:r>
                  <a:rPr kumimoji="0" lang="en-US" altLang="de-DE" sz="600" b="0" i="0" u="none" strike="noStrike" kern="0" cap="none" spc="0" normalizeH="0" baseline="0" noProof="0">
                    <a:ln>
                      <a:noFill/>
                    </a:ln>
                    <a:solidFill>
                      <a:srgbClr val="2E2E38"/>
                    </a:solidFill>
                    <a:effectLst/>
                    <a:uLnTx/>
                    <a:uFillTx/>
                    <a:latin typeface="Arial" panose="020B0604020202020204"/>
                  </a:rPr>
                  <a:t> (PLM)</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681" name="Group 680"/>
            <p:cNvGrpSpPr/>
            <p:nvPr/>
          </p:nvGrpSpPr>
          <p:grpSpPr>
            <a:xfrm>
              <a:off x="2822531" y="1895418"/>
              <a:ext cx="606424" cy="576668"/>
              <a:chOff x="6700140" y="1644790"/>
              <a:chExt cx="701957" cy="666848"/>
            </a:xfrm>
          </p:grpSpPr>
          <p:pic>
            <p:nvPicPr>
              <p:cNvPr id="936" name="Picture 935"/>
              <p:cNvPicPr>
                <a:picLocks noChangeAspect="1"/>
              </p:cNvPicPr>
              <p:nvPr/>
            </p:nvPicPr>
            <p:blipFill>
              <a:blip r:embed="rId11" cstate="screen"/>
              <a:stretch>
                <a:fillRect/>
              </a:stretch>
            </p:blipFill>
            <p:spPr>
              <a:xfrm>
                <a:off x="6927136" y="1644790"/>
                <a:ext cx="247965" cy="247965"/>
              </a:xfrm>
              <a:prstGeom prst="rect">
                <a:avLst/>
              </a:prstGeom>
            </p:spPr>
          </p:pic>
          <p:sp>
            <p:nvSpPr>
              <p:cNvPr id="937" name="Rectangle 70"/>
              <p:cNvSpPr>
                <a:spLocks noChangeArrowheads="1"/>
              </p:cNvSpPr>
              <p:nvPr/>
            </p:nvSpPr>
            <p:spPr bwMode="auto">
              <a:xfrm>
                <a:off x="6700140" y="1884550"/>
                <a:ext cx="701957" cy="4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Tích</a:t>
                </a:r>
                <a:r>
                  <a:rPr kumimoji="0" lang="en-US" altLang="de-DE" sz="600" b="0" i="0" u="none" strike="noStrike" kern="0" cap="none" spc="0" normalizeH="0" baseline="0" noProof="0">
                    <a:ln>
                      <a:noFill/>
                    </a:ln>
                    <a:solidFill>
                      <a:srgbClr val="2E2E38"/>
                    </a:solidFill>
                    <a:effectLst/>
                    <a:uLnTx/>
                    <a:uFillTx/>
                    <a:latin typeface="Arial" panose="020B0604020202020204"/>
                  </a:rPr>
                  <a:t> h</a:t>
                </a:r>
                <a:r>
                  <a:rPr kumimoji="0" lang="en-US" altLang="de-DE" sz="600" b="0" i="0" u="none" strike="noStrike" kern="0" cap="none" spc="0" normalizeH="0" baseline="0" noProof="0" err="1">
                    <a:ln>
                      <a:noFill/>
                    </a:ln>
                    <a:solidFill>
                      <a:srgbClr val="2E2E38"/>
                    </a:solidFill>
                    <a:effectLst/>
                    <a:uLnTx/>
                    <a:uFillTx/>
                    <a:latin typeface="Arial" panose="020B0604020202020204"/>
                  </a:rPr>
                  <a:t>ợp</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nâng</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cao</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tính</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trực</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quan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hóa</a:t>
                </a:r>
                <a:r>
                  <a:rPr kumimoji="0" lang="en-US" altLang="de-DE" sz="600" b="0" i="0" u="none" strike="noStrike" kern="0" cap="none" spc="0" normalizeH="0" baseline="0" noProof="0">
                    <a:ln>
                      <a:noFill/>
                    </a:ln>
                    <a:solidFill>
                      <a:srgbClr val="2E2E38"/>
                    </a:solidFill>
                    <a:effectLst/>
                    <a:uLnTx/>
                    <a:uFillTx/>
                    <a:latin typeface="Arial" panose="020B0604020202020204"/>
                  </a:rPr>
                  <a:t> PM, MES</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682" name="Group 681"/>
            <p:cNvGrpSpPr/>
            <p:nvPr/>
          </p:nvGrpSpPr>
          <p:grpSpPr>
            <a:xfrm>
              <a:off x="5390550" y="1924756"/>
              <a:ext cx="754379" cy="288849"/>
              <a:chOff x="2750609" y="2317689"/>
              <a:chExt cx="872867" cy="333966"/>
            </a:xfrm>
          </p:grpSpPr>
          <p:pic>
            <p:nvPicPr>
              <p:cNvPr id="934" name="Picture 933"/>
              <p:cNvPicPr>
                <a:picLocks noChangeAspect="1"/>
              </p:cNvPicPr>
              <p:nvPr/>
            </p:nvPicPr>
            <p:blipFill>
              <a:blip r:embed="rId12" cstate="screen"/>
              <a:stretch>
                <a:fillRect/>
              </a:stretch>
            </p:blipFill>
            <p:spPr>
              <a:xfrm>
                <a:off x="3071626" y="2317689"/>
                <a:ext cx="227211" cy="227211"/>
              </a:xfrm>
              <a:prstGeom prst="rect">
                <a:avLst/>
              </a:prstGeom>
            </p:spPr>
          </p:pic>
          <p:sp>
            <p:nvSpPr>
              <p:cNvPr id="935" name="Rectangle 70"/>
              <p:cNvSpPr>
                <a:spLocks noChangeArrowheads="1"/>
              </p:cNvSpPr>
              <p:nvPr/>
            </p:nvSpPr>
            <p:spPr bwMode="auto">
              <a:xfrm>
                <a:off x="2750609" y="2544900"/>
                <a:ext cx="872867" cy="1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Giám</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sát</a:t>
                </a:r>
                <a:r>
                  <a:rPr kumimoji="0" lang="en-US" altLang="de-DE" sz="600" b="0" i="0" u="none" strike="noStrike" kern="0" cap="none" spc="0" normalizeH="0" baseline="0" noProof="0">
                    <a:ln>
                      <a:noFill/>
                    </a:ln>
                    <a:solidFill>
                      <a:srgbClr val="2E2E38"/>
                    </a:solidFill>
                    <a:effectLst/>
                    <a:uLnTx/>
                    <a:uFillTx/>
                    <a:latin typeface="Arial" panose="020B0604020202020204"/>
                  </a:rPr>
                  <a:t> OEE</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683" name="Group 682"/>
            <p:cNvGrpSpPr/>
            <p:nvPr/>
          </p:nvGrpSpPr>
          <p:grpSpPr>
            <a:xfrm>
              <a:off x="6910450" y="2828599"/>
              <a:ext cx="791844" cy="339633"/>
              <a:chOff x="4370442" y="2010023"/>
              <a:chExt cx="916477" cy="393344"/>
            </a:xfrm>
          </p:grpSpPr>
          <p:pic>
            <p:nvPicPr>
              <p:cNvPr id="932" name="Picture 931"/>
              <p:cNvPicPr>
                <a:picLocks noChangeAspect="1"/>
              </p:cNvPicPr>
              <p:nvPr/>
            </p:nvPicPr>
            <p:blipFill>
              <a:blip r:embed="rId13" cstate="screen">
                <a:grayscl/>
              </a:blip>
              <a:stretch>
                <a:fillRect/>
              </a:stretch>
            </p:blipFill>
            <p:spPr>
              <a:xfrm>
                <a:off x="4700048" y="2010023"/>
                <a:ext cx="265054" cy="265054"/>
              </a:xfrm>
              <a:prstGeom prst="rect">
                <a:avLst/>
              </a:prstGeom>
            </p:spPr>
          </p:pic>
          <p:sp>
            <p:nvSpPr>
              <p:cNvPr id="933" name="Rectangle 70"/>
              <p:cNvSpPr>
                <a:spLocks noChangeArrowheads="1"/>
              </p:cNvSpPr>
              <p:nvPr/>
            </p:nvSpPr>
            <p:spPr bwMode="auto">
              <a:xfrm>
                <a:off x="4370442" y="2296432"/>
                <a:ext cx="916477" cy="10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a:ln>
                      <a:noFill/>
                    </a:ln>
                    <a:solidFill>
                      <a:srgbClr val="2E2E38"/>
                    </a:solidFill>
                    <a:effectLst/>
                    <a:uLnTx/>
                    <a:uFillTx/>
                    <a:latin typeface="Arial" panose="020B0604020202020204"/>
                  </a:rPr>
                  <a:t>Antivirus</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684" name="Group 683"/>
            <p:cNvGrpSpPr/>
            <p:nvPr/>
          </p:nvGrpSpPr>
          <p:grpSpPr>
            <a:xfrm>
              <a:off x="1445940" y="1876558"/>
              <a:ext cx="606425" cy="382029"/>
              <a:chOff x="7851830" y="3966285"/>
              <a:chExt cx="701957" cy="442289"/>
            </a:xfrm>
          </p:grpSpPr>
          <p:sp>
            <p:nvSpPr>
              <p:cNvPr id="930" name="Freeform 125"/>
              <p:cNvSpPr>
                <a:spLocks noEditPoints="1"/>
              </p:cNvSpPr>
              <p:nvPr/>
            </p:nvSpPr>
            <p:spPr bwMode="auto">
              <a:xfrm>
                <a:off x="8118752" y="3966285"/>
                <a:ext cx="168112" cy="186729"/>
              </a:xfrm>
              <a:custGeom>
                <a:avLst/>
                <a:gdLst>
                  <a:gd name="T0" fmla="*/ 144 w 144"/>
                  <a:gd name="T1" fmla="*/ 120 h 160"/>
                  <a:gd name="T2" fmla="*/ 144 w 144"/>
                  <a:gd name="T3" fmla="*/ 152 h 160"/>
                  <a:gd name="T4" fmla="*/ 136 w 144"/>
                  <a:gd name="T5" fmla="*/ 160 h 160"/>
                  <a:gd name="T6" fmla="*/ 8 w 144"/>
                  <a:gd name="T7" fmla="*/ 160 h 160"/>
                  <a:gd name="T8" fmla="*/ 0 w 144"/>
                  <a:gd name="T9" fmla="*/ 152 h 160"/>
                  <a:gd name="T10" fmla="*/ 0 w 144"/>
                  <a:gd name="T11" fmla="*/ 120 h 160"/>
                  <a:gd name="T12" fmla="*/ 8 w 144"/>
                  <a:gd name="T13" fmla="*/ 112 h 160"/>
                  <a:gd name="T14" fmla="*/ 136 w 144"/>
                  <a:gd name="T15" fmla="*/ 112 h 160"/>
                  <a:gd name="T16" fmla="*/ 144 w 144"/>
                  <a:gd name="T17" fmla="*/ 120 h 160"/>
                  <a:gd name="T18" fmla="*/ 136 w 144"/>
                  <a:gd name="T19" fmla="*/ 56 h 160"/>
                  <a:gd name="T20" fmla="*/ 8 w 144"/>
                  <a:gd name="T21" fmla="*/ 56 h 160"/>
                  <a:gd name="T22" fmla="*/ 0 w 144"/>
                  <a:gd name="T23" fmla="*/ 64 h 160"/>
                  <a:gd name="T24" fmla="*/ 0 w 144"/>
                  <a:gd name="T25" fmla="*/ 96 h 160"/>
                  <a:gd name="T26" fmla="*/ 8 w 144"/>
                  <a:gd name="T27" fmla="*/ 104 h 160"/>
                  <a:gd name="T28" fmla="*/ 136 w 144"/>
                  <a:gd name="T29" fmla="*/ 104 h 160"/>
                  <a:gd name="T30" fmla="*/ 144 w 144"/>
                  <a:gd name="T31" fmla="*/ 96 h 160"/>
                  <a:gd name="T32" fmla="*/ 144 w 144"/>
                  <a:gd name="T33" fmla="*/ 64 h 160"/>
                  <a:gd name="T34" fmla="*/ 136 w 144"/>
                  <a:gd name="T35" fmla="*/ 56 h 160"/>
                  <a:gd name="T36" fmla="*/ 136 w 144"/>
                  <a:gd name="T37" fmla="*/ 0 h 160"/>
                  <a:gd name="T38" fmla="*/ 8 w 144"/>
                  <a:gd name="T39" fmla="*/ 0 h 160"/>
                  <a:gd name="T40" fmla="*/ 0 w 144"/>
                  <a:gd name="T41" fmla="*/ 8 h 160"/>
                  <a:gd name="T42" fmla="*/ 0 w 144"/>
                  <a:gd name="T43" fmla="*/ 40 h 160"/>
                  <a:gd name="T44" fmla="*/ 8 w 144"/>
                  <a:gd name="T45" fmla="*/ 48 h 160"/>
                  <a:gd name="T46" fmla="*/ 136 w 144"/>
                  <a:gd name="T47" fmla="*/ 48 h 160"/>
                  <a:gd name="T48" fmla="*/ 144 w 144"/>
                  <a:gd name="T49" fmla="*/ 40 h 160"/>
                  <a:gd name="T50" fmla="*/ 144 w 144"/>
                  <a:gd name="T51" fmla="*/ 8 h 160"/>
                  <a:gd name="T52" fmla="*/ 136 w 144"/>
                  <a:gd name="T53"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4" h="160">
                    <a:moveTo>
                      <a:pt x="144" y="120"/>
                    </a:moveTo>
                    <a:cubicBezTo>
                      <a:pt x="144" y="152"/>
                      <a:pt x="144" y="152"/>
                      <a:pt x="144" y="152"/>
                    </a:cubicBezTo>
                    <a:cubicBezTo>
                      <a:pt x="144" y="156"/>
                      <a:pt x="140" y="160"/>
                      <a:pt x="136" y="160"/>
                    </a:cubicBezTo>
                    <a:cubicBezTo>
                      <a:pt x="8" y="160"/>
                      <a:pt x="8" y="160"/>
                      <a:pt x="8" y="160"/>
                    </a:cubicBezTo>
                    <a:cubicBezTo>
                      <a:pt x="4" y="160"/>
                      <a:pt x="0" y="156"/>
                      <a:pt x="0" y="152"/>
                    </a:cubicBezTo>
                    <a:cubicBezTo>
                      <a:pt x="0" y="120"/>
                      <a:pt x="0" y="120"/>
                      <a:pt x="0" y="120"/>
                    </a:cubicBezTo>
                    <a:cubicBezTo>
                      <a:pt x="0" y="115"/>
                      <a:pt x="4" y="112"/>
                      <a:pt x="8" y="112"/>
                    </a:cubicBezTo>
                    <a:cubicBezTo>
                      <a:pt x="136" y="112"/>
                      <a:pt x="136" y="112"/>
                      <a:pt x="136" y="112"/>
                    </a:cubicBezTo>
                    <a:cubicBezTo>
                      <a:pt x="140" y="112"/>
                      <a:pt x="144" y="115"/>
                      <a:pt x="144" y="120"/>
                    </a:cubicBezTo>
                    <a:close/>
                    <a:moveTo>
                      <a:pt x="136" y="56"/>
                    </a:moveTo>
                    <a:cubicBezTo>
                      <a:pt x="8" y="56"/>
                      <a:pt x="8" y="56"/>
                      <a:pt x="8" y="56"/>
                    </a:cubicBezTo>
                    <a:cubicBezTo>
                      <a:pt x="4" y="56"/>
                      <a:pt x="0" y="59"/>
                      <a:pt x="0" y="64"/>
                    </a:cubicBezTo>
                    <a:cubicBezTo>
                      <a:pt x="0" y="96"/>
                      <a:pt x="0" y="96"/>
                      <a:pt x="0" y="96"/>
                    </a:cubicBezTo>
                    <a:cubicBezTo>
                      <a:pt x="0" y="100"/>
                      <a:pt x="4" y="104"/>
                      <a:pt x="8" y="104"/>
                    </a:cubicBezTo>
                    <a:cubicBezTo>
                      <a:pt x="136" y="104"/>
                      <a:pt x="136" y="104"/>
                      <a:pt x="136" y="104"/>
                    </a:cubicBezTo>
                    <a:cubicBezTo>
                      <a:pt x="140" y="104"/>
                      <a:pt x="144" y="100"/>
                      <a:pt x="144" y="96"/>
                    </a:cubicBezTo>
                    <a:cubicBezTo>
                      <a:pt x="144" y="64"/>
                      <a:pt x="144" y="64"/>
                      <a:pt x="144" y="64"/>
                    </a:cubicBezTo>
                    <a:cubicBezTo>
                      <a:pt x="144" y="59"/>
                      <a:pt x="140" y="56"/>
                      <a:pt x="136" y="56"/>
                    </a:cubicBezTo>
                    <a:close/>
                    <a:moveTo>
                      <a:pt x="136" y="0"/>
                    </a:moveTo>
                    <a:cubicBezTo>
                      <a:pt x="8" y="0"/>
                      <a:pt x="8" y="0"/>
                      <a:pt x="8" y="0"/>
                    </a:cubicBezTo>
                    <a:cubicBezTo>
                      <a:pt x="4" y="0"/>
                      <a:pt x="0" y="3"/>
                      <a:pt x="0" y="8"/>
                    </a:cubicBezTo>
                    <a:cubicBezTo>
                      <a:pt x="0" y="40"/>
                      <a:pt x="0" y="40"/>
                      <a:pt x="0" y="40"/>
                    </a:cubicBezTo>
                    <a:cubicBezTo>
                      <a:pt x="0" y="44"/>
                      <a:pt x="4" y="48"/>
                      <a:pt x="8" y="48"/>
                    </a:cubicBezTo>
                    <a:cubicBezTo>
                      <a:pt x="136" y="48"/>
                      <a:pt x="136" y="48"/>
                      <a:pt x="136" y="48"/>
                    </a:cubicBezTo>
                    <a:cubicBezTo>
                      <a:pt x="140" y="48"/>
                      <a:pt x="144" y="44"/>
                      <a:pt x="144" y="40"/>
                    </a:cubicBezTo>
                    <a:cubicBezTo>
                      <a:pt x="144" y="8"/>
                      <a:pt x="144" y="8"/>
                      <a:pt x="144" y="8"/>
                    </a:cubicBezTo>
                    <a:cubicBezTo>
                      <a:pt x="144" y="3"/>
                      <a:pt x="140" y="0"/>
                      <a:pt x="136" y="0"/>
                    </a:cubicBezTo>
                    <a:close/>
                  </a:path>
                </a:pathLst>
              </a:custGeom>
              <a:solidFill>
                <a:srgbClr val="000000"/>
              </a:solid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931" name="Rectangle 70"/>
              <p:cNvSpPr>
                <a:spLocks noChangeArrowheads="1"/>
              </p:cNvSpPr>
              <p:nvPr/>
            </p:nvSpPr>
            <p:spPr bwMode="auto">
              <a:xfrm>
                <a:off x="7851830" y="4194780"/>
                <a:ext cx="701957" cy="21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Lập</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kế</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hoạch</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sản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xuất</a:t>
                </a:r>
                <a:r>
                  <a:rPr kumimoji="0" lang="en-US" altLang="de-DE" sz="600" b="0" i="0" u="none" strike="noStrike" kern="0" cap="none" spc="0" normalizeH="0" baseline="0" noProof="0">
                    <a:ln>
                      <a:noFill/>
                    </a:ln>
                    <a:solidFill>
                      <a:srgbClr val="2E2E38"/>
                    </a:solidFill>
                    <a:effectLst/>
                    <a:uLnTx/>
                    <a:uFillTx/>
                    <a:latin typeface="Arial" panose="020B0604020202020204"/>
                  </a:rPr>
                  <a:t> (CAPP)</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685" name="Group 684"/>
            <p:cNvGrpSpPr/>
            <p:nvPr/>
          </p:nvGrpSpPr>
          <p:grpSpPr>
            <a:xfrm>
              <a:off x="4575954" y="1804941"/>
              <a:ext cx="606425" cy="428298"/>
              <a:chOff x="2365318" y="2410881"/>
              <a:chExt cx="701957" cy="495587"/>
            </a:xfrm>
          </p:grpSpPr>
          <p:sp>
            <p:nvSpPr>
              <p:cNvPr id="928" name="Freeform 20"/>
              <p:cNvSpPr>
                <a:spLocks noEditPoints="1"/>
              </p:cNvSpPr>
              <p:nvPr/>
            </p:nvSpPr>
            <p:spPr bwMode="auto">
              <a:xfrm>
                <a:off x="2583708" y="2410881"/>
                <a:ext cx="265176" cy="274320"/>
              </a:xfrm>
              <a:custGeom>
                <a:avLst/>
                <a:gdLst>
                  <a:gd name="T0" fmla="*/ 49 w 86"/>
                  <a:gd name="T1" fmla="*/ 14 h 90"/>
                  <a:gd name="T2" fmla="*/ 41 w 86"/>
                  <a:gd name="T3" fmla="*/ 15 h 90"/>
                  <a:gd name="T4" fmla="*/ 41 w 86"/>
                  <a:gd name="T5" fmla="*/ 1 h 90"/>
                  <a:gd name="T6" fmla="*/ 48 w 86"/>
                  <a:gd name="T7" fmla="*/ 0 h 90"/>
                  <a:gd name="T8" fmla="*/ 77 w 86"/>
                  <a:gd name="T9" fmla="*/ 13 h 90"/>
                  <a:gd name="T10" fmla="*/ 86 w 86"/>
                  <a:gd name="T11" fmla="*/ 7 h 90"/>
                  <a:gd name="T12" fmla="*/ 86 w 86"/>
                  <a:gd name="T13" fmla="*/ 45 h 90"/>
                  <a:gd name="T14" fmla="*/ 56 w 86"/>
                  <a:gd name="T15" fmla="*/ 26 h 90"/>
                  <a:gd name="T16" fmla="*/ 66 w 86"/>
                  <a:gd name="T17" fmla="*/ 20 h 90"/>
                  <a:gd name="T18" fmla="*/ 49 w 86"/>
                  <a:gd name="T19" fmla="*/ 14 h 90"/>
                  <a:gd name="T20" fmla="*/ 21 w 86"/>
                  <a:gd name="T21" fmla="*/ 35 h 90"/>
                  <a:gd name="T22" fmla="*/ 31 w 86"/>
                  <a:gd name="T23" fmla="*/ 41 h 90"/>
                  <a:gd name="T24" fmla="*/ 34 w 86"/>
                  <a:gd name="T25" fmla="*/ 5 h 90"/>
                  <a:gd name="T26" fmla="*/ 0 w 86"/>
                  <a:gd name="T27" fmla="*/ 23 h 90"/>
                  <a:gd name="T28" fmla="*/ 9 w 86"/>
                  <a:gd name="T29" fmla="*/ 28 h 90"/>
                  <a:gd name="T30" fmla="*/ 12 w 86"/>
                  <a:gd name="T31" fmla="*/ 60 h 90"/>
                  <a:gd name="T32" fmla="*/ 15 w 86"/>
                  <a:gd name="T33" fmla="*/ 66 h 90"/>
                  <a:gd name="T34" fmla="*/ 28 w 86"/>
                  <a:gd name="T35" fmla="*/ 59 h 90"/>
                  <a:gd name="T36" fmla="*/ 24 w 86"/>
                  <a:gd name="T37" fmla="*/ 53 h 90"/>
                  <a:gd name="T38" fmla="*/ 21 w 86"/>
                  <a:gd name="T39" fmla="*/ 35 h 90"/>
                  <a:gd name="T40" fmla="*/ 56 w 86"/>
                  <a:gd name="T41" fmla="*/ 66 h 90"/>
                  <a:gd name="T42" fmla="*/ 55 w 86"/>
                  <a:gd name="T43" fmla="*/ 54 h 90"/>
                  <a:gd name="T44" fmla="*/ 24 w 86"/>
                  <a:gd name="T45" fmla="*/ 72 h 90"/>
                  <a:gd name="T46" fmla="*/ 58 w 86"/>
                  <a:gd name="T47" fmla="*/ 90 h 90"/>
                  <a:gd name="T48" fmla="*/ 57 w 86"/>
                  <a:gd name="T49" fmla="*/ 79 h 90"/>
                  <a:gd name="T50" fmla="*/ 82 w 86"/>
                  <a:gd name="T51" fmla="*/ 60 h 90"/>
                  <a:gd name="T52" fmla="*/ 85 w 86"/>
                  <a:gd name="T53" fmla="*/ 53 h 90"/>
                  <a:gd name="T54" fmla="*/ 72 w 86"/>
                  <a:gd name="T55" fmla="*/ 46 h 90"/>
                  <a:gd name="T56" fmla="*/ 69 w 86"/>
                  <a:gd name="T57" fmla="*/ 54 h 90"/>
                  <a:gd name="T58" fmla="*/ 56 w 86"/>
                  <a:gd name="T59"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90">
                    <a:moveTo>
                      <a:pt x="49" y="14"/>
                    </a:moveTo>
                    <a:cubicBezTo>
                      <a:pt x="46" y="14"/>
                      <a:pt x="44" y="14"/>
                      <a:pt x="41" y="15"/>
                    </a:cubicBezTo>
                    <a:cubicBezTo>
                      <a:pt x="41" y="1"/>
                      <a:pt x="41" y="1"/>
                      <a:pt x="41" y="1"/>
                    </a:cubicBezTo>
                    <a:cubicBezTo>
                      <a:pt x="43" y="0"/>
                      <a:pt x="46" y="0"/>
                      <a:pt x="48" y="0"/>
                    </a:cubicBezTo>
                    <a:cubicBezTo>
                      <a:pt x="60" y="0"/>
                      <a:pt x="70" y="5"/>
                      <a:pt x="77" y="13"/>
                    </a:cubicBezTo>
                    <a:cubicBezTo>
                      <a:pt x="86" y="7"/>
                      <a:pt x="86" y="7"/>
                      <a:pt x="86" y="7"/>
                    </a:cubicBezTo>
                    <a:cubicBezTo>
                      <a:pt x="86" y="45"/>
                      <a:pt x="86" y="45"/>
                      <a:pt x="86" y="45"/>
                    </a:cubicBezTo>
                    <a:cubicBezTo>
                      <a:pt x="56" y="26"/>
                      <a:pt x="56" y="26"/>
                      <a:pt x="56" y="26"/>
                    </a:cubicBezTo>
                    <a:cubicBezTo>
                      <a:pt x="66" y="20"/>
                      <a:pt x="66" y="20"/>
                      <a:pt x="66" y="20"/>
                    </a:cubicBezTo>
                    <a:cubicBezTo>
                      <a:pt x="61" y="16"/>
                      <a:pt x="55" y="14"/>
                      <a:pt x="49" y="14"/>
                    </a:cubicBezTo>
                    <a:close/>
                    <a:moveTo>
                      <a:pt x="21" y="35"/>
                    </a:moveTo>
                    <a:cubicBezTo>
                      <a:pt x="31" y="41"/>
                      <a:pt x="31" y="41"/>
                      <a:pt x="31" y="41"/>
                    </a:cubicBezTo>
                    <a:cubicBezTo>
                      <a:pt x="34" y="5"/>
                      <a:pt x="34" y="5"/>
                      <a:pt x="34" y="5"/>
                    </a:cubicBezTo>
                    <a:cubicBezTo>
                      <a:pt x="0" y="23"/>
                      <a:pt x="0" y="23"/>
                      <a:pt x="0" y="23"/>
                    </a:cubicBezTo>
                    <a:cubicBezTo>
                      <a:pt x="9" y="28"/>
                      <a:pt x="9" y="28"/>
                      <a:pt x="9" y="28"/>
                    </a:cubicBezTo>
                    <a:cubicBezTo>
                      <a:pt x="6" y="38"/>
                      <a:pt x="6" y="50"/>
                      <a:pt x="12" y="60"/>
                    </a:cubicBezTo>
                    <a:cubicBezTo>
                      <a:pt x="13" y="62"/>
                      <a:pt x="14" y="64"/>
                      <a:pt x="15" y="66"/>
                    </a:cubicBezTo>
                    <a:cubicBezTo>
                      <a:pt x="28" y="59"/>
                      <a:pt x="28" y="59"/>
                      <a:pt x="28" y="59"/>
                    </a:cubicBezTo>
                    <a:cubicBezTo>
                      <a:pt x="26" y="57"/>
                      <a:pt x="25" y="55"/>
                      <a:pt x="24" y="53"/>
                    </a:cubicBezTo>
                    <a:cubicBezTo>
                      <a:pt x="21" y="47"/>
                      <a:pt x="20" y="41"/>
                      <a:pt x="21" y="35"/>
                    </a:cubicBezTo>
                    <a:close/>
                    <a:moveTo>
                      <a:pt x="56" y="66"/>
                    </a:moveTo>
                    <a:cubicBezTo>
                      <a:pt x="55" y="54"/>
                      <a:pt x="55" y="54"/>
                      <a:pt x="55" y="54"/>
                    </a:cubicBezTo>
                    <a:cubicBezTo>
                      <a:pt x="24" y="72"/>
                      <a:pt x="24" y="72"/>
                      <a:pt x="24" y="72"/>
                    </a:cubicBezTo>
                    <a:cubicBezTo>
                      <a:pt x="58" y="90"/>
                      <a:pt x="58" y="90"/>
                      <a:pt x="58" y="90"/>
                    </a:cubicBezTo>
                    <a:cubicBezTo>
                      <a:pt x="57" y="79"/>
                      <a:pt x="57" y="79"/>
                      <a:pt x="57" y="79"/>
                    </a:cubicBezTo>
                    <a:cubicBezTo>
                      <a:pt x="67" y="77"/>
                      <a:pt x="77" y="70"/>
                      <a:pt x="82" y="60"/>
                    </a:cubicBezTo>
                    <a:cubicBezTo>
                      <a:pt x="83" y="57"/>
                      <a:pt x="84" y="55"/>
                      <a:pt x="85" y="53"/>
                    </a:cubicBezTo>
                    <a:cubicBezTo>
                      <a:pt x="72" y="46"/>
                      <a:pt x="72" y="46"/>
                      <a:pt x="72" y="46"/>
                    </a:cubicBezTo>
                    <a:cubicBezTo>
                      <a:pt x="71" y="49"/>
                      <a:pt x="71" y="51"/>
                      <a:pt x="69" y="54"/>
                    </a:cubicBezTo>
                    <a:cubicBezTo>
                      <a:pt x="66" y="59"/>
                      <a:pt x="61" y="63"/>
                      <a:pt x="56" y="66"/>
                    </a:cubicBezTo>
                    <a:close/>
                  </a:path>
                </a:pathLst>
              </a:custGeom>
              <a:solidFill>
                <a:srgbClr val="0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929" name="Rectangle 70"/>
              <p:cNvSpPr>
                <a:spLocks noChangeArrowheads="1"/>
              </p:cNvSpPr>
              <p:nvPr/>
            </p:nvSpPr>
            <p:spPr bwMode="auto">
              <a:xfrm>
                <a:off x="2365318" y="2692789"/>
                <a:ext cx="701957" cy="21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Trao</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đổi</a:t>
                </a:r>
                <a:r>
                  <a:rPr kumimoji="0" lang="en-US" altLang="de-DE" sz="600" b="0" i="0" u="none" strike="noStrike" kern="0" cap="none" spc="0" normalizeH="0" baseline="0" noProof="0">
                    <a:ln>
                      <a:noFill/>
                    </a:ln>
                    <a:solidFill>
                      <a:srgbClr val="2E2E38"/>
                    </a:solidFill>
                    <a:effectLst/>
                    <a:uLnTx/>
                    <a:uFillTx/>
                    <a:latin typeface="Arial" panose="020B0604020202020204"/>
                  </a:rPr>
                  <a:t> dữ </a:t>
                </a:r>
                <a:r>
                  <a:rPr kumimoji="0" lang="en-US" altLang="de-DE" sz="600" b="0" i="0" u="none" strike="noStrike" kern="0" cap="none" spc="0" normalizeH="0" baseline="0" noProof="0" err="1">
                    <a:ln>
                      <a:noFill/>
                    </a:ln>
                    <a:solidFill>
                      <a:srgbClr val="2E2E38"/>
                    </a:solidFill>
                    <a:effectLst/>
                    <a:uLnTx/>
                    <a:uFillTx/>
                    <a:latin typeface="Arial" panose="020B0604020202020204"/>
                  </a:rPr>
                  <a:t>liệu</a:t>
                </a:r>
                <a:r>
                  <a:rPr kumimoji="0" lang="en-US" altLang="de-DE" sz="600" b="0" i="0" u="none" strike="noStrike" kern="0" cap="none" spc="0" normalizeH="0" baseline="0" noProof="0">
                    <a:ln>
                      <a:noFill/>
                    </a:ln>
                    <a:solidFill>
                      <a:srgbClr val="2E2E38"/>
                    </a:solidFill>
                    <a:effectLst/>
                    <a:uLnTx/>
                    <a:uFillTx/>
                    <a:latin typeface="Arial" panose="020B0604020202020204"/>
                  </a:rPr>
                  <a:t> EDI</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686" name="Group 685"/>
            <p:cNvGrpSpPr/>
            <p:nvPr/>
          </p:nvGrpSpPr>
          <p:grpSpPr>
            <a:xfrm>
              <a:off x="7776349" y="2155047"/>
              <a:ext cx="579120" cy="360045"/>
              <a:chOff x="3647234" y="2921650"/>
              <a:chExt cx="670055" cy="416686"/>
            </a:xfrm>
          </p:grpSpPr>
          <p:sp>
            <p:nvSpPr>
              <p:cNvPr id="926" name="Freeform 46"/>
              <p:cNvSpPr>
                <a:spLocks noEditPoints="1"/>
              </p:cNvSpPr>
              <p:nvPr/>
            </p:nvSpPr>
            <p:spPr bwMode="auto">
              <a:xfrm>
                <a:off x="3794497" y="2921650"/>
                <a:ext cx="375529" cy="258642"/>
              </a:xfrm>
              <a:custGeom>
                <a:avLst/>
                <a:gdLst>
                  <a:gd name="T0" fmla="*/ 64 w 128"/>
                  <a:gd name="T1" fmla="*/ 36 h 88"/>
                  <a:gd name="T2" fmla="*/ 44 w 128"/>
                  <a:gd name="T3" fmla="*/ 60 h 88"/>
                  <a:gd name="T4" fmla="*/ 56 w 128"/>
                  <a:gd name="T5" fmla="*/ 60 h 88"/>
                  <a:gd name="T6" fmla="*/ 56 w 128"/>
                  <a:gd name="T7" fmla="*/ 88 h 88"/>
                  <a:gd name="T8" fmla="*/ 72 w 128"/>
                  <a:gd name="T9" fmla="*/ 88 h 88"/>
                  <a:gd name="T10" fmla="*/ 72 w 128"/>
                  <a:gd name="T11" fmla="*/ 60 h 88"/>
                  <a:gd name="T12" fmla="*/ 84 w 128"/>
                  <a:gd name="T13" fmla="*/ 60 h 88"/>
                  <a:gd name="T14" fmla="*/ 64 w 128"/>
                  <a:gd name="T15" fmla="*/ 36 h 88"/>
                  <a:gd name="T16" fmla="*/ 110 w 128"/>
                  <a:gd name="T17" fmla="*/ 33 h 88"/>
                  <a:gd name="T18" fmla="*/ 86 w 128"/>
                  <a:gd name="T19" fmla="*/ 16 h 88"/>
                  <a:gd name="T20" fmla="*/ 79 w 128"/>
                  <a:gd name="T21" fmla="*/ 17 h 88"/>
                  <a:gd name="T22" fmla="*/ 48 w 128"/>
                  <a:gd name="T23" fmla="*/ 0 h 88"/>
                  <a:gd name="T24" fmla="*/ 12 w 128"/>
                  <a:gd name="T25" fmla="*/ 35 h 88"/>
                  <a:gd name="T26" fmla="*/ 0 w 128"/>
                  <a:gd name="T27" fmla="*/ 56 h 88"/>
                  <a:gd name="T28" fmla="*/ 24 w 128"/>
                  <a:gd name="T29" fmla="*/ 80 h 88"/>
                  <a:gd name="T30" fmla="*/ 48 w 128"/>
                  <a:gd name="T31" fmla="*/ 80 h 88"/>
                  <a:gd name="T32" fmla="*/ 48 w 128"/>
                  <a:gd name="T33" fmla="*/ 72 h 88"/>
                  <a:gd name="T34" fmla="*/ 24 w 128"/>
                  <a:gd name="T35" fmla="*/ 72 h 88"/>
                  <a:gd name="T36" fmla="*/ 8 w 128"/>
                  <a:gd name="T37" fmla="*/ 56 h 88"/>
                  <a:gd name="T38" fmla="*/ 20 w 128"/>
                  <a:gd name="T39" fmla="*/ 40 h 88"/>
                  <a:gd name="T40" fmla="*/ 20 w 128"/>
                  <a:gd name="T41" fmla="*/ 36 h 88"/>
                  <a:gd name="T42" fmla="*/ 48 w 128"/>
                  <a:gd name="T43" fmla="*/ 8 h 88"/>
                  <a:gd name="T44" fmla="*/ 75 w 128"/>
                  <a:gd name="T45" fmla="*/ 28 h 88"/>
                  <a:gd name="T46" fmla="*/ 86 w 128"/>
                  <a:gd name="T47" fmla="*/ 24 h 88"/>
                  <a:gd name="T48" fmla="*/ 104 w 128"/>
                  <a:gd name="T49" fmla="*/ 40 h 88"/>
                  <a:gd name="T50" fmla="*/ 104 w 128"/>
                  <a:gd name="T51" fmla="*/ 40 h 88"/>
                  <a:gd name="T52" fmla="*/ 120 w 128"/>
                  <a:gd name="T53" fmla="*/ 56 h 88"/>
                  <a:gd name="T54" fmla="*/ 104 w 128"/>
                  <a:gd name="T55" fmla="*/ 72 h 88"/>
                  <a:gd name="T56" fmla="*/ 80 w 128"/>
                  <a:gd name="T57" fmla="*/ 72 h 88"/>
                  <a:gd name="T58" fmla="*/ 80 w 128"/>
                  <a:gd name="T59" fmla="*/ 80 h 88"/>
                  <a:gd name="T60" fmla="*/ 104 w 128"/>
                  <a:gd name="T61" fmla="*/ 80 h 88"/>
                  <a:gd name="T62" fmla="*/ 128 w 128"/>
                  <a:gd name="T63" fmla="*/ 56 h 88"/>
                  <a:gd name="T64" fmla="*/ 110 w 128"/>
                  <a:gd name="T65" fmla="*/ 3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88">
                    <a:moveTo>
                      <a:pt x="64" y="36"/>
                    </a:moveTo>
                    <a:cubicBezTo>
                      <a:pt x="44" y="60"/>
                      <a:pt x="44" y="60"/>
                      <a:pt x="44" y="60"/>
                    </a:cubicBezTo>
                    <a:cubicBezTo>
                      <a:pt x="56" y="60"/>
                      <a:pt x="56" y="60"/>
                      <a:pt x="56" y="60"/>
                    </a:cubicBezTo>
                    <a:cubicBezTo>
                      <a:pt x="56" y="88"/>
                      <a:pt x="56" y="88"/>
                      <a:pt x="56" y="88"/>
                    </a:cubicBezTo>
                    <a:cubicBezTo>
                      <a:pt x="72" y="88"/>
                      <a:pt x="72" y="88"/>
                      <a:pt x="72" y="88"/>
                    </a:cubicBezTo>
                    <a:cubicBezTo>
                      <a:pt x="72" y="60"/>
                      <a:pt x="72" y="60"/>
                      <a:pt x="72" y="60"/>
                    </a:cubicBezTo>
                    <a:cubicBezTo>
                      <a:pt x="84" y="60"/>
                      <a:pt x="84" y="60"/>
                      <a:pt x="84" y="60"/>
                    </a:cubicBezTo>
                    <a:lnTo>
                      <a:pt x="64" y="36"/>
                    </a:lnTo>
                    <a:close/>
                    <a:moveTo>
                      <a:pt x="110" y="33"/>
                    </a:moveTo>
                    <a:cubicBezTo>
                      <a:pt x="107" y="23"/>
                      <a:pt x="97" y="16"/>
                      <a:pt x="86" y="16"/>
                    </a:cubicBezTo>
                    <a:cubicBezTo>
                      <a:pt x="83" y="16"/>
                      <a:pt x="81" y="16"/>
                      <a:pt x="79" y="17"/>
                    </a:cubicBezTo>
                    <a:cubicBezTo>
                      <a:pt x="72" y="7"/>
                      <a:pt x="61" y="0"/>
                      <a:pt x="48" y="0"/>
                    </a:cubicBezTo>
                    <a:cubicBezTo>
                      <a:pt x="28" y="0"/>
                      <a:pt x="12" y="16"/>
                      <a:pt x="12" y="35"/>
                    </a:cubicBezTo>
                    <a:cubicBezTo>
                      <a:pt x="5" y="39"/>
                      <a:pt x="0" y="47"/>
                      <a:pt x="0" y="56"/>
                    </a:cubicBezTo>
                    <a:cubicBezTo>
                      <a:pt x="0" y="69"/>
                      <a:pt x="11" y="80"/>
                      <a:pt x="24" y="80"/>
                    </a:cubicBezTo>
                    <a:cubicBezTo>
                      <a:pt x="48" y="80"/>
                      <a:pt x="48" y="80"/>
                      <a:pt x="48" y="80"/>
                    </a:cubicBezTo>
                    <a:cubicBezTo>
                      <a:pt x="48" y="72"/>
                      <a:pt x="48" y="72"/>
                      <a:pt x="48" y="72"/>
                    </a:cubicBezTo>
                    <a:cubicBezTo>
                      <a:pt x="24" y="72"/>
                      <a:pt x="24" y="72"/>
                      <a:pt x="24" y="72"/>
                    </a:cubicBezTo>
                    <a:cubicBezTo>
                      <a:pt x="15" y="72"/>
                      <a:pt x="8" y="65"/>
                      <a:pt x="8" y="56"/>
                    </a:cubicBezTo>
                    <a:cubicBezTo>
                      <a:pt x="8" y="48"/>
                      <a:pt x="13" y="42"/>
                      <a:pt x="20" y="40"/>
                    </a:cubicBezTo>
                    <a:cubicBezTo>
                      <a:pt x="20" y="39"/>
                      <a:pt x="20" y="38"/>
                      <a:pt x="20" y="36"/>
                    </a:cubicBezTo>
                    <a:cubicBezTo>
                      <a:pt x="20" y="21"/>
                      <a:pt x="33" y="8"/>
                      <a:pt x="48" y="8"/>
                    </a:cubicBezTo>
                    <a:cubicBezTo>
                      <a:pt x="61" y="8"/>
                      <a:pt x="71" y="16"/>
                      <a:pt x="75" y="28"/>
                    </a:cubicBezTo>
                    <a:cubicBezTo>
                      <a:pt x="78" y="25"/>
                      <a:pt x="82" y="24"/>
                      <a:pt x="86" y="24"/>
                    </a:cubicBezTo>
                    <a:cubicBezTo>
                      <a:pt x="95" y="24"/>
                      <a:pt x="103" y="31"/>
                      <a:pt x="104" y="40"/>
                    </a:cubicBezTo>
                    <a:cubicBezTo>
                      <a:pt x="104" y="40"/>
                      <a:pt x="104" y="40"/>
                      <a:pt x="104" y="40"/>
                    </a:cubicBezTo>
                    <a:cubicBezTo>
                      <a:pt x="113" y="40"/>
                      <a:pt x="120" y="47"/>
                      <a:pt x="120" y="56"/>
                    </a:cubicBezTo>
                    <a:cubicBezTo>
                      <a:pt x="120" y="65"/>
                      <a:pt x="113" y="72"/>
                      <a:pt x="104" y="72"/>
                    </a:cubicBezTo>
                    <a:cubicBezTo>
                      <a:pt x="80" y="72"/>
                      <a:pt x="80" y="72"/>
                      <a:pt x="80" y="72"/>
                    </a:cubicBezTo>
                    <a:cubicBezTo>
                      <a:pt x="80" y="80"/>
                      <a:pt x="80" y="80"/>
                      <a:pt x="80" y="80"/>
                    </a:cubicBezTo>
                    <a:cubicBezTo>
                      <a:pt x="104" y="80"/>
                      <a:pt x="104" y="80"/>
                      <a:pt x="104" y="80"/>
                    </a:cubicBezTo>
                    <a:cubicBezTo>
                      <a:pt x="117" y="80"/>
                      <a:pt x="128" y="69"/>
                      <a:pt x="128" y="56"/>
                    </a:cubicBezTo>
                    <a:cubicBezTo>
                      <a:pt x="128" y="45"/>
                      <a:pt x="121" y="36"/>
                      <a:pt x="110" y="3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927" name="Rectangle 926"/>
              <p:cNvSpPr/>
              <p:nvPr/>
            </p:nvSpPr>
            <p:spPr>
              <a:xfrm>
                <a:off x="3647234" y="3246003"/>
                <a:ext cx="670055" cy="92333"/>
              </a:xfrm>
              <a:prstGeom prst="rect">
                <a:avLst/>
              </a:prstGeom>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rPr>
                  <a:t>Điện</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toán</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đám</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mây</a:t>
                </a:r>
                <a:endParaRPr kumimoji="0" lang="en-US" sz="600" b="0" i="0" u="none" strike="noStrike" kern="0" cap="none" spc="0" normalizeH="0" baseline="0" noProof="0">
                  <a:ln>
                    <a:noFill/>
                  </a:ln>
                  <a:solidFill>
                    <a:srgbClr val="000000"/>
                  </a:solidFill>
                  <a:effectLst/>
                  <a:uLnTx/>
                  <a:uFillTx/>
                  <a:latin typeface="Arial" panose="020B0604020202020204"/>
                </a:endParaRPr>
              </a:p>
            </p:txBody>
          </p:sp>
        </p:grpSp>
        <p:grpSp>
          <p:nvGrpSpPr>
            <p:cNvPr id="687" name="Group 686"/>
            <p:cNvGrpSpPr/>
            <p:nvPr/>
          </p:nvGrpSpPr>
          <p:grpSpPr>
            <a:xfrm>
              <a:off x="4188805" y="4698833"/>
              <a:ext cx="566419" cy="487653"/>
              <a:chOff x="4635688" y="2324897"/>
              <a:chExt cx="655320" cy="564420"/>
            </a:xfrm>
          </p:grpSpPr>
          <p:pic>
            <p:nvPicPr>
              <p:cNvPr id="924" name="Picture 923"/>
              <p:cNvPicPr>
                <a:picLocks noChangeAspect="1"/>
              </p:cNvPicPr>
              <p:nvPr/>
            </p:nvPicPr>
            <p:blipFill>
              <a:blip r:embed="rId9" cstate="screen"/>
              <a:stretch>
                <a:fillRect/>
              </a:stretch>
            </p:blipFill>
            <p:spPr>
              <a:xfrm>
                <a:off x="4844740" y="2324897"/>
                <a:ext cx="237217" cy="237217"/>
              </a:xfrm>
              <a:prstGeom prst="rect">
                <a:avLst/>
              </a:prstGeom>
            </p:spPr>
          </p:pic>
          <p:sp>
            <p:nvSpPr>
              <p:cNvPr id="925" name="Rectangle 70"/>
              <p:cNvSpPr>
                <a:spLocks noChangeArrowheads="1"/>
              </p:cNvSpPr>
              <p:nvPr/>
            </p:nvSpPr>
            <p:spPr bwMode="auto">
              <a:xfrm>
                <a:off x="4635688" y="2568713"/>
                <a:ext cx="655320" cy="32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Công</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cụ</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giám</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sát</a:t>
                </a:r>
                <a:r>
                  <a:rPr kumimoji="0" lang="en-US" altLang="de-DE" sz="600" b="0" i="0" u="none" strike="noStrike" kern="0" cap="none" spc="0" normalizeH="0" baseline="0" noProof="0">
                    <a:ln>
                      <a:noFill/>
                    </a:ln>
                    <a:solidFill>
                      <a:srgbClr val="2E2E38"/>
                    </a:solidFill>
                    <a:effectLst/>
                    <a:uLnTx/>
                    <a:uFillTx/>
                    <a:latin typeface="Arial" panose="020B0604020202020204"/>
                  </a:rPr>
                  <a:t> an </a:t>
                </a:r>
                <a:r>
                  <a:rPr kumimoji="0" lang="en-US" altLang="de-DE" sz="600" b="0" i="0" u="none" strike="noStrike" kern="0" cap="none" spc="0" normalizeH="0" baseline="0" noProof="0" err="1">
                    <a:ln>
                      <a:noFill/>
                    </a:ln>
                    <a:solidFill>
                      <a:srgbClr val="2E2E38"/>
                    </a:solidFill>
                    <a:effectLst/>
                    <a:uLnTx/>
                    <a:uFillTx/>
                    <a:latin typeface="Arial" panose="020B0604020202020204"/>
                  </a:rPr>
                  <a:t>ninh</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mạng</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688" name="Group 687"/>
            <p:cNvGrpSpPr/>
            <p:nvPr/>
          </p:nvGrpSpPr>
          <p:grpSpPr>
            <a:xfrm>
              <a:off x="7872884" y="3002832"/>
              <a:ext cx="606424" cy="392002"/>
              <a:chOff x="6700140" y="1644790"/>
              <a:chExt cx="701957" cy="453304"/>
            </a:xfrm>
          </p:grpSpPr>
          <p:pic>
            <p:nvPicPr>
              <p:cNvPr id="922" name="Picture 921"/>
              <p:cNvPicPr>
                <a:picLocks noChangeAspect="1"/>
              </p:cNvPicPr>
              <p:nvPr/>
            </p:nvPicPr>
            <p:blipFill>
              <a:blip r:embed="rId11" cstate="screen"/>
              <a:stretch>
                <a:fillRect/>
              </a:stretch>
            </p:blipFill>
            <p:spPr>
              <a:xfrm>
                <a:off x="6927136" y="1644790"/>
                <a:ext cx="247965" cy="247965"/>
              </a:xfrm>
              <a:prstGeom prst="rect">
                <a:avLst/>
              </a:prstGeom>
            </p:spPr>
          </p:pic>
          <p:sp>
            <p:nvSpPr>
              <p:cNvPr id="923" name="Rectangle 70"/>
              <p:cNvSpPr>
                <a:spLocks noChangeArrowheads="1"/>
              </p:cNvSpPr>
              <p:nvPr/>
            </p:nvSpPr>
            <p:spPr bwMode="auto">
              <a:xfrm>
                <a:off x="6700140" y="1884550"/>
                <a:ext cx="701957" cy="21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Báo</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cáo</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thuế</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bảo</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hiểm</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xã</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hội</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689" name="Group 688"/>
            <p:cNvGrpSpPr/>
            <p:nvPr/>
          </p:nvGrpSpPr>
          <p:grpSpPr>
            <a:xfrm>
              <a:off x="6921303" y="3727058"/>
              <a:ext cx="692786" cy="259175"/>
              <a:chOff x="7528978" y="3490539"/>
              <a:chExt cx="1060520" cy="397025"/>
            </a:xfrm>
          </p:grpSpPr>
          <p:pic>
            <p:nvPicPr>
              <p:cNvPr id="920" name="Picture 919"/>
              <p:cNvPicPr>
                <a:picLocks noChangeAspect="1"/>
              </p:cNvPicPr>
              <p:nvPr/>
            </p:nvPicPr>
            <p:blipFill>
              <a:blip r:embed="rId4" cstate="screen"/>
              <a:stretch>
                <a:fillRect/>
              </a:stretch>
            </p:blipFill>
            <p:spPr>
              <a:xfrm>
                <a:off x="7939213" y="3490539"/>
                <a:ext cx="240050" cy="240049"/>
              </a:xfrm>
              <a:prstGeom prst="rect">
                <a:avLst/>
              </a:prstGeom>
            </p:spPr>
          </p:pic>
          <p:sp>
            <p:nvSpPr>
              <p:cNvPr id="921" name="Rectangle 70"/>
              <p:cNvSpPr>
                <a:spLocks noChangeArrowheads="1"/>
              </p:cNvSpPr>
              <p:nvPr/>
            </p:nvSpPr>
            <p:spPr bwMode="auto">
              <a:xfrm>
                <a:off x="7528978" y="3746121"/>
                <a:ext cx="1060520" cy="14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Quản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trị</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kế</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hoạch</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690" name="Group 689"/>
            <p:cNvGrpSpPr/>
            <p:nvPr/>
          </p:nvGrpSpPr>
          <p:grpSpPr>
            <a:xfrm>
              <a:off x="6098535" y="4510464"/>
              <a:ext cx="558800" cy="631616"/>
              <a:chOff x="5124169" y="2756187"/>
              <a:chExt cx="862736" cy="975128"/>
            </a:xfrm>
          </p:grpSpPr>
          <p:sp>
            <p:nvSpPr>
              <p:cNvPr id="918" name="Rectangle 70"/>
              <p:cNvSpPr>
                <a:spLocks noChangeArrowheads="1"/>
              </p:cNvSpPr>
              <p:nvPr/>
            </p:nvSpPr>
            <p:spPr bwMode="auto">
              <a:xfrm>
                <a:off x="5124169" y="3018568"/>
                <a:ext cx="862736" cy="71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Nâng</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cấp</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phần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mềm</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kế</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toán</a:t>
                </a:r>
                <a:r>
                  <a:rPr kumimoji="0" lang="en-US" altLang="de-DE" sz="600" b="0" i="0" u="none" strike="noStrike" kern="0" cap="none" spc="0" normalizeH="0" baseline="0" noProof="0">
                    <a:ln>
                      <a:noFill/>
                    </a:ln>
                    <a:solidFill>
                      <a:srgbClr val="2E2E38"/>
                    </a:solidFill>
                    <a:effectLst/>
                    <a:uLnTx/>
                    <a:uFillTx/>
                    <a:latin typeface="Arial" panose="020B0604020202020204"/>
                  </a:rPr>
                  <a:t> &amp; </a:t>
                </a:r>
                <a:r>
                  <a:rPr kumimoji="0" lang="en-US" altLang="de-DE" sz="600" b="0" i="0" u="none" strike="noStrike" kern="0" cap="none" spc="0" normalizeH="0" baseline="0" noProof="0" err="1">
                    <a:ln>
                      <a:noFill/>
                    </a:ln>
                    <a:solidFill>
                      <a:srgbClr val="2E2E38"/>
                    </a:solidFill>
                    <a:effectLst/>
                    <a:uLnTx/>
                    <a:uFillTx/>
                    <a:latin typeface="Arial" panose="020B0604020202020204"/>
                  </a:rPr>
                  <a:t>Hệ</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thống</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báo</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cáo</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tài</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chính</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hợp</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nhất</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pic>
            <p:nvPicPr>
              <p:cNvPr id="919" name="Picture 918"/>
              <p:cNvPicPr>
                <a:picLocks noChangeAspect="1"/>
              </p:cNvPicPr>
              <p:nvPr/>
            </p:nvPicPr>
            <p:blipFill>
              <a:blip r:embed="rId2" cstate="screen"/>
              <a:stretch>
                <a:fillRect/>
              </a:stretch>
            </p:blipFill>
            <p:spPr>
              <a:xfrm>
                <a:off x="5426602" y="2756187"/>
                <a:ext cx="257871" cy="257872"/>
              </a:xfrm>
              <a:prstGeom prst="rect">
                <a:avLst/>
              </a:prstGeom>
            </p:spPr>
          </p:pic>
        </p:grpSp>
        <p:grpSp>
          <p:nvGrpSpPr>
            <p:cNvPr id="691" name="Group 690"/>
            <p:cNvGrpSpPr/>
            <p:nvPr/>
          </p:nvGrpSpPr>
          <p:grpSpPr>
            <a:xfrm>
              <a:off x="8444231" y="2192963"/>
              <a:ext cx="519430" cy="265430"/>
              <a:chOff x="4632456" y="3765550"/>
              <a:chExt cx="956567" cy="488582"/>
            </a:xfrm>
          </p:grpSpPr>
          <p:sp>
            <p:nvSpPr>
              <p:cNvPr id="916" name="Freeform 150"/>
              <p:cNvSpPr>
                <a:spLocks noEditPoints="1"/>
              </p:cNvSpPr>
              <p:nvPr/>
            </p:nvSpPr>
            <p:spPr bwMode="auto">
              <a:xfrm>
                <a:off x="4864913" y="3765550"/>
                <a:ext cx="491653" cy="268914"/>
              </a:xfrm>
              <a:custGeom>
                <a:avLst/>
                <a:gdLst>
                  <a:gd name="T0" fmla="*/ 3 w 176"/>
                  <a:gd name="T1" fmla="*/ 41 h 96"/>
                  <a:gd name="T2" fmla="*/ 7 w 176"/>
                  <a:gd name="T3" fmla="*/ 31 h 96"/>
                  <a:gd name="T4" fmla="*/ 22 w 176"/>
                  <a:gd name="T5" fmla="*/ 10 h 96"/>
                  <a:gd name="T6" fmla="*/ 40 w 176"/>
                  <a:gd name="T7" fmla="*/ 0 h 96"/>
                  <a:gd name="T8" fmla="*/ 136 w 176"/>
                  <a:gd name="T9" fmla="*/ 0 h 96"/>
                  <a:gd name="T10" fmla="*/ 154 w 176"/>
                  <a:gd name="T11" fmla="*/ 10 h 96"/>
                  <a:gd name="T12" fmla="*/ 168 w 176"/>
                  <a:gd name="T13" fmla="*/ 31 h 96"/>
                  <a:gd name="T14" fmla="*/ 173 w 176"/>
                  <a:gd name="T15" fmla="*/ 41 h 96"/>
                  <a:gd name="T16" fmla="*/ 168 w 176"/>
                  <a:gd name="T17" fmla="*/ 40 h 96"/>
                  <a:gd name="T18" fmla="*/ 8 w 176"/>
                  <a:gd name="T19" fmla="*/ 40 h 96"/>
                  <a:gd name="T20" fmla="*/ 3 w 176"/>
                  <a:gd name="T21" fmla="*/ 41 h 96"/>
                  <a:gd name="T22" fmla="*/ 176 w 176"/>
                  <a:gd name="T23" fmla="*/ 56 h 96"/>
                  <a:gd name="T24" fmla="*/ 176 w 176"/>
                  <a:gd name="T25" fmla="*/ 88 h 96"/>
                  <a:gd name="T26" fmla="*/ 168 w 176"/>
                  <a:gd name="T27" fmla="*/ 96 h 96"/>
                  <a:gd name="T28" fmla="*/ 8 w 176"/>
                  <a:gd name="T29" fmla="*/ 96 h 96"/>
                  <a:gd name="T30" fmla="*/ 0 w 176"/>
                  <a:gd name="T31" fmla="*/ 88 h 96"/>
                  <a:gd name="T32" fmla="*/ 0 w 176"/>
                  <a:gd name="T33" fmla="*/ 56 h 96"/>
                  <a:gd name="T34" fmla="*/ 8 w 176"/>
                  <a:gd name="T35" fmla="*/ 48 h 96"/>
                  <a:gd name="T36" fmla="*/ 168 w 176"/>
                  <a:gd name="T37" fmla="*/ 48 h 96"/>
                  <a:gd name="T38" fmla="*/ 176 w 176"/>
                  <a:gd name="T39" fmla="*/ 56 h 96"/>
                  <a:gd name="T40" fmla="*/ 140 w 176"/>
                  <a:gd name="T41" fmla="*/ 68 h 96"/>
                  <a:gd name="T42" fmla="*/ 136 w 176"/>
                  <a:gd name="T43" fmla="*/ 64 h 96"/>
                  <a:gd name="T44" fmla="*/ 16 w 176"/>
                  <a:gd name="T45" fmla="*/ 64 h 96"/>
                  <a:gd name="T46" fmla="*/ 12 w 176"/>
                  <a:gd name="T47" fmla="*/ 68 h 96"/>
                  <a:gd name="T48" fmla="*/ 16 w 176"/>
                  <a:gd name="T49" fmla="*/ 72 h 96"/>
                  <a:gd name="T50" fmla="*/ 136 w 176"/>
                  <a:gd name="T51" fmla="*/ 72 h 96"/>
                  <a:gd name="T52" fmla="*/ 140 w 176"/>
                  <a:gd name="T53" fmla="*/ 68 h 96"/>
                  <a:gd name="T54" fmla="*/ 164 w 176"/>
                  <a:gd name="T55" fmla="*/ 68 h 96"/>
                  <a:gd name="T56" fmla="*/ 160 w 176"/>
                  <a:gd name="T57" fmla="*/ 64 h 96"/>
                  <a:gd name="T58" fmla="*/ 152 w 176"/>
                  <a:gd name="T59" fmla="*/ 64 h 96"/>
                  <a:gd name="T60" fmla="*/ 148 w 176"/>
                  <a:gd name="T61" fmla="*/ 68 h 96"/>
                  <a:gd name="T62" fmla="*/ 152 w 176"/>
                  <a:gd name="T63" fmla="*/ 72 h 96"/>
                  <a:gd name="T64" fmla="*/ 160 w 176"/>
                  <a:gd name="T65" fmla="*/ 72 h 96"/>
                  <a:gd name="T66" fmla="*/ 164 w 176"/>
                  <a:gd name="T67" fmla="*/ 6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96">
                    <a:moveTo>
                      <a:pt x="3" y="41"/>
                    </a:moveTo>
                    <a:cubicBezTo>
                      <a:pt x="4" y="37"/>
                      <a:pt x="6" y="34"/>
                      <a:pt x="7" y="31"/>
                    </a:cubicBezTo>
                    <a:cubicBezTo>
                      <a:pt x="22" y="10"/>
                      <a:pt x="22" y="10"/>
                      <a:pt x="22" y="10"/>
                    </a:cubicBezTo>
                    <a:cubicBezTo>
                      <a:pt x="25" y="5"/>
                      <a:pt x="34" y="0"/>
                      <a:pt x="40" y="0"/>
                    </a:cubicBezTo>
                    <a:cubicBezTo>
                      <a:pt x="136" y="0"/>
                      <a:pt x="136" y="0"/>
                      <a:pt x="136" y="0"/>
                    </a:cubicBezTo>
                    <a:cubicBezTo>
                      <a:pt x="142" y="0"/>
                      <a:pt x="151" y="5"/>
                      <a:pt x="154" y="10"/>
                    </a:cubicBezTo>
                    <a:cubicBezTo>
                      <a:pt x="168" y="31"/>
                      <a:pt x="168" y="31"/>
                      <a:pt x="168" y="31"/>
                    </a:cubicBezTo>
                    <a:cubicBezTo>
                      <a:pt x="170" y="34"/>
                      <a:pt x="172" y="37"/>
                      <a:pt x="173" y="41"/>
                    </a:cubicBezTo>
                    <a:cubicBezTo>
                      <a:pt x="171" y="41"/>
                      <a:pt x="170" y="40"/>
                      <a:pt x="168" y="40"/>
                    </a:cubicBezTo>
                    <a:cubicBezTo>
                      <a:pt x="8" y="40"/>
                      <a:pt x="8" y="40"/>
                      <a:pt x="8" y="40"/>
                    </a:cubicBezTo>
                    <a:cubicBezTo>
                      <a:pt x="6" y="40"/>
                      <a:pt x="5" y="41"/>
                      <a:pt x="3" y="41"/>
                    </a:cubicBezTo>
                    <a:close/>
                    <a:moveTo>
                      <a:pt x="176" y="56"/>
                    </a:moveTo>
                    <a:cubicBezTo>
                      <a:pt x="176" y="88"/>
                      <a:pt x="176" y="88"/>
                      <a:pt x="176" y="88"/>
                    </a:cubicBezTo>
                    <a:cubicBezTo>
                      <a:pt x="176" y="93"/>
                      <a:pt x="172" y="96"/>
                      <a:pt x="168" y="96"/>
                    </a:cubicBezTo>
                    <a:cubicBezTo>
                      <a:pt x="8" y="96"/>
                      <a:pt x="8" y="96"/>
                      <a:pt x="8" y="96"/>
                    </a:cubicBezTo>
                    <a:cubicBezTo>
                      <a:pt x="4" y="96"/>
                      <a:pt x="0" y="93"/>
                      <a:pt x="0" y="88"/>
                    </a:cubicBezTo>
                    <a:cubicBezTo>
                      <a:pt x="0" y="56"/>
                      <a:pt x="0" y="56"/>
                      <a:pt x="0" y="56"/>
                    </a:cubicBezTo>
                    <a:cubicBezTo>
                      <a:pt x="0" y="52"/>
                      <a:pt x="4" y="48"/>
                      <a:pt x="8" y="48"/>
                    </a:cubicBezTo>
                    <a:cubicBezTo>
                      <a:pt x="168" y="48"/>
                      <a:pt x="168" y="48"/>
                      <a:pt x="168" y="48"/>
                    </a:cubicBezTo>
                    <a:cubicBezTo>
                      <a:pt x="172" y="48"/>
                      <a:pt x="176" y="52"/>
                      <a:pt x="176" y="56"/>
                    </a:cubicBezTo>
                    <a:close/>
                    <a:moveTo>
                      <a:pt x="140" y="68"/>
                    </a:moveTo>
                    <a:cubicBezTo>
                      <a:pt x="140" y="66"/>
                      <a:pt x="138" y="64"/>
                      <a:pt x="136" y="64"/>
                    </a:cubicBezTo>
                    <a:cubicBezTo>
                      <a:pt x="16" y="64"/>
                      <a:pt x="16" y="64"/>
                      <a:pt x="16" y="64"/>
                    </a:cubicBezTo>
                    <a:cubicBezTo>
                      <a:pt x="14" y="64"/>
                      <a:pt x="12" y="66"/>
                      <a:pt x="12" y="68"/>
                    </a:cubicBezTo>
                    <a:cubicBezTo>
                      <a:pt x="12" y="70"/>
                      <a:pt x="14" y="72"/>
                      <a:pt x="16" y="72"/>
                    </a:cubicBezTo>
                    <a:cubicBezTo>
                      <a:pt x="136" y="72"/>
                      <a:pt x="136" y="72"/>
                      <a:pt x="136" y="72"/>
                    </a:cubicBezTo>
                    <a:cubicBezTo>
                      <a:pt x="138" y="72"/>
                      <a:pt x="140" y="70"/>
                      <a:pt x="140" y="68"/>
                    </a:cubicBezTo>
                    <a:close/>
                    <a:moveTo>
                      <a:pt x="164" y="68"/>
                    </a:moveTo>
                    <a:cubicBezTo>
                      <a:pt x="164" y="66"/>
                      <a:pt x="162" y="64"/>
                      <a:pt x="160" y="64"/>
                    </a:cubicBezTo>
                    <a:cubicBezTo>
                      <a:pt x="152" y="64"/>
                      <a:pt x="152" y="64"/>
                      <a:pt x="152" y="64"/>
                    </a:cubicBezTo>
                    <a:cubicBezTo>
                      <a:pt x="150" y="64"/>
                      <a:pt x="148" y="66"/>
                      <a:pt x="148" y="68"/>
                    </a:cubicBezTo>
                    <a:cubicBezTo>
                      <a:pt x="148" y="70"/>
                      <a:pt x="150" y="72"/>
                      <a:pt x="152" y="72"/>
                    </a:cubicBezTo>
                    <a:cubicBezTo>
                      <a:pt x="160" y="72"/>
                      <a:pt x="160" y="72"/>
                      <a:pt x="160" y="72"/>
                    </a:cubicBezTo>
                    <a:cubicBezTo>
                      <a:pt x="162" y="72"/>
                      <a:pt x="164" y="70"/>
                      <a:pt x="164" y="68"/>
                    </a:cubicBezTo>
                    <a:close/>
                  </a:path>
                </a:pathLst>
              </a:custGeom>
              <a:solidFill>
                <a:srgbClr val="000000"/>
              </a:solid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917" name="Rectangle 916"/>
              <p:cNvSpPr/>
              <p:nvPr/>
            </p:nvSpPr>
            <p:spPr>
              <a:xfrm>
                <a:off x="4632456" y="4161799"/>
                <a:ext cx="956567" cy="92333"/>
              </a:xfrm>
              <a:prstGeom prst="rect">
                <a:avLst/>
              </a:prstGeom>
            </p:spPr>
            <p:txBody>
              <a:bodyPr wrap="square" lIns="0" tIns="0" rIns="0" bIns="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rPr>
                  <a:t>Phần</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mềm</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tài</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chính</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kế</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toán</a:t>
                </a:r>
                <a:endParaRPr kumimoji="0" lang="en-US" sz="600" b="0" i="0" u="none" strike="noStrike" kern="0" cap="none" spc="0" normalizeH="0" baseline="0" noProof="0">
                  <a:ln>
                    <a:noFill/>
                  </a:ln>
                  <a:solidFill>
                    <a:srgbClr val="000000"/>
                  </a:solidFill>
                  <a:effectLst/>
                  <a:uLnTx/>
                  <a:uFillTx/>
                  <a:latin typeface="Arial" panose="020B0604020202020204"/>
                </a:endParaRPr>
              </a:p>
            </p:txBody>
          </p:sp>
        </p:grpSp>
        <p:grpSp>
          <p:nvGrpSpPr>
            <p:cNvPr id="692" name="Group 691"/>
            <p:cNvGrpSpPr/>
            <p:nvPr/>
          </p:nvGrpSpPr>
          <p:grpSpPr>
            <a:xfrm>
              <a:off x="7682527" y="3952064"/>
              <a:ext cx="861059" cy="420751"/>
              <a:chOff x="4756002" y="4555276"/>
              <a:chExt cx="996108" cy="487071"/>
            </a:xfrm>
          </p:grpSpPr>
          <p:pic>
            <p:nvPicPr>
              <p:cNvPr id="914" name="Picture 2" descr="Image result for digital engagement icon"/>
              <p:cNvPicPr>
                <a:picLocks noChangeAspect="1" noChangeArrowheads="1"/>
              </p:cNvPicPr>
              <p:nvPr/>
            </p:nvPicPr>
            <p:blipFill>
              <a:blip r:embed="rId14" cstate="screen"/>
              <a:srcRect/>
              <a:stretch>
                <a:fillRect/>
              </a:stretch>
            </p:blipFill>
            <p:spPr bwMode="auto">
              <a:xfrm>
                <a:off x="5057134" y="4555276"/>
                <a:ext cx="393844" cy="273065"/>
              </a:xfrm>
              <a:prstGeom prst="rect">
                <a:avLst/>
              </a:prstGeom>
              <a:noFill/>
              <a:extLst>
                <a:ext uri="{909E8E84-426E-40DD-AFC4-6F175D3DCCD1}">
                  <a14:hiddenFill xmlns:a14="http://schemas.microsoft.com/office/drawing/2010/main">
                    <a:solidFill>
                      <a:srgbClr val="FFFFFF"/>
                    </a:solidFill>
                  </a14:hiddenFill>
                </a:ext>
              </a:extLst>
            </p:spPr>
          </p:pic>
          <p:sp>
            <p:nvSpPr>
              <p:cNvPr id="915" name="Rectangle 70"/>
              <p:cNvSpPr>
                <a:spLocks noChangeArrowheads="1"/>
              </p:cNvSpPr>
              <p:nvPr/>
            </p:nvSpPr>
            <p:spPr bwMode="auto">
              <a:xfrm>
                <a:off x="4756002" y="4828573"/>
                <a:ext cx="996108" cy="213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Hệ</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thống</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quản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trị</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nhân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sự</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693" name="Group 692"/>
            <p:cNvGrpSpPr/>
            <p:nvPr/>
          </p:nvGrpSpPr>
          <p:grpSpPr>
            <a:xfrm>
              <a:off x="7925118" y="4479689"/>
              <a:ext cx="558800" cy="398144"/>
              <a:chOff x="6410684" y="4144907"/>
              <a:chExt cx="646528" cy="460601"/>
            </a:xfrm>
          </p:grpSpPr>
          <p:grpSp>
            <p:nvGrpSpPr>
              <p:cNvPr id="908" name="Group 907"/>
              <p:cNvGrpSpPr/>
              <p:nvPr/>
            </p:nvGrpSpPr>
            <p:grpSpPr>
              <a:xfrm>
                <a:off x="6593651" y="4144907"/>
                <a:ext cx="280594" cy="280594"/>
                <a:chOff x="5068111" y="3038250"/>
                <a:chExt cx="280594" cy="280594"/>
              </a:xfrm>
            </p:grpSpPr>
            <p:pic>
              <p:nvPicPr>
                <p:cNvPr id="910" name="Picture 909"/>
                <p:cNvPicPr>
                  <a:picLocks noChangeAspect="1"/>
                </p:cNvPicPr>
                <p:nvPr/>
              </p:nvPicPr>
              <p:blipFill>
                <a:blip r:embed="rId11" cstate="screen"/>
                <a:stretch>
                  <a:fillRect/>
                </a:stretch>
              </p:blipFill>
              <p:spPr>
                <a:xfrm>
                  <a:off x="5068111" y="3038250"/>
                  <a:ext cx="280594" cy="280594"/>
                </a:xfrm>
                <a:prstGeom prst="rect">
                  <a:avLst/>
                </a:prstGeom>
              </p:spPr>
            </p:pic>
            <p:grpSp>
              <p:nvGrpSpPr>
                <p:cNvPr id="911" name="Group 910"/>
                <p:cNvGrpSpPr/>
                <p:nvPr/>
              </p:nvGrpSpPr>
              <p:grpSpPr>
                <a:xfrm>
                  <a:off x="5090313" y="3083101"/>
                  <a:ext cx="239447" cy="140891"/>
                  <a:chOff x="8181645" y="2987334"/>
                  <a:chExt cx="329002" cy="233013"/>
                </a:xfrm>
              </p:grpSpPr>
              <p:sp>
                <p:nvSpPr>
                  <p:cNvPr id="912" name="Rectangle 911"/>
                  <p:cNvSpPr/>
                  <p:nvPr/>
                </p:nvSpPr>
                <p:spPr>
                  <a:xfrm>
                    <a:off x="8181645" y="2987334"/>
                    <a:ext cx="329002" cy="216239"/>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003591"/>
                      </a:solidFill>
                      <a:effectLst/>
                      <a:uLnTx/>
                      <a:uFillTx/>
                      <a:latin typeface="Arial" panose="020B0604020202020204"/>
                    </a:endParaRPr>
                  </a:p>
                </p:txBody>
              </p:sp>
              <p:pic>
                <p:nvPicPr>
                  <p:cNvPr id="913" name="Picture 912"/>
                  <p:cNvPicPr>
                    <a:picLocks noChangeAspect="1"/>
                  </p:cNvPicPr>
                  <p:nvPr/>
                </p:nvPicPr>
                <p:blipFill>
                  <a:blip r:embed="rId15" cstate="screen"/>
                  <a:stretch>
                    <a:fillRect/>
                  </a:stretch>
                </p:blipFill>
                <p:spPr>
                  <a:xfrm>
                    <a:off x="8230329" y="2987334"/>
                    <a:ext cx="233013" cy="233013"/>
                  </a:xfrm>
                  <a:prstGeom prst="rect">
                    <a:avLst/>
                  </a:prstGeom>
                </p:spPr>
              </p:pic>
            </p:grpSp>
          </p:grpSp>
          <p:sp>
            <p:nvSpPr>
              <p:cNvPr id="909" name="Rectangle 70"/>
              <p:cNvSpPr>
                <a:spLocks noChangeArrowheads="1"/>
              </p:cNvSpPr>
              <p:nvPr/>
            </p:nvSpPr>
            <p:spPr bwMode="auto">
              <a:xfrm>
                <a:off x="6410684" y="4420842"/>
                <a:ext cx="6465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Hệ</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thống</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quản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lý</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đào</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tạo</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694" name="Group 693"/>
            <p:cNvGrpSpPr/>
            <p:nvPr/>
          </p:nvGrpSpPr>
          <p:grpSpPr>
            <a:xfrm>
              <a:off x="7279640" y="4744597"/>
              <a:ext cx="639446" cy="468608"/>
              <a:chOff x="5946097" y="4748052"/>
              <a:chExt cx="739973" cy="542390"/>
            </a:xfrm>
          </p:grpSpPr>
          <p:pic>
            <p:nvPicPr>
              <p:cNvPr id="906" name="Picture 905"/>
              <p:cNvPicPr>
                <a:picLocks noChangeAspect="1"/>
              </p:cNvPicPr>
              <p:nvPr/>
            </p:nvPicPr>
            <p:blipFill>
              <a:blip r:embed="rId16" cstate="screen"/>
              <a:stretch>
                <a:fillRect/>
              </a:stretch>
            </p:blipFill>
            <p:spPr>
              <a:xfrm>
                <a:off x="6213863" y="4748052"/>
                <a:ext cx="211532" cy="211532"/>
              </a:xfrm>
              <a:prstGeom prst="rect">
                <a:avLst/>
              </a:prstGeom>
            </p:spPr>
          </p:pic>
          <p:sp>
            <p:nvSpPr>
              <p:cNvPr id="907" name="Rectangle 70"/>
              <p:cNvSpPr>
                <a:spLocks noChangeArrowheads="1"/>
              </p:cNvSpPr>
              <p:nvPr/>
            </p:nvSpPr>
            <p:spPr bwMode="auto">
              <a:xfrm>
                <a:off x="5946097" y="4969830"/>
                <a:ext cx="739973" cy="32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Ứng</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dụng</a:t>
                </a:r>
                <a:r>
                  <a:rPr kumimoji="0" lang="en-US" altLang="de-DE" sz="600" b="0" i="0" u="none" strike="noStrike" kern="0" cap="none" spc="0" normalizeH="0" baseline="0" noProof="0">
                    <a:ln>
                      <a:noFill/>
                    </a:ln>
                    <a:solidFill>
                      <a:srgbClr val="2E2E38"/>
                    </a:solidFill>
                    <a:effectLst/>
                    <a:uLnTx/>
                    <a:uFillTx/>
                    <a:latin typeface="Arial" panose="020B0604020202020204"/>
                  </a:rPr>
                  <a:t> di </a:t>
                </a:r>
                <a:r>
                  <a:rPr kumimoji="0" lang="en-US" altLang="de-DE" sz="600" b="0" i="0" u="none" strike="noStrike" kern="0" cap="none" spc="0" normalizeH="0" baseline="0" noProof="0" err="1">
                    <a:ln>
                      <a:noFill/>
                    </a:ln>
                    <a:solidFill>
                      <a:srgbClr val="2E2E38"/>
                    </a:solidFill>
                    <a:effectLst/>
                    <a:uLnTx/>
                    <a:uFillTx/>
                    <a:latin typeface="Arial" panose="020B0604020202020204"/>
                  </a:rPr>
                  <a:t>động</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cho</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nhân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viên</a:t>
                </a:r>
                <a:r>
                  <a:rPr kumimoji="0" lang="en-US" altLang="de-DE" sz="600" b="0" i="0" u="none" strike="noStrike" kern="0" cap="none" spc="0" normalizeH="0" baseline="0" noProof="0">
                    <a:ln>
                      <a:noFill/>
                    </a:ln>
                    <a:solidFill>
                      <a:srgbClr val="2E2E38"/>
                    </a:solidFill>
                    <a:effectLst/>
                    <a:uLnTx/>
                    <a:uFillTx/>
                    <a:latin typeface="Arial" panose="020B0604020202020204"/>
                  </a:rPr>
                  <a:t>, self-service</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695" name="Group 694"/>
            <p:cNvGrpSpPr/>
            <p:nvPr/>
          </p:nvGrpSpPr>
          <p:grpSpPr>
            <a:xfrm>
              <a:off x="8701711" y="2820899"/>
              <a:ext cx="565150" cy="446950"/>
              <a:chOff x="5124169" y="2756188"/>
              <a:chExt cx="872731" cy="690027"/>
            </a:xfrm>
          </p:grpSpPr>
          <p:sp>
            <p:nvSpPr>
              <p:cNvPr id="904" name="Rectangle 70"/>
              <p:cNvSpPr>
                <a:spLocks noChangeArrowheads="1"/>
              </p:cNvSpPr>
              <p:nvPr/>
            </p:nvSpPr>
            <p:spPr bwMode="auto">
              <a:xfrm>
                <a:off x="5124169" y="3018568"/>
                <a:ext cx="872731" cy="42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Công</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cụ</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quản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lý</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nguồn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nhân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lực</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đơn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giản</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pic>
            <p:nvPicPr>
              <p:cNvPr id="905" name="Picture 904"/>
              <p:cNvPicPr>
                <a:picLocks noChangeAspect="1"/>
              </p:cNvPicPr>
              <p:nvPr/>
            </p:nvPicPr>
            <p:blipFill>
              <a:blip r:embed="rId2" cstate="screen"/>
              <a:stretch>
                <a:fillRect/>
              </a:stretch>
            </p:blipFill>
            <p:spPr>
              <a:xfrm>
                <a:off x="5431599" y="2756188"/>
                <a:ext cx="257872" cy="257872"/>
              </a:xfrm>
              <a:prstGeom prst="rect">
                <a:avLst/>
              </a:prstGeom>
            </p:spPr>
          </p:pic>
        </p:grpSp>
        <p:grpSp>
          <p:nvGrpSpPr>
            <p:cNvPr id="696" name="Group 695"/>
            <p:cNvGrpSpPr/>
            <p:nvPr/>
          </p:nvGrpSpPr>
          <p:grpSpPr>
            <a:xfrm>
              <a:off x="5011705" y="3344587"/>
              <a:ext cx="606425" cy="580446"/>
              <a:chOff x="7508950" y="1497705"/>
              <a:chExt cx="701957" cy="671252"/>
            </a:xfrm>
          </p:grpSpPr>
          <p:pic>
            <p:nvPicPr>
              <p:cNvPr id="902" name="Picture 901"/>
              <p:cNvPicPr>
                <a:picLocks noChangeAspect="1"/>
              </p:cNvPicPr>
              <p:nvPr/>
            </p:nvPicPr>
            <p:blipFill>
              <a:blip r:embed="rId17" cstate="screen"/>
              <a:stretch>
                <a:fillRect/>
              </a:stretch>
            </p:blipFill>
            <p:spPr>
              <a:xfrm>
                <a:off x="7737858" y="1497705"/>
                <a:ext cx="244140" cy="244140"/>
              </a:xfrm>
              <a:prstGeom prst="rect">
                <a:avLst/>
              </a:prstGeom>
            </p:spPr>
          </p:pic>
          <p:sp>
            <p:nvSpPr>
              <p:cNvPr id="903" name="TextBox 902"/>
              <p:cNvSpPr txBox="1"/>
              <p:nvPr/>
            </p:nvSpPr>
            <p:spPr>
              <a:xfrm>
                <a:off x="7508950" y="1741845"/>
                <a:ext cx="701957" cy="42711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Các</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HT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dữ</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liệu</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và</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CSDL</a:t>
                </a:r>
                <a:endParaRPr kumimoji="0" lang="en-AU"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endParaRPr>
              </a:p>
            </p:txBody>
          </p:sp>
        </p:grpSp>
        <p:grpSp>
          <p:nvGrpSpPr>
            <p:cNvPr id="697" name="Group 696"/>
            <p:cNvGrpSpPr/>
            <p:nvPr/>
          </p:nvGrpSpPr>
          <p:grpSpPr>
            <a:xfrm>
              <a:off x="3661521" y="4025792"/>
              <a:ext cx="689610" cy="488136"/>
              <a:chOff x="7508950" y="1497705"/>
              <a:chExt cx="798031" cy="564437"/>
            </a:xfrm>
          </p:grpSpPr>
          <p:pic>
            <p:nvPicPr>
              <p:cNvPr id="900" name="Picture 899"/>
              <p:cNvPicPr>
                <a:picLocks noChangeAspect="1"/>
              </p:cNvPicPr>
              <p:nvPr/>
            </p:nvPicPr>
            <p:blipFill>
              <a:blip r:embed="rId17" cstate="screen"/>
              <a:stretch>
                <a:fillRect/>
              </a:stretch>
            </p:blipFill>
            <p:spPr>
              <a:xfrm>
                <a:off x="7785895" y="1497705"/>
                <a:ext cx="244140" cy="244140"/>
              </a:xfrm>
              <a:prstGeom prst="rect">
                <a:avLst/>
              </a:prstGeom>
            </p:spPr>
          </p:pic>
          <p:sp>
            <p:nvSpPr>
              <p:cNvPr id="901" name="TextBox 900"/>
              <p:cNvSpPr txBox="1"/>
              <p:nvPr/>
            </p:nvSpPr>
            <p:spPr>
              <a:xfrm>
                <a:off x="7508950" y="1741845"/>
                <a:ext cx="798031" cy="3202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Data warehouse</a:t>
                </a:r>
                <a:endParaRPr kumimoji="0" lang="en-AU"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endParaRPr>
              </a:p>
            </p:txBody>
          </p:sp>
        </p:grpSp>
        <p:grpSp>
          <p:nvGrpSpPr>
            <p:cNvPr id="698" name="Group 697"/>
            <p:cNvGrpSpPr/>
            <p:nvPr/>
          </p:nvGrpSpPr>
          <p:grpSpPr>
            <a:xfrm>
              <a:off x="1106297" y="4798682"/>
              <a:ext cx="912496" cy="338455"/>
              <a:chOff x="5498970" y="4199661"/>
              <a:chExt cx="1055946" cy="391837"/>
            </a:xfrm>
          </p:grpSpPr>
          <p:sp>
            <p:nvSpPr>
              <p:cNvPr id="898" name="object 7"/>
              <p:cNvSpPr/>
              <p:nvPr/>
            </p:nvSpPr>
            <p:spPr>
              <a:xfrm>
                <a:off x="5860005" y="4199661"/>
                <a:ext cx="333876" cy="271589"/>
              </a:xfrm>
              <a:prstGeom prst="rect">
                <a:avLst/>
              </a:prstGeom>
              <a:blipFill>
                <a:blip r:embed="rId18" cstate="screen">
                  <a:duotone>
                    <a:prstClr val="black"/>
                    <a:srgbClr val="4F81BD">
                      <a:tint val="45000"/>
                      <a:satMod val="400000"/>
                    </a:srgbClr>
                  </a:duotone>
                </a:blip>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prstClr val="black"/>
                  </a:solidFill>
                  <a:effectLst/>
                  <a:uLnTx/>
                  <a:uFillTx/>
                  <a:cs typeface="Calibri" panose="020F0502020204030204" pitchFamily="34" charset="0"/>
                </a:endParaRPr>
              </a:p>
            </p:txBody>
          </p:sp>
          <p:sp>
            <p:nvSpPr>
              <p:cNvPr id="899" name="TextBox 898"/>
              <p:cNvSpPr txBox="1"/>
              <p:nvPr/>
            </p:nvSpPr>
            <p:spPr>
              <a:xfrm>
                <a:off x="5498970" y="4406832"/>
                <a:ext cx="1055946"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Internet </a:t>
                </a:r>
                <a:r>
                  <a:rPr kumimoji="0" lang="en-AU"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vạn</a:t>
                </a:r>
                <a:r>
                  <a:rPr kumimoji="0" lang="en-AU"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AU"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vật</a:t>
                </a:r>
                <a:endParaRPr kumimoji="0" lang="en-AU"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endParaRPr>
              </a:p>
            </p:txBody>
          </p:sp>
        </p:grpSp>
        <p:grpSp>
          <p:nvGrpSpPr>
            <p:cNvPr id="699" name="Group 698"/>
            <p:cNvGrpSpPr/>
            <p:nvPr/>
          </p:nvGrpSpPr>
          <p:grpSpPr>
            <a:xfrm>
              <a:off x="5618675" y="3102618"/>
              <a:ext cx="715645" cy="465037"/>
              <a:chOff x="6628697" y="3415509"/>
              <a:chExt cx="828027" cy="537834"/>
            </a:xfrm>
          </p:grpSpPr>
          <p:pic>
            <p:nvPicPr>
              <p:cNvPr id="896" name="Picture 895"/>
              <p:cNvPicPr>
                <a:picLocks noChangeAspect="1"/>
              </p:cNvPicPr>
              <p:nvPr/>
            </p:nvPicPr>
            <p:blipFill>
              <a:blip r:embed="rId19" cstate="screen">
                <a:duotone>
                  <a:prstClr val="black"/>
                  <a:srgbClr val="4F81BD">
                    <a:tint val="45000"/>
                    <a:satMod val="400000"/>
                  </a:srgbClr>
                </a:duotone>
              </a:blip>
              <a:stretch>
                <a:fillRect/>
              </a:stretch>
            </p:blipFill>
            <p:spPr>
              <a:xfrm>
                <a:off x="6913176" y="3415509"/>
                <a:ext cx="269247" cy="206743"/>
              </a:xfrm>
              <a:prstGeom prst="rect">
                <a:avLst/>
              </a:prstGeom>
            </p:spPr>
          </p:pic>
          <p:sp>
            <p:nvSpPr>
              <p:cNvPr id="897" name="TextBox 896"/>
              <p:cNvSpPr txBox="1"/>
              <p:nvPr/>
            </p:nvSpPr>
            <p:spPr>
              <a:xfrm>
                <a:off x="6628697" y="3632983"/>
                <a:ext cx="828027" cy="3203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Công</a:t>
                </a: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cụ</a:t>
                </a: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báo</a:t>
                </a: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cáo</a:t>
                </a:r>
                <a:endParaRPr kumimoji="0" lang="en-AU"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endParaRPr>
              </a:p>
            </p:txBody>
          </p:sp>
        </p:grpSp>
        <p:grpSp>
          <p:nvGrpSpPr>
            <p:cNvPr id="700" name="Group 699"/>
            <p:cNvGrpSpPr/>
            <p:nvPr/>
          </p:nvGrpSpPr>
          <p:grpSpPr>
            <a:xfrm>
              <a:off x="2039519" y="3016513"/>
              <a:ext cx="252730" cy="320675"/>
              <a:chOff x="430165" y="3441700"/>
              <a:chExt cx="611299" cy="774672"/>
            </a:xfrm>
          </p:grpSpPr>
          <p:sp>
            <p:nvSpPr>
              <p:cNvPr id="894" name="Freeform 31"/>
              <p:cNvSpPr>
                <a:spLocks noEditPoints="1"/>
              </p:cNvSpPr>
              <p:nvPr/>
            </p:nvSpPr>
            <p:spPr bwMode="auto">
              <a:xfrm>
                <a:off x="477838" y="3441700"/>
                <a:ext cx="549275" cy="549275"/>
              </a:xfrm>
              <a:custGeom>
                <a:avLst/>
                <a:gdLst>
                  <a:gd name="T0" fmla="*/ 32 w 129"/>
                  <a:gd name="T1" fmla="*/ 28 h 129"/>
                  <a:gd name="T2" fmla="*/ 4 w 129"/>
                  <a:gd name="T3" fmla="*/ 32 h 129"/>
                  <a:gd name="T4" fmla="*/ 0 w 129"/>
                  <a:gd name="T5" fmla="*/ 4 h 129"/>
                  <a:gd name="T6" fmla="*/ 28 w 129"/>
                  <a:gd name="T7" fmla="*/ 0 h 129"/>
                  <a:gd name="T8" fmla="*/ 28 w 129"/>
                  <a:gd name="T9" fmla="*/ 49 h 129"/>
                  <a:gd name="T10" fmla="*/ 0 w 129"/>
                  <a:gd name="T11" fmla="*/ 53 h 129"/>
                  <a:gd name="T12" fmla="*/ 4 w 129"/>
                  <a:gd name="T13" fmla="*/ 81 h 129"/>
                  <a:gd name="T14" fmla="*/ 32 w 129"/>
                  <a:gd name="T15" fmla="*/ 77 h 129"/>
                  <a:gd name="T16" fmla="*/ 28 w 129"/>
                  <a:gd name="T17" fmla="*/ 49 h 129"/>
                  <a:gd name="T18" fmla="*/ 4 w 129"/>
                  <a:gd name="T19" fmla="*/ 97 h 129"/>
                  <a:gd name="T20" fmla="*/ 0 w 129"/>
                  <a:gd name="T21" fmla="*/ 125 h 129"/>
                  <a:gd name="T22" fmla="*/ 28 w 129"/>
                  <a:gd name="T23" fmla="*/ 129 h 129"/>
                  <a:gd name="T24" fmla="*/ 32 w 129"/>
                  <a:gd name="T25" fmla="*/ 101 h 129"/>
                  <a:gd name="T26" fmla="*/ 77 w 129"/>
                  <a:gd name="T27" fmla="*/ 0 h 129"/>
                  <a:gd name="T28" fmla="*/ 48 w 129"/>
                  <a:gd name="T29" fmla="*/ 4 h 129"/>
                  <a:gd name="T30" fmla="*/ 53 w 129"/>
                  <a:gd name="T31" fmla="*/ 32 h 129"/>
                  <a:gd name="T32" fmla="*/ 81 w 129"/>
                  <a:gd name="T33" fmla="*/ 28 h 129"/>
                  <a:gd name="T34" fmla="*/ 77 w 129"/>
                  <a:gd name="T35" fmla="*/ 0 h 129"/>
                  <a:gd name="T36" fmla="*/ 53 w 129"/>
                  <a:gd name="T37" fmla="*/ 49 h 129"/>
                  <a:gd name="T38" fmla="*/ 48 w 129"/>
                  <a:gd name="T39" fmla="*/ 77 h 129"/>
                  <a:gd name="T40" fmla="*/ 77 w 129"/>
                  <a:gd name="T41" fmla="*/ 81 h 129"/>
                  <a:gd name="T42" fmla="*/ 81 w 129"/>
                  <a:gd name="T43" fmla="*/ 53 h 129"/>
                  <a:gd name="T44" fmla="*/ 77 w 129"/>
                  <a:gd name="T45" fmla="*/ 97 h 129"/>
                  <a:gd name="T46" fmla="*/ 48 w 129"/>
                  <a:gd name="T47" fmla="*/ 101 h 129"/>
                  <a:gd name="T48" fmla="*/ 53 w 129"/>
                  <a:gd name="T49" fmla="*/ 129 h 129"/>
                  <a:gd name="T50" fmla="*/ 81 w 129"/>
                  <a:gd name="T51" fmla="*/ 125 h 129"/>
                  <a:gd name="T52" fmla="*/ 77 w 129"/>
                  <a:gd name="T53" fmla="*/ 97 h 129"/>
                  <a:gd name="T54" fmla="*/ 101 w 129"/>
                  <a:gd name="T55" fmla="*/ 0 h 129"/>
                  <a:gd name="T56" fmla="*/ 97 w 129"/>
                  <a:gd name="T57" fmla="*/ 28 h 129"/>
                  <a:gd name="T58" fmla="*/ 125 w 129"/>
                  <a:gd name="T59" fmla="*/ 32 h 129"/>
                  <a:gd name="T60" fmla="*/ 129 w 129"/>
                  <a:gd name="T61" fmla="*/ 4 h 129"/>
                  <a:gd name="T62" fmla="*/ 125 w 129"/>
                  <a:gd name="T63" fmla="*/ 49 h 129"/>
                  <a:gd name="T64" fmla="*/ 97 w 129"/>
                  <a:gd name="T65" fmla="*/ 53 h 129"/>
                  <a:gd name="T66" fmla="*/ 101 w 129"/>
                  <a:gd name="T67" fmla="*/ 81 h 129"/>
                  <a:gd name="T68" fmla="*/ 129 w 129"/>
                  <a:gd name="T69" fmla="*/ 77 h 129"/>
                  <a:gd name="T70" fmla="*/ 125 w 129"/>
                  <a:gd name="T71" fmla="*/ 49 h 129"/>
                  <a:gd name="T72" fmla="*/ 101 w 129"/>
                  <a:gd name="T73" fmla="*/ 97 h 129"/>
                  <a:gd name="T74" fmla="*/ 97 w 129"/>
                  <a:gd name="T75" fmla="*/ 125 h 129"/>
                  <a:gd name="T76" fmla="*/ 125 w 129"/>
                  <a:gd name="T77" fmla="*/ 129 h 129"/>
                  <a:gd name="T78" fmla="*/ 129 w 129"/>
                  <a:gd name="T79" fmla="*/ 10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9" h="129">
                    <a:moveTo>
                      <a:pt x="32" y="4"/>
                    </a:moveTo>
                    <a:cubicBezTo>
                      <a:pt x="32" y="28"/>
                      <a:pt x="32" y="28"/>
                      <a:pt x="32" y="28"/>
                    </a:cubicBezTo>
                    <a:cubicBezTo>
                      <a:pt x="32" y="31"/>
                      <a:pt x="31" y="32"/>
                      <a:pt x="28" y="32"/>
                    </a:cubicBezTo>
                    <a:cubicBezTo>
                      <a:pt x="4" y="32"/>
                      <a:pt x="4" y="32"/>
                      <a:pt x="4" y="32"/>
                    </a:cubicBezTo>
                    <a:cubicBezTo>
                      <a:pt x="2" y="32"/>
                      <a:pt x="0" y="31"/>
                      <a:pt x="0" y="28"/>
                    </a:cubicBezTo>
                    <a:cubicBezTo>
                      <a:pt x="0" y="4"/>
                      <a:pt x="0" y="4"/>
                      <a:pt x="0" y="4"/>
                    </a:cubicBezTo>
                    <a:cubicBezTo>
                      <a:pt x="0" y="2"/>
                      <a:pt x="2" y="0"/>
                      <a:pt x="4" y="0"/>
                    </a:cubicBezTo>
                    <a:cubicBezTo>
                      <a:pt x="28" y="0"/>
                      <a:pt x="28" y="0"/>
                      <a:pt x="28" y="0"/>
                    </a:cubicBezTo>
                    <a:cubicBezTo>
                      <a:pt x="31" y="0"/>
                      <a:pt x="32" y="2"/>
                      <a:pt x="32" y="4"/>
                    </a:cubicBezTo>
                    <a:close/>
                    <a:moveTo>
                      <a:pt x="28" y="49"/>
                    </a:moveTo>
                    <a:cubicBezTo>
                      <a:pt x="4" y="49"/>
                      <a:pt x="4" y="49"/>
                      <a:pt x="4" y="49"/>
                    </a:cubicBezTo>
                    <a:cubicBezTo>
                      <a:pt x="2" y="49"/>
                      <a:pt x="0" y="50"/>
                      <a:pt x="0" y="53"/>
                    </a:cubicBezTo>
                    <a:cubicBezTo>
                      <a:pt x="0" y="77"/>
                      <a:pt x="0" y="77"/>
                      <a:pt x="0" y="77"/>
                    </a:cubicBezTo>
                    <a:cubicBezTo>
                      <a:pt x="0" y="79"/>
                      <a:pt x="2" y="81"/>
                      <a:pt x="4" y="81"/>
                    </a:cubicBezTo>
                    <a:cubicBezTo>
                      <a:pt x="28" y="81"/>
                      <a:pt x="28" y="81"/>
                      <a:pt x="28" y="81"/>
                    </a:cubicBezTo>
                    <a:cubicBezTo>
                      <a:pt x="31" y="81"/>
                      <a:pt x="32" y="79"/>
                      <a:pt x="32" y="77"/>
                    </a:cubicBezTo>
                    <a:cubicBezTo>
                      <a:pt x="32" y="53"/>
                      <a:pt x="32" y="53"/>
                      <a:pt x="32" y="53"/>
                    </a:cubicBezTo>
                    <a:cubicBezTo>
                      <a:pt x="32" y="50"/>
                      <a:pt x="31" y="49"/>
                      <a:pt x="28" y="49"/>
                    </a:cubicBezTo>
                    <a:close/>
                    <a:moveTo>
                      <a:pt x="28" y="97"/>
                    </a:moveTo>
                    <a:cubicBezTo>
                      <a:pt x="4" y="97"/>
                      <a:pt x="4" y="97"/>
                      <a:pt x="4" y="97"/>
                    </a:cubicBezTo>
                    <a:cubicBezTo>
                      <a:pt x="2" y="97"/>
                      <a:pt x="0" y="99"/>
                      <a:pt x="0" y="101"/>
                    </a:cubicBezTo>
                    <a:cubicBezTo>
                      <a:pt x="0" y="125"/>
                      <a:pt x="0" y="125"/>
                      <a:pt x="0" y="125"/>
                    </a:cubicBezTo>
                    <a:cubicBezTo>
                      <a:pt x="0" y="127"/>
                      <a:pt x="2" y="129"/>
                      <a:pt x="4" y="129"/>
                    </a:cubicBezTo>
                    <a:cubicBezTo>
                      <a:pt x="28" y="129"/>
                      <a:pt x="28" y="129"/>
                      <a:pt x="28" y="129"/>
                    </a:cubicBezTo>
                    <a:cubicBezTo>
                      <a:pt x="31" y="129"/>
                      <a:pt x="32" y="127"/>
                      <a:pt x="32" y="125"/>
                    </a:cubicBezTo>
                    <a:cubicBezTo>
                      <a:pt x="32" y="101"/>
                      <a:pt x="32" y="101"/>
                      <a:pt x="32" y="101"/>
                    </a:cubicBezTo>
                    <a:cubicBezTo>
                      <a:pt x="32" y="99"/>
                      <a:pt x="31" y="97"/>
                      <a:pt x="28" y="97"/>
                    </a:cubicBezTo>
                    <a:close/>
                    <a:moveTo>
                      <a:pt x="77" y="0"/>
                    </a:moveTo>
                    <a:cubicBezTo>
                      <a:pt x="53" y="0"/>
                      <a:pt x="53" y="0"/>
                      <a:pt x="53" y="0"/>
                    </a:cubicBezTo>
                    <a:cubicBezTo>
                      <a:pt x="50" y="0"/>
                      <a:pt x="48" y="2"/>
                      <a:pt x="48" y="4"/>
                    </a:cubicBezTo>
                    <a:cubicBezTo>
                      <a:pt x="48" y="28"/>
                      <a:pt x="48" y="28"/>
                      <a:pt x="48" y="28"/>
                    </a:cubicBezTo>
                    <a:cubicBezTo>
                      <a:pt x="48" y="31"/>
                      <a:pt x="50" y="32"/>
                      <a:pt x="53" y="32"/>
                    </a:cubicBezTo>
                    <a:cubicBezTo>
                      <a:pt x="77" y="32"/>
                      <a:pt x="77" y="32"/>
                      <a:pt x="77" y="32"/>
                    </a:cubicBezTo>
                    <a:cubicBezTo>
                      <a:pt x="79" y="32"/>
                      <a:pt x="81" y="31"/>
                      <a:pt x="81" y="28"/>
                    </a:cubicBezTo>
                    <a:cubicBezTo>
                      <a:pt x="81" y="4"/>
                      <a:pt x="81" y="4"/>
                      <a:pt x="81" y="4"/>
                    </a:cubicBezTo>
                    <a:cubicBezTo>
                      <a:pt x="81" y="2"/>
                      <a:pt x="79" y="0"/>
                      <a:pt x="77" y="0"/>
                    </a:cubicBezTo>
                    <a:close/>
                    <a:moveTo>
                      <a:pt x="77" y="49"/>
                    </a:moveTo>
                    <a:cubicBezTo>
                      <a:pt x="53" y="49"/>
                      <a:pt x="53" y="49"/>
                      <a:pt x="53" y="49"/>
                    </a:cubicBezTo>
                    <a:cubicBezTo>
                      <a:pt x="50" y="49"/>
                      <a:pt x="48" y="50"/>
                      <a:pt x="48" y="53"/>
                    </a:cubicBezTo>
                    <a:cubicBezTo>
                      <a:pt x="48" y="77"/>
                      <a:pt x="48" y="77"/>
                      <a:pt x="48" y="77"/>
                    </a:cubicBezTo>
                    <a:cubicBezTo>
                      <a:pt x="48" y="79"/>
                      <a:pt x="50" y="81"/>
                      <a:pt x="53" y="81"/>
                    </a:cubicBezTo>
                    <a:cubicBezTo>
                      <a:pt x="77" y="81"/>
                      <a:pt x="77" y="81"/>
                      <a:pt x="77" y="81"/>
                    </a:cubicBezTo>
                    <a:cubicBezTo>
                      <a:pt x="79" y="81"/>
                      <a:pt x="81" y="79"/>
                      <a:pt x="81" y="77"/>
                    </a:cubicBezTo>
                    <a:cubicBezTo>
                      <a:pt x="81" y="53"/>
                      <a:pt x="81" y="53"/>
                      <a:pt x="81" y="53"/>
                    </a:cubicBezTo>
                    <a:cubicBezTo>
                      <a:pt x="81" y="50"/>
                      <a:pt x="79" y="49"/>
                      <a:pt x="77" y="49"/>
                    </a:cubicBezTo>
                    <a:close/>
                    <a:moveTo>
                      <a:pt x="77" y="97"/>
                    </a:moveTo>
                    <a:cubicBezTo>
                      <a:pt x="53" y="97"/>
                      <a:pt x="53" y="97"/>
                      <a:pt x="53" y="97"/>
                    </a:cubicBezTo>
                    <a:cubicBezTo>
                      <a:pt x="50" y="97"/>
                      <a:pt x="48" y="99"/>
                      <a:pt x="48" y="101"/>
                    </a:cubicBezTo>
                    <a:cubicBezTo>
                      <a:pt x="48" y="125"/>
                      <a:pt x="48" y="125"/>
                      <a:pt x="48" y="125"/>
                    </a:cubicBezTo>
                    <a:cubicBezTo>
                      <a:pt x="48" y="127"/>
                      <a:pt x="50" y="129"/>
                      <a:pt x="53" y="129"/>
                    </a:cubicBezTo>
                    <a:cubicBezTo>
                      <a:pt x="77" y="129"/>
                      <a:pt x="77" y="129"/>
                      <a:pt x="77" y="129"/>
                    </a:cubicBezTo>
                    <a:cubicBezTo>
                      <a:pt x="79" y="129"/>
                      <a:pt x="81" y="127"/>
                      <a:pt x="81" y="125"/>
                    </a:cubicBezTo>
                    <a:cubicBezTo>
                      <a:pt x="81" y="101"/>
                      <a:pt x="81" y="101"/>
                      <a:pt x="81" y="101"/>
                    </a:cubicBezTo>
                    <a:cubicBezTo>
                      <a:pt x="81" y="99"/>
                      <a:pt x="79" y="97"/>
                      <a:pt x="77" y="97"/>
                    </a:cubicBezTo>
                    <a:close/>
                    <a:moveTo>
                      <a:pt x="125" y="0"/>
                    </a:moveTo>
                    <a:cubicBezTo>
                      <a:pt x="101" y="0"/>
                      <a:pt x="101" y="0"/>
                      <a:pt x="101" y="0"/>
                    </a:cubicBezTo>
                    <a:cubicBezTo>
                      <a:pt x="99" y="0"/>
                      <a:pt x="97" y="2"/>
                      <a:pt x="97" y="4"/>
                    </a:cubicBezTo>
                    <a:cubicBezTo>
                      <a:pt x="97" y="28"/>
                      <a:pt x="97" y="28"/>
                      <a:pt x="97" y="28"/>
                    </a:cubicBezTo>
                    <a:cubicBezTo>
                      <a:pt x="97" y="31"/>
                      <a:pt x="99" y="32"/>
                      <a:pt x="101" y="32"/>
                    </a:cubicBezTo>
                    <a:cubicBezTo>
                      <a:pt x="125" y="32"/>
                      <a:pt x="125" y="32"/>
                      <a:pt x="125" y="32"/>
                    </a:cubicBezTo>
                    <a:cubicBezTo>
                      <a:pt x="127" y="32"/>
                      <a:pt x="129" y="31"/>
                      <a:pt x="129" y="28"/>
                    </a:cubicBezTo>
                    <a:cubicBezTo>
                      <a:pt x="129" y="4"/>
                      <a:pt x="129" y="4"/>
                      <a:pt x="129" y="4"/>
                    </a:cubicBezTo>
                    <a:cubicBezTo>
                      <a:pt x="129" y="2"/>
                      <a:pt x="127" y="0"/>
                      <a:pt x="125" y="0"/>
                    </a:cubicBezTo>
                    <a:close/>
                    <a:moveTo>
                      <a:pt x="125" y="49"/>
                    </a:moveTo>
                    <a:cubicBezTo>
                      <a:pt x="101" y="49"/>
                      <a:pt x="101" y="49"/>
                      <a:pt x="101" y="49"/>
                    </a:cubicBezTo>
                    <a:cubicBezTo>
                      <a:pt x="99" y="49"/>
                      <a:pt x="97" y="50"/>
                      <a:pt x="97" y="53"/>
                    </a:cubicBezTo>
                    <a:cubicBezTo>
                      <a:pt x="97" y="77"/>
                      <a:pt x="97" y="77"/>
                      <a:pt x="97" y="77"/>
                    </a:cubicBezTo>
                    <a:cubicBezTo>
                      <a:pt x="97" y="79"/>
                      <a:pt x="99" y="81"/>
                      <a:pt x="101" y="81"/>
                    </a:cubicBezTo>
                    <a:cubicBezTo>
                      <a:pt x="125" y="81"/>
                      <a:pt x="125" y="81"/>
                      <a:pt x="125" y="81"/>
                    </a:cubicBezTo>
                    <a:cubicBezTo>
                      <a:pt x="127" y="81"/>
                      <a:pt x="129" y="79"/>
                      <a:pt x="129" y="77"/>
                    </a:cubicBezTo>
                    <a:cubicBezTo>
                      <a:pt x="129" y="53"/>
                      <a:pt x="129" y="53"/>
                      <a:pt x="129" y="53"/>
                    </a:cubicBezTo>
                    <a:cubicBezTo>
                      <a:pt x="129" y="50"/>
                      <a:pt x="127" y="49"/>
                      <a:pt x="125" y="49"/>
                    </a:cubicBezTo>
                    <a:close/>
                    <a:moveTo>
                      <a:pt x="125" y="97"/>
                    </a:moveTo>
                    <a:cubicBezTo>
                      <a:pt x="101" y="97"/>
                      <a:pt x="101" y="97"/>
                      <a:pt x="101" y="97"/>
                    </a:cubicBezTo>
                    <a:cubicBezTo>
                      <a:pt x="99" y="97"/>
                      <a:pt x="97" y="99"/>
                      <a:pt x="97" y="101"/>
                    </a:cubicBezTo>
                    <a:cubicBezTo>
                      <a:pt x="97" y="125"/>
                      <a:pt x="97" y="125"/>
                      <a:pt x="97" y="125"/>
                    </a:cubicBezTo>
                    <a:cubicBezTo>
                      <a:pt x="97" y="127"/>
                      <a:pt x="99" y="129"/>
                      <a:pt x="101" y="129"/>
                    </a:cubicBezTo>
                    <a:cubicBezTo>
                      <a:pt x="125" y="129"/>
                      <a:pt x="125" y="129"/>
                      <a:pt x="125" y="129"/>
                    </a:cubicBezTo>
                    <a:cubicBezTo>
                      <a:pt x="127" y="129"/>
                      <a:pt x="129" y="127"/>
                      <a:pt x="129" y="125"/>
                    </a:cubicBezTo>
                    <a:cubicBezTo>
                      <a:pt x="129" y="101"/>
                      <a:pt x="129" y="101"/>
                      <a:pt x="129" y="101"/>
                    </a:cubicBezTo>
                    <a:cubicBezTo>
                      <a:pt x="129" y="99"/>
                      <a:pt x="127" y="97"/>
                      <a:pt x="125" y="97"/>
                    </a:cubicBezTo>
                    <a:close/>
                  </a:path>
                </a:pathLst>
              </a:custGeom>
              <a:solidFill>
                <a:srgbClr val="1D1D1B"/>
              </a:solid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95" name="Rectangle 894"/>
              <p:cNvSpPr/>
              <p:nvPr/>
            </p:nvSpPr>
            <p:spPr>
              <a:xfrm>
                <a:off x="430165" y="4065898"/>
                <a:ext cx="611299" cy="150474"/>
              </a:xfrm>
              <a:prstGeom prst="rect">
                <a:avLst/>
              </a:prstGeom>
            </p:spPr>
            <p:txBody>
              <a:bodyPr wrap="none" lIns="0" tIns="0" rIns="0" bIns="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Arial" panose="020B0604020202020204"/>
                  </a:rPr>
                  <a:t>Blockchain</a:t>
                </a:r>
              </a:p>
            </p:txBody>
          </p:sp>
        </p:grpSp>
        <p:grpSp>
          <p:nvGrpSpPr>
            <p:cNvPr id="701" name="Group 700"/>
            <p:cNvGrpSpPr/>
            <p:nvPr/>
          </p:nvGrpSpPr>
          <p:grpSpPr>
            <a:xfrm>
              <a:off x="4883806" y="4589433"/>
              <a:ext cx="546626" cy="369982"/>
              <a:chOff x="3049792" y="6399054"/>
              <a:chExt cx="484435" cy="327323"/>
            </a:xfrm>
          </p:grpSpPr>
          <p:sp>
            <p:nvSpPr>
              <p:cNvPr id="851" name="Rectangle 64"/>
              <p:cNvSpPr/>
              <p:nvPr/>
            </p:nvSpPr>
            <p:spPr>
              <a:xfrm>
                <a:off x="3049792" y="6644690"/>
                <a:ext cx="484435" cy="81687"/>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rPr>
                  <a:t>Chống</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tấn</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công</a:t>
                </a:r>
                <a:endParaRPr kumimoji="0" lang="en-US" sz="600" b="0" i="0" u="none" strike="noStrike" kern="0" cap="none" spc="0" normalizeH="0" baseline="0" noProof="0">
                  <a:ln>
                    <a:noFill/>
                  </a:ln>
                  <a:solidFill>
                    <a:srgbClr val="000000"/>
                  </a:solidFill>
                  <a:effectLst/>
                  <a:uLnTx/>
                  <a:uFillTx/>
                  <a:latin typeface="Arial" panose="020B0604020202020204"/>
                </a:endParaRPr>
              </a:p>
            </p:txBody>
          </p:sp>
          <p:grpSp>
            <p:nvGrpSpPr>
              <p:cNvPr id="852" name="Group 851"/>
              <p:cNvGrpSpPr/>
              <p:nvPr/>
            </p:nvGrpSpPr>
            <p:grpSpPr>
              <a:xfrm>
                <a:off x="3156840" y="6399054"/>
                <a:ext cx="245361" cy="221567"/>
                <a:chOff x="6368368" y="4312348"/>
                <a:chExt cx="648528" cy="585638"/>
              </a:xfrm>
              <a:solidFill>
                <a:srgbClr val="000000"/>
              </a:solidFill>
            </p:grpSpPr>
            <p:grpSp>
              <p:nvGrpSpPr>
                <p:cNvPr id="853" name="Group 852"/>
                <p:cNvGrpSpPr/>
                <p:nvPr/>
              </p:nvGrpSpPr>
              <p:grpSpPr>
                <a:xfrm>
                  <a:off x="6368368" y="4312348"/>
                  <a:ext cx="628650" cy="585638"/>
                  <a:chOff x="-1161375" y="3799152"/>
                  <a:chExt cx="628650" cy="585638"/>
                </a:xfrm>
                <a:grpFill/>
              </p:grpSpPr>
              <p:sp>
                <p:nvSpPr>
                  <p:cNvPr id="869" name="Freeform 44"/>
                  <p:cNvSpPr>
                    <a:spLocks noEditPoints="1"/>
                  </p:cNvSpPr>
                  <p:nvPr/>
                </p:nvSpPr>
                <p:spPr bwMode="auto">
                  <a:xfrm>
                    <a:off x="-1161375" y="3799152"/>
                    <a:ext cx="628650" cy="418549"/>
                  </a:xfrm>
                  <a:custGeom>
                    <a:avLst/>
                    <a:gdLst>
                      <a:gd name="T0" fmla="*/ 760 w 760"/>
                      <a:gd name="T1" fmla="*/ 506 h 506"/>
                      <a:gd name="T2" fmla="*/ 0 w 760"/>
                      <a:gd name="T3" fmla="*/ 506 h 506"/>
                      <a:gd name="T4" fmla="*/ 0 w 760"/>
                      <a:gd name="T5" fmla="*/ 44 h 506"/>
                      <a:gd name="T6" fmla="*/ 0 w 760"/>
                      <a:gd name="T7" fmla="*/ 44 h 506"/>
                      <a:gd name="T8" fmla="*/ 0 w 760"/>
                      <a:gd name="T9" fmla="*/ 36 h 506"/>
                      <a:gd name="T10" fmla="*/ 4 w 760"/>
                      <a:gd name="T11" fmla="*/ 28 h 506"/>
                      <a:gd name="T12" fmla="*/ 8 w 760"/>
                      <a:gd name="T13" fmla="*/ 20 h 506"/>
                      <a:gd name="T14" fmla="*/ 14 w 760"/>
                      <a:gd name="T15" fmla="*/ 12 h 506"/>
                      <a:gd name="T16" fmla="*/ 20 w 760"/>
                      <a:gd name="T17" fmla="*/ 8 h 506"/>
                      <a:gd name="T18" fmla="*/ 28 w 760"/>
                      <a:gd name="T19" fmla="*/ 4 h 506"/>
                      <a:gd name="T20" fmla="*/ 36 w 760"/>
                      <a:gd name="T21" fmla="*/ 0 h 506"/>
                      <a:gd name="T22" fmla="*/ 46 w 760"/>
                      <a:gd name="T23" fmla="*/ 0 h 506"/>
                      <a:gd name="T24" fmla="*/ 716 w 760"/>
                      <a:gd name="T25" fmla="*/ 0 h 506"/>
                      <a:gd name="T26" fmla="*/ 716 w 760"/>
                      <a:gd name="T27" fmla="*/ 0 h 506"/>
                      <a:gd name="T28" fmla="*/ 724 w 760"/>
                      <a:gd name="T29" fmla="*/ 0 h 506"/>
                      <a:gd name="T30" fmla="*/ 734 w 760"/>
                      <a:gd name="T31" fmla="*/ 4 h 506"/>
                      <a:gd name="T32" fmla="*/ 740 w 760"/>
                      <a:gd name="T33" fmla="*/ 8 h 506"/>
                      <a:gd name="T34" fmla="*/ 748 w 760"/>
                      <a:gd name="T35" fmla="*/ 12 h 506"/>
                      <a:gd name="T36" fmla="*/ 754 w 760"/>
                      <a:gd name="T37" fmla="*/ 20 h 506"/>
                      <a:gd name="T38" fmla="*/ 758 w 760"/>
                      <a:gd name="T39" fmla="*/ 28 h 506"/>
                      <a:gd name="T40" fmla="*/ 760 w 760"/>
                      <a:gd name="T41" fmla="*/ 36 h 506"/>
                      <a:gd name="T42" fmla="*/ 760 w 760"/>
                      <a:gd name="T43" fmla="*/ 44 h 506"/>
                      <a:gd name="T44" fmla="*/ 760 w 760"/>
                      <a:gd name="T45" fmla="*/ 506 h 506"/>
                      <a:gd name="T46" fmla="*/ 18 w 760"/>
                      <a:gd name="T47" fmla="*/ 488 h 506"/>
                      <a:gd name="T48" fmla="*/ 742 w 760"/>
                      <a:gd name="T49" fmla="*/ 488 h 506"/>
                      <a:gd name="T50" fmla="*/ 742 w 760"/>
                      <a:gd name="T51" fmla="*/ 44 h 506"/>
                      <a:gd name="T52" fmla="*/ 742 w 760"/>
                      <a:gd name="T53" fmla="*/ 44 h 506"/>
                      <a:gd name="T54" fmla="*/ 740 w 760"/>
                      <a:gd name="T55" fmla="*/ 34 h 506"/>
                      <a:gd name="T56" fmla="*/ 734 w 760"/>
                      <a:gd name="T57" fmla="*/ 26 h 506"/>
                      <a:gd name="T58" fmla="*/ 726 w 760"/>
                      <a:gd name="T59" fmla="*/ 20 h 506"/>
                      <a:gd name="T60" fmla="*/ 716 w 760"/>
                      <a:gd name="T61" fmla="*/ 18 h 506"/>
                      <a:gd name="T62" fmla="*/ 46 w 760"/>
                      <a:gd name="T63" fmla="*/ 18 h 506"/>
                      <a:gd name="T64" fmla="*/ 46 w 760"/>
                      <a:gd name="T65" fmla="*/ 18 h 506"/>
                      <a:gd name="T66" fmla="*/ 34 w 760"/>
                      <a:gd name="T67" fmla="*/ 20 h 506"/>
                      <a:gd name="T68" fmla="*/ 26 w 760"/>
                      <a:gd name="T69" fmla="*/ 26 h 506"/>
                      <a:gd name="T70" fmla="*/ 20 w 760"/>
                      <a:gd name="T71" fmla="*/ 34 h 506"/>
                      <a:gd name="T72" fmla="*/ 18 w 760"/>
                      <a:gd name="T73" fmla="*/ 44 h 506"/>
                      <a:gd name="T74" fmla="*/ 18 w 760"/>
                      <a:gd name="T75" fmla="*/ 488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60" h="506">
                        <a:moveTo>
                          <a:pt x="760" y="506"/>
                        </a:moveTo>
                        <a:lnTo>
                          <a:pt x="0" y="506"/>
                        </a:lnTo>
                        <a:lnTo>
                          <a:pt x="0" y="44"/>
                        </a:lnTo>
                        <a:lnTo>
                          <a:pt x="0" y="44"/>
                        </a:lnTo>
                        <a:lnTo>
                          <a:pt x="0" y="36"/>
                        </a:lnTo>
                        <a:lnTo>
                          <a:pt x="4" y="28"/>
                        </a:lnTo>
                        <a:lnTo>
                          <a:pt x="8" y="20"/>
                        </a:lnTo>
                        <a:lnTo>
                          <a:pt x="14" y="12"/>
                        </a:lnTo>
                        <a:lnTo>
                          <a:pt x="20" y="8"/>
                        </a:lnTo>
                        <a:lnTo>
                          <a:pt x="28" y="4"/>
                        </a:lnTo>
                        <a:lnTo>
                          <a:pt x="36" y="0"/>
                        </a:lnTo>
                        <a:lnTo>
                          <a:pt x="46" y="0"/>
                        </a:lnTo>
                        <a:lnTo>
                          <a:pt x="716" y="0"/>
                        </a:lnTo>
                        <a:lnTo>
                          <a:pt x="716" y="0"/>
                        </a:lnTo>
                        <a:lnTo>
                          <a:pt x="724" y="0"/>
                        </a:lnTo>
                        <a:lnTo>
                          <a:pt x="734" y="4"/>
                        </a:lnTo>
                        <a:lnTo>
                          <a:pt x="740" y="8"/>
                        </a:lnTo>
                        <a:lnTo>
                          <a:pt x="748" y="12"/>
                        </a:lnTo>
                        <a:lnTo>
                          <a:pt x="754" y="20"/>
                        </a:lnTo>
                        <a:lnTo>
                          <a:pt x="758" y="28"/>
                        </a:lnTo>
                        <a:lnTo>
                          <a:pt x="760" y="36"/>
                        </a:lnTo>
                        <a:lnTo>
                          <a:pt x="760" y="44"/>
                        </a:lnTo>
                        <a:lnTo>
                          <a:pt x="760" y="506"/>
                        </a:lnTo>
                        <a:close/>
                        <a:moveTo>
                          <a:pt x="18" y="488"/>
                        </a:moveTo>
                        <a:lnTo>
                          <a:pt x="742" y="488"/>
                        </a:lnTo>
                        <a:lnTo>
                          <a:pt x="742" y="44"/>
                        </a:lnTo>
                        <a:lnTo>
                          <a:pt x="742" y="44"/>
                        </a:lnTo>
                        <a:lnTo>
                          <a:pt x="740" y="34"/>
                        </a:lnTo>
                        <a:lnTo>
                          <a:pt x="734" y="26"/>
                        </a:lnTo>
                        <a:lnTo>
                          <a:pt x="726" y="20"/>
                        </a:lnTo>
                        <a:lnTo>
                          <a:pt x="716" y="18"/>
                        </a:lnTo>
                        <a:lnTo>
                          <a:pt x="46" y="18"/>
                        </a:lnTo>
                        <a:lnTo>
                          <a:pt x="46" y="18"/>
                        </a:lnTo>
                        <a:lnTo>
                          <a:pt x="34" y="20"/>
                        </a:lnTo>
                        <a:lnTo>
                          <a:pt x="26" y="26"/>
                        </a:lnTo>
                        <a:lnTo>
                          <a:pt x="20" y="34"/>
                        </a:lnTo>
                        <a:lnTo>
                          <a:pt x="18" y="44"/>
                        </a:lnTo>
                        <a:lnTo>
                          <a:pt x="18" y="488"/>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70" name="Freeform 45"/>
                  <p:cNvSpPr>
                    <a:spLocks noEditPoints="1"/>
                  </p:cNvSpPr>
                  <p:nvPr/>
                </p:nvSpPr>
                <p:spPr bwMode="auto">
                  <a:xfrm>
                    <a:off x="-1161375" y="4202812"/>
                    <a:ext cx="628650" cy="95952"/>
                  </a:xfrm>
                  <a:custGeom>
                    <a:avLst/>
                    <a:gdLst>
                      <a:gd name="T0" fmla="*/ 734 w 760"/>
                      <a:gd name="T1" fmla="*/ 116 h 116"/>
                      <a:gd name="T2" fmla="*/ 28 w 760"/>
                      <a:gd name="T3" fmla="*/ 116 h 116"/>
                      <a:gd name="T4" fmla="*/ 28 w 760"/>
                      <a:gd name="T5" fmla="*/ 116 h 116"/>
                      <a:gd name="T6" fmla="*/ 16 w 760"/>
                      <a:gd name="T7" fmla="*/ 114 h 116"/>
                      <a:gd name="T8" fmla="*/ 8 w 760"/>
                      <a:gd name="T9" fmla="*/ 108 h 116"/>
                      <a:gd name="T10" fmla="*/ 2 w 760"/>
                      <a:gd name="T11" fmla="*/ 98 h 116"/>
                      <a:gd name="T12" fmla="*/ 0 w 760"/>
                      <a:gd name="T13" fmla="*/ 88 h 116"/>
                      <a:gd name="T14" fmla="*/ 0 w 760"/>
                      <a:gd name="T15" fmla="*/ 0 h 116"/>
                      <a:gd name="T16" fmla="*/ 760 w 760"/>
                      <a:gd name="T17" fmla="*/ 0 h 116"/>
                      <a:gd name="T18" fmla="*/ 760 w 760"/>
                      <a:gd name="T19" fmla="*/ 88 h 116"/>
                      <a:gd name="T20" fmla="*/ 760 w 760"/>
                      <a:gd name="T21" fmla="*/ 88 h 116"/>
                      <a:gd name="T22" fmla="*/ 758 w 760"/>
                      <a:gd name="T23" fmla="*/ 98 h 116"/>
                      <a:gd name="T24" fmla="*/ 752 w 760"/>
                      <a:gd name="T25" fmla="*/ 108 h 116"/>
                      <a:gd name="T26" fmla="*/ 744 w 760"/>
                      <a:gd name="T27" fmla="*/ 114 h 116"/>
                      <a:gd name="T28" fmla="*/ 734 w 760"/>
                      <a:gd name="T29" fmla="*/ 116 h 116"/>
                      <a:gd name="T30" fmla="*/ 734 w 760"/>
                      <a:gd name="T31" fmla="*/ 116 h 116"/>
                      <a:gd name="T32" fmla="*/ 18 w 760"/>
                      <a:gd name="T33" fmla="*/ 18 h 116"/>
                      <a:gd name="T34" fmla="*/ 18 w 760"/>
                      <a:gd name="T35" fmla="*/ 88 h 116"/>
                      <a:gd name="T36" fmla="*/ 18 w 760"/>
                      <a:gd name="T37" fmla="*/ 88 h 116"/>
                      <a:gd name="T38" fmla="*/ 18 w 760"/>
                      <a:gd name="T39" fmla="*/ 92 h 116"/>
                      <a:gd name="T40" fmla="*/ 20 w 760"/>
                      <a:gd name="T41" fmla="*/ 94 h 116"/>
                      <a:gd name="T42" fmla="*/ 24 w 760"/>
                      <a:gd name="T43" fmla="*/ 96 h 116"/>
                      <a:gd name="T44" fmla="*/ 28 w 760"/>
                      <a:gd name="T45" fmla="*/ 98 h 116"/>
                      <a:gd name="T46" fmla="*/ 734 w 760"/>
                      <a:gd name="T47" fmla="*/ 98 h 116"/>
                      <a:gd name="T48" fmla="*/ 734 w 760"/>
                      <a:gd name="T49" fmla="*/ 98 h 116"/>
                      <a:gd name="T50" fmla="*/ 738 w 760"/>
                      <a:gd name="T51" fmla="*/ 96 h 116"/>
                      <a:gd name="T52" fmla="*/ 740 w 760"/>
                      <a:gd name="T53" fmla="*/ 94 h 116"/>
                      <a:gd name="T54" fmla="*/ 742 w 760"/>
                      <a:gd name="T55" fmla="*/ 92 h 116"/>
                      <a:gd name="T56" fmla="*/ 742 w 760"/>
                      <a:gd name="T57" fmla="*/ 88 h 116"/>
                      <a:gd name="T58" fmla="*/ 742 w 760"/>
                      <a:gd name="T59" fmla="*/ 18 h 116"/>
                      <a:gd name="T60" fmla="*/ 18 w 760"/>
                      <a:gd name="T61" fmla="*/ 1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0" h="116">
                        <a:moveTo>
                          <a:pt x="734" y="116"/>
                        </a:moveTo>
                        <a:lnTo>
                          <a:pt x="28" y="116"/>
                        </a:lnTo>
                        <a:lnTo>
                          <a:pt x="28" y="116"/>
                        </a:lnTo>
                        <a:lnTo>
                          <a:pt x="16" y="114"/>
                        </a:lnTo>
                        <a:lnTo>
                          <a:pt x="8" y="108"/>
                        </a:lnTo>
                        <a:lnTo>
                          <a:pt x="2" y="98"/>
                        </a:lnTo>
                        <a:lnTo>
                          <a:pt x="0" y="88"/>
                        </a:lnTo>
                        <a:lnTo>
                          <a:pt x="0" y="0"/>
                        </a:lnTo>
                        <a:lnTo>
                          <a:pt x="760" y="0"/>
                        </a:lnTo>
                        <a:lnTo>
                          <a:pt x="760" y="88"/>
                        </a:lnTo>
                        <a:lnTo>
                          <a:pt x="760" y="88"/>
                        </a:lnTo>
                        <a:lnTo>
                          <a:pt x="758" y="98"/>
                        </a:lnTo>
                        <a:lnTo>
                          <a:pt x="752" y="108"/>
                        </a:lnTo>
                        <a:lnTo>
                          <a:pt x="744" y="114"/>
                        </a:lnTo>
                        <a:lnTo>
                          <a:pt x="734" y="116"/>
                        </a:lnTo>
                        <a:lnTo>
                          <a:pt x="734" y="116"/>
                        </a:lnTo>
                        <a:close/>
                        <a:moveTo>
                          <a:pt x="18" y="18"/>
                        </a:moveTo>
                        <a:lnTo>
                          <a:pt x="18" y="88"/>
                        </a:lnTo>
                        <a:lnTo>
                          <a:pt x="18" y="88"/>
                        </a:lnTo>
                        <a:lnTo>
                          <a:pt x="18" y="92"/>
                        </a:lnTo>
                        <a:lnTo>
                          <a:pt x="20" y="94"/>
                        </a:lnTo>
                        <a:lnTo>
                          <a:pt x="24" y="96"/>
                        </a:lnTo>
                        <a:lnTo>
                          <a:pt x="28" y="98"/>
                        </a:lnTo>
                        <a:lnTo>
                          <a:pt x="734" y="98"/>
                        </a:lnTo>
                        <a:lnTo>
                          <a:pt x="734" y="98"/>
                        </a:lnTo>
                        <a:lnTo>
                          <a:pt x="738" y="96"/>
                        </a:lnTo>
                        <a:lnTo>
                          <a:pt x="740" y="94"/>
                        </a:lnTo>
                        <a:lnTo>
                          <a:pt x="742" y="92"/>
                        </a:lnTo>
                        <a:lnTo>
                          <a:pt x="742" y="88"/>
                        </a:lnTo>
                        <a:lnTo>
                          <a:pt x="742" y="18"/>
                        </a:lnTo>
                        <a:lnTo>
                          <a:pt x="18" y="18"/>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71" name="Rectangle 46"/>
                  <p:cNvSpPr>
                    <a:spLocks noChangeArrowheads="1"/>
                  </p:cNvSpPr>
                  <p:nvPr/>
                </p:nvSpPr>
                <p:spPr bwMode="auto">
                  <a:xfrm>
                    <a:off x="-883446" y="4239208"/>
                    <a:ext cx="74445" cy="14889"/>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72" name="Freeform 47"/>
                  <p:cNvSpPr>
                    <a:spLocks noEditPoints="1"/>
                  </p:cNvSpPr>
                  <p:nvPr/>
                </p:nvSpPr>
                <p:spPr bwMode="auto">
                  <a:xfrm>
                    <a:off x="-938039" y="4283875"/>
                    <a:ext cx="183632" cy="100915"/>
                  </a:xfrm>
                  <a:custGeom>
                    <a:avLst/>
                    <a:gdLst>
                      <a:gd name="T0" fmla="*/ 222 w 222"/>
                      <a:gd name="T1" fmla="*/ 122 h 122"/>
                      <a:gd name="T2" fmla="*/ 0 w 222"/>
                      <a:gd name="T3" fmla="*/ 122 h 122"/>
                      <a:gd name="T4" fmla="*/ 20 w 222"/>
                      <a:gd name="T5" fmla="*/ 0 h 122"/>
                      <a:gd name="T6" fmla="*/ 200 w 222"/>
                      <a:gd name="T7" fmla="*/ 0 h 122"/>
                      <a:gd name="T8" fmla="*/ 222 w 222"/>
                      <a:gd name="T9" fmla="*/ 122 h 122"/>
                      <a:gd name="T10" fmla="*/ 20 w 222"/>
                      <a:gd name="T11" fmla="*/ 104 h 122"/>
                      <a:gd name="T12" fmla="*/ 200 w 222"/>
                      <a:gd name="T13" fmla="*/ 104 h 122"/>
                      <a:gd name="T14" fmla="*/ 186 w 222"/>
                      <a:gd name="T15" fmla="*/ 18 h 122"/>
                      <a:gd name="T16" fmla="*/ 36 w 222"/>
                      <a:gd name="T17" fmla="*/ 18 h 122"/>
                      <a:gd name="T18" fmla="*/ 20 w 222"/>
                      <a:gd name="T19" fmla="*/ 10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22">
                        <a:moveTo>
                          <a:pt x="222" y="122"/>
                        </a:moveTo>
                        <a:lnTo>
                          <a:pt x="0" y="122"/>
                        </a:lnTo>
                        <a:lnTo>
                          <a:pt x="20" y="0"/>
                        </a:lnTo>
                        <a:lnTo>
                          <a:pt x="200" y="0"/>
                        </a:lnTo>
                        <a:lnTo>
                          <a:pt x="222" y="122"/>
                        </a:lnTo>
                        <a:close/>
                        <a:moveTo>
                          <a:pt x="20" y="104"/>
                        </a:moveTo>
                        <a:lnTo>
                          <a:pt x="200" y="104"/>
                        </a:lnTo>
                        <a:lnTo>
                          <a:pt x="186" y="18"/>
                        </a:lnTo>
                        <a:lnTo>
                          <a:pt x="36" y="18"/>
                        </a:lnTo>
                        <a:lnTo>
                          <a:pt x="20" y="104"/>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73" name="Rectangle 48"/>
                  <p:cNvSpPr>
                    <a:spLocks noChangeArrowheads="1"/>
                  </p:cNvSpPr>
                  <p:nvPr/>
                </p:nvSpPr>
                <p:spPr bwMode="auto">
                  <a:xfrm>
                    <a:off x="-1005867" y="4369901"/>
                    <a:ext cx="319288" cy="14889"/>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grpSp>
                <p:nvGrpSpPr>
                  <p:cNvPr id="874" name="Group 873"/>
                  <p:cNvGrpSpPr/>
                  <p:nvPr/>
                </p:nvGrpSpPr>
                <p:grpSpPr>
                  <a:xfrm>
                    <a:off x="-1095207" y="3852304"/>
                    <a:ext cx="475101" cy="323850"/>
                    <a:chOff x="-1100287" y="3847224"/>
                    <a:chExt cx="475101" cy="323850"/>
                  </a:xfrm>
                  <a:grpFill/>
                </p:grpSpPr>
                <p:grpSp>
                  <p:nvGrpSpPr>
                    <p:cNvPr id="875" name="Group 874"/>
                    <p:cNvGrpSpPr/>
                    <p:nvPr/>
                  </p:nvGrpSpPr>
                  <p:grpSpPr>
                    <a:xfrm>
                      <a:off x="-1100287" y="3847224"/>
                      <a:ext cx="307975" cy="323850"/>
                      <a:chOff x="-603297" y="3059892"/>
                      <a:chExt cx="307975" cy="323850"/>
                    </a:xfrm>
                    <a:grpFill/>
                  </p:grpSpPr>
                  <p:sp>
                    <p:nvSpPr>
                      <p:cNvPr id="882" name="Freeform 7"/>
                      <p:cNvSpPr/>
                      <p:nvPr/>
                    </p:nvSpPr>
                    <p:spPr bwMode="auto">
                      <a:xfrm>
                        <a:off x="-593772" y="30598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0 w 26"/>
                          <a:gd name="T17" fmla="*/ 10 h 60"/>
                          <a:gd name="T18" fmla="*/ 10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0" y="10"/>
                            </a:lnTo>
                            <a:lnTo>
                              <a:pt x="10"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83" name="Freeform 8"/>
                      <p:cNvSpPr>
                        <a:spLocks noEditPoints="1"/>
                      </p:cNvSpPr>
                      <p:nvPr/>
                    </p:nvSpPr>
                    <p:spPr bwMode="auto">
                      <a:xfrm>
                        <a:off x="-523922" y="3059892"/>
                        <a:ext cx="69850" cy="95250"/>
                      </a:xfrm>
                      <a:custGeom>
                        <a:avLst/>
                        <a:gdLst>
                          <a:gd name="T0" fmla="*/ 22 w 44"/>
                          <a:gd name="T1" fmla="*/ 0 h 60"/>
                          <a:gd name="T2" fmla="*/ 22 w 44"/>
                          <a:gd name="T3" fmla="*/ 0 h 60"/>
                          <a:gd name="T4" fmla="*/ 30 w 44"/>
                          <a:gd name="T5" fmla="*/ 2 h 60"/>
                          <a:gd name="T6" fmla="*/ 38 w 44"/>
                          <a:gd name="T7" fmla="*/ 8 h 60"/>
                          <a:gd name="T8" fmla="*/ 38 w 44"/>
                          <a:gd name="T9" fmla="*/ 8 h 60"/>
                          <a:gd name="T10" fmla="*/ 42 w 44"/>
                          <a:gd name="T11" fmla="*/ 18 h 60"/>
                          <a:gd name="T12" fmla="*/ 44 w 44"/>
                          <a:gd name="T13" fmla="*/ 30 h 60"/>
                          <a:gd name="T14" fmla="*/ 44 w 44"/>
                          <a:gd name="T15" fmla="*/ 30 h 60"/>
                          <a:gd name="T16" fmla="*/ 42 w 44"/>
                          <a:gd name="T17" fmla="*/ 44 h 60"/>
                          <a:gd name="T18" fmla="*/ 38 w 44"/>
                          <a:gd name="T19" fmla="*/ 52 h 60"/>
                          <a:gd name="T20" fmla="*/ 38 w 44"/>
                          <a:gd name="T21" fmla="*/ 52 h 60"/>
                          <a:gd name="T22" fmla="*/ 30 w 44"/>
                          <a:gd name="T23" fmla="*/ 58 h 60"/>
                          <a:gd name="T24" fmla="*/ 22 w 44"/>
                          <a:gd name="T25" fmla="*/ 60 h 60"/>
                          <a:gd name="T26" fmla="*/ 22 w 44"/>
                          <a:gd name="T27" fmla="*/ 60 h 60"/>
                          <a:gd name="T28" fmla="*/ 12 w 44"/>
                          <a:gd name="T29" fmla="*/ 58 h 60"/>
                          <a:gd name="T30" fmla="*/ 6 w 44"/>
                          <a:gd name="T31" fmla="*/ 52 h 60"/>
                          <a:gd name="T32" fmla="*/ 6 w 44"/>
                          <a:gd name="T33" fmla="*/ 52 h 60"/>
                          <a:gd name="T34" fmla="*/ 2 w 44"/>
                          <a:gd name="T35" fmla="*/ 44 h 60"/>
                          <a:gd name="T36" fmla="*/ 0 w 44"/>
                          <a:gd name="T37" fmla="*/ 30 h 60"/>
                          <a:gd name="T38" fmla="*/ 0 w 44"/>
                          <a:gd name="T39" fmla="*/ 30 h 60"/>
                          <a:gd name="T40" fmla="*/ 2 w 44"/>
                          <a:gd name="T41" fmla="*/ 18 h 60"/>
                          <a:gd name="T42" fmla="*/ 6 w 44"/>
                          <a:gd name="T43" fmla="*/ 8 h 60"/>
                          <a:gd name="T44" fmla="*/ 6 w 44"/>
                          <a:gd name="T45" fmla="*/ 8 h 60"/>
                          <a:gd name="T46" fmla="*/ 12 w 44"/>
                          <a:gd name="T47" fmla="*/ 2 h 60"/>
                          <a:gd name="T48" fmla="*/ 22 w 44"/>
                          <a:gd name="T49" fmla="*/ 0 h 60"/>
                          <a:gd name="T50" fmla="*/ 22 w 44"/>
                          <a:gd name="T51" fmla="*/ 0 h 60"/>
                          <a:gd name="T52" fmla="*/ 22 w 44"/>
                          <a:gd name="T53" fmla="*/ 10 h 60"/>
                          <a:gd name="T54" fmla="*/ 22 w 44"/>
                          <a:gd name="T55" fmla="*/ 10 h 60"/>
                          <a:gd name="T56" fmla="*/ 16 w 44"/>
                          <a:gd name="T57" fmla="*/ 12 h 60"/>
                          <a:gd name="T58" fmla="*/ 14 w 44"/>
                          <a:gd name="T59" fmla="*/ 14 h 60"/>
                          <a:gd name="T60" fmla="*/ 14 w 44"/>
                          <a:gd name="T61" fmla="*/ 14 h 60"/>
                          <a:gd name="T62" fmla="*/ 12 w 44"/>
                          <a:gd name="T63" fmla="*/ 22 h 60"/>
                          <a:gd name="T64" fmla="*/ 12 w 44"/>
                          <a:gd name="T65" fmla="*/ 32 h 60"/>
                          <a:gd name="T66" fmla="*/ 12 w 44"/>
                          <a:gd name="T67" fmla="*/ 32 h 60"/>
                          <a:gd name="T68" fmla="*/ 12 w 44"/>
                          <a:gd name="T69" fmla="*/ 40 h 60"/>
                          <a:gd name="T70" fmla="*/ 14 w 44"/>
                          <a:gd name="T71" fmla="*/ 46 h 60"/>
                          <a:gd name="T72" fmla="*/ 18 w 44"/>
                          <a:gd name="T73" fmla="*/ 50 h 60"/>
                          <a:gd name="T74" fmla="*/ 22 w 44"/>
                          <a:gd name="T75" fmla="*/ 52 h 60"/>
                          <a:gd name="T76" fmla="*/ 22 w 44"/>
                          <a:gd name="T77" fmla="*/ 52 h 60"/>
                          <a:gd name="T78" fmla="*/ 26 w 44"/>
                          <a:gd name="T79" fmla="*/ 50 h 60"/>
                          <a:gd name="T80" fmla="*/ 28 w 44"/>
                          <a:gd name="T81" fmla="*/ 46 h 60"/>
                          <a:gd name="T82" fmla="*/ 30 w 44"/>
                          <a:gd name="T83" fmla="*/ 40 h 60"/>
                          <a:gd name="T84" fmla="*/ 32 w 44"/>
                          <a:gd name="T85" fmla="*/ 30 h 60"/>
                          <a:gd name="T86" fmla="*/ 32 w 44"/>
                          <a:gd name="T87" fmla="*/ 30 h 60"/>
                          <a:gd name="T88" fmla="*/ 30 w 44"/>
                          <a:gd name="T89" fmla="*/ 22 h 60"/>
                          <a:gd name="T90" fmla="*/ 28 w 44"/>
                          <a:gd name="T91" fmla="*/ 16 h 60"/>
                          <a:gd name="T92" fmla="*/ 26 w 44"/>
                          <a:gd name="T93" fmla="*/ 12 h 60"/>
                          <a:gd name="T94" fmla="*/ 22 w 44"/>
                          <a:gd name="T95" fmla="*/ 10 h 60"/>
                          <a:gd name="T96" fmla="*/ 22 w 44"/>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60">
                            <a:moveTo>
                              <a:pt x="22" y="0"/>
                            </a:moveTo>
                            <a:lnTo>
                              <a:pt x="22" y="0"/>
                            </a:lnTo>
                            <a:lnTo>
                              <a:pt x="30" y="2"/>
                            </a:lnTo>
                            <a:lnTo>
                              <a:pt x="38" y="8"/>
                            </a:lnTo>
                            <a:lnTo>
                              <a:pt x="38" y="8"/>
                            </a:lnTo>
                            <a:lnTo>
                              <a:pt x="42" y="18"/>
                            </a:lnTo>
                            <a:lnTo>
                              <a:pt x="44" y="30"/>
                            </a:lnTo>
                            <a:lnTo>
                              <a:pt x="44" y="30"/>
                            </a:lnTo>
                            <a:lnTo>
                              <a:pt x="42" y="44"/>
                            </a:lnTo>
                            <a:lnTo>
                              <a:pt x="38" y="52"/>
                            </a:lnTo>
                            <a:lnTo>
                              <a:pt x="38" y="52"/>
                            </a:lnTo>
                            <a:lnTo>
                              <a:pt x="30" y="58"/>
                            </a:lnTo>
                            <a:lnTo>
                              <a:pt x="22" y="60"/>
                            </a:lnTo>
                            <a:lnTo>
                              <a:pt x="22" y="60"/>
                            </a:lnTo>
                            <a:lnTo>
                              <a:pt x="12" y="58"/>
                            </a:lnTo>
                            <a:lnTo>
                              <a:pt x="6" y="52"/>
                            </a:lnTo>
                            <a:lnTo>
                              <a:pt x="6" y="52"/>
                            </a:lnTo>
                            <a:lnTo>
                              <a:pt x="2" y="44"/>
                            </a:lnTo>
                            <a:lnTo>
                              <a:pt x="0" y="30"/>
                            </a:lnTo>
                            <a:lnTo>
                              <a:pt x="0" y="30"/>
                            </a:lnTo>
                            <a:lnTo>
                              <a:pt x="2" y="18"/>
                            </a:lnTo>
                            <a:lnTo>
                              <a:pt x="6" y="8"/>
                            </a:lnTo>
                            <a:lnTo>
                              <a:pt x="6" y="8"/>
                            </a:lnTo>
                            <a:lnTo>
                              <a:pt x="12" y="2"/>
                            </a:lnTo>
                            <a:lnTo>
                              <a:pt x="22" y="0"/>
                            </a:lnTo>
                            <a:lnTo>
                              <a:pt x="22" y="0"/>
                            </a:lnTo>
                            <a:close/>
                            <a:moveTo>
                              <a:pt x="22" y="10"/>
                            </a:moveTo>
                            <a:lnTo>
                              <a:pt x="22" y="10"/>
                            </a:lnTo>
                            <a:lnTo>
                              <a:pt x="16" y="12"/>
                            </a:lnTo>
                            <a:lnTo>
                              <a:pt x="14" y="14"/>
                            </a:lnTo>
                            <a:lnTo>
                              <a:pt x="14" y="14"/>
                            </a:lnTo>
                            <a:lnTo>
                              <a:pt x="12" y="22"/>
                            </a:lnTo>
                            <a:lnTo>
                              <a:pt x="12" y="32"/>
                            </a:lnTo>
                            <a:lnTo>
                              <a:pt x="12" y="32"/>
                            </a:lnTo>
                            <a:lnTo>
                              <a:pt x="12" y="40"/>
                            </a:lnTo>
                            <a:lnTo>
                              <a:pt x="14" y="46"/>
                            </a:lnTo>
                            <a:lnTo>
                              <a:pt x="18" y="50"/>
                            </a:lnTo>
                            <a:lnTo>
                              <a:pt x="22" y="52"/>
                            </a:lnTo>
                            <a:lnTo>
                              <a:pt x="22" y="52"/>
                            </a:lnTo>
                            <a:lnTo>
                              <a:pt x="26" y="50"/>
                            </a:lnTo>
                            <a:lnTo>
                              <a:pt x="28" y="46"/>
                            </a:lnTo>
                            <a:lnTo>
                              <a:pt x="30" y="40"/>
                            </a:lnTo>
                            <a:lnTo>
                              <a:pt x="32" y="30"/>
                            </a:lnTo>
                            <a:lnTo>
                              <a:pt x="32" y="30"/>
                            </a:lnTo>
                            <a:lnTo>
                              <a:pt x="30" y="22"/>
                            </a:lnTo>
                            <a:lnTo>
                              <a:pt x="28" y="16"/>
                            </a:lnTo>
                            <a:lnTo>
                              <a:pt x="26" y="12"/>
                            </a:lnTo>
                            <a:lnTo>
                              <a:pt x="22" y="10"/>
                            </a:lnTo>
                            <a:lnTo>
                              <a:pt x="22"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84" name="Freeform 9"/>
                      <p:cNvSpPr/>
                      <p:nvPr/>
                    </p:nvSpPr>
                    <p:spPr bwMode="auto">
                      <a:xfrm>
                        <a:off x="-435022" y="30598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2 w 26"/>
                          <a:gd name="T17" fmla="*/ 10 h 60"/>
                          <a:gd name="T18" fmla="*/ 12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2" y="10"/>
                            </a:lnTo>
                            <a:lnTo>
                              <a:pt x="12"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85" name="Freeform 10"/>
                      <p:cNvSpPr/>
                      <p:nvPr/>
                    </p:nvSpPr>
                    <p:spPr bwMode="auto">
                      <a:xfrm>
                        <a:off x="-355647" y="30598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8 w 26"/>
                          <a:gd name="T15" fmla="*/ 12 h 60"/>
                          <a:gd name="T16" fmla="*/ 12 w 26"/>
                          <a:gd name="T17" fmla="*/ 10 h 60"/>
                          <a:gd name="T18" fmla="*/ 12 w 26"/>
                          <a:gd name="T19" fmla="*/ 10 h 60"/>
                          <a:gd name="T20" fmla="*/ 16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8" y="12"/>
                            </a:lnTo>
                            <a:lnTo>
                              <a:pt x="12" y="10"/>
                            </a:lnTo>
                            <a:lnTo>
                              <a:pt x="12" y="10"/>
                            </a:lnTo>
                            <a:lnTo>
                              <a:pt x="16"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86" name="Freeform 11"/>
                      <p:cNvSpPr>
                        <a:spLocks noEditPoints="1"/>
                      </p:cNvSpPr>
                      <p:nvPr/>
                    </p:nvSpPr>
                    <p:spPr bwMode="auto">
                      <a:xfrm>
                        <a:off x="-603297" y="3174192"/>
                        <a:ext cx="66675" cy="95250"/>
                      </a:xfrm>
                      <a:custGeom>
                        <a:avLst/>
                        <a:gdLst>
                          <a:gd name="T0" fmla="*/ 20 w 42"/>
                          <a:gd name="T1" fmla="*/ 0 h 60"/>
                          <a:gd name="T2" fmla="*/ 20 w 42"/>
                          <a:gd name="T3" fmla="*/ 0 h 60"/>
                          <a:gd name="T4" fmla="*/ 30 w 42"/>
                          <a:gd name="T5" fmla="*/ 2 h 60"/>
                          <a:gd name="T6" fmla="*/ 36 w 42"/>
                          <a:gd name="T7" fmla="*/ 8 h 60"/>
                          <a:gd name="T8" fmla="*/ 36 w 42"/>
                          <a:gd name="T9" fmla="*/ 8 h 60"/>
                          <a:gd name="T10" fmla="*/ 42 w 42"/>
                          <a:gd name="T11" fmla="*/ 18 h 60"/>
                          <a:gd name="T12" fmla="*/ 42 w 42"/>
                          <a:gd name="T13" fmla="*/ 30 h 60"/>
                          <a:gd name="T14" fmla="*/ 42 w 42"/>
                          <a:gd name="T15" fmla="*/ 30 h 60"/>
                          <a:gd name="T16" fmla="*/ 42 w 42"/>
                          <a:gd name="T17" fmla="*/ 44 h 60"/>
                          <a:gd name="T18" fmla="*/ 36 w 42"/>
                          <a:gd name="T19" fmla="*/ 52 h 60"/>
                          <a:gd name="T20" fmla="*/ 36 w 42"/>
                          <a:gd name="T21" fmla="*/ 52 h 60"/>
                          <a:gd name="T22" fmla="*/ 30 w 42"/>
                          <a:gd name="T23" fmla="*/ 58 h 60"/>
                          <a:gd name="T24" fmla="*/ 20 w 42"/>
                          <a:gd name="T25" fmla="*/ 60 h 60"/>
                          <a:gd name="T26" fmla="*/ 20 w 42"/>
                          <a:gd name="T27" fmla="*/ 60 h 60"/>
                          <a:gd name="T28" fmla="*/ 12 w 42"/>
                          <a:gd name="T29" fmla="*/ 58 h 60"/>
                          <a:gd name="T30" fmla="*/ 6 w 42"/>
                          <a:gd name="T31" fmla="*/ 52 h 60"/>
                          <a:gd name="T32" fmla="*/ 6 w 42"/>
                          <a:gd name="T33" fmla="*/ 52 h 60"/>
                          <a:gd name="T34" fmla="*/ 0 w 42"/>
                          <a:gd name="T35" fmla="*/ 44 h 60"/>
                          <a:gd name="T36" fmla="*/ 0 w 42"/>
                          <a:gd name="T37" fmla="*/ 30 h 60"/>
                          <a:gd name="T38" fmla="*/ 0 w 42"/>
                          <a:gd name="T39" fmla="*/ 30 h 60"/>
                          <a:gd name="T40" fmla="*/ 0 w 42"/>
                          <a:gd name="T41" fmla="*/ 18 h 60"/>
                          <a:gd name="T42" fmla="*/ 6 w 42"/>
                          <a:gd name="T43" fmla="*/ 8 h 60"/>
                          <a:gd name="T44" fmla="*/ 6 w 42"/>
                          <a:gd name="T45" fmla="*/ 8 h 60"/>
                          <a:gd name="T46" fmla="*/ 12 w 42"/>
                          <a:gd name="T47" fmla="*/ 2 h 60"/>
                          <a:gd name="T48" fmla="*/ 20 w 42"/>
                          <a:gd name="T49" fmla="*/ 0 h 60"/>
                          <a:gd name="T50" fmla="*/ 20 w 42"/>
                          <a:gd name="T51" fmla="*/ 0 h 60"/>
                          <a:gd name="T52" fmla="*/ 20 w 42"/>
                          <a:gd name="T53" fmla="*/ 10 h 60"/>
                          <a:gd name="T54" fmla="*/ 20 w 42"/>
                          <a:gd name="T55" fmla="*/ 10 h 60"/>
                          <a:gd name="T56" fmla="*/ 16 w 42"/>
                          <a:gd name="T57" fmla="*/ 12 h 60"/>
                          <a:gd name="T58" fmla="*/ 14 w 42"/>
                          <a:gd name="T59" fmla="*/ 14 h 60"/>
                          <a:gd name="T60" fmla="*/ 14 w 42"/>
                          <a:gd name="T61" fmla="*/ 14 h 60"/>
                          <a:gd name="T62" fmla="*/ 12 w 42"/>
                          <a:gd name="T63" fmla="*/ 22 h 60"/>
                          <a:gd name="T64" fmla="*/ 12 w 42"/>
                          <a:gd name="T65" fmla="*/ 32 h 60"/>
                          <a:gd name="T66" fmla="*/ 12 w 42"/>
                          <a:gd name="T67" fmla="*/ 32 h 60"/>
                          <a:gd name="T68" fmla="*/ 12 w 42"/>
                          <a:gd name="T69" fmla="*/ 40 h 60"/>
                          <a:gd name="T70" fmla="*/ 14 w 42"/>
                          <a:gd name="T71" fmla="*/ 46 h 60"/>
                          <a:gd name="T72" fmla="*/ 16 w 42"/>
                          <a:gd name="T73" fmla="*/ 50 h 60"/>
                          <a:gd name="T74" fmla="*/ 20 w 42"/>
                          <a:gd name="T75" fmla="*/ 52 h 60"/>
                          <a:gd name="T76" fmla="*/ 20 w 42"/>
                          <a:gd name="T77" fmla="*/ 52 h 60"/>
                          <a:gd name="T78" fmla="*/ 26 w 42"/>
                          <a:gd name="T79" fmla="*/ 50 h 60"/>
                          <a:gd name="T80" fmla="*/ 28 w 42"/>
                          <a:gd name="T81" fmla="*/ 46 h 60"/>
                          <a:gd name="T82" fmla="*/ 30 w 42"/>
                          <a:gd name="T83" fmla="*/ 40 h 60"/>
                          <a:gd name="T84" fmla="*/ 30 w 42"/>
                          <a:gd name="T85" fmla="*/ 30 h 60"/>
                          <a:gd name="T86" fmla="*/ 30 w 42"/>
                          <a:gd name="T87" fmla="*/ 30 h 60"/>
                          <a:gd name="T88" fmla="*/ 30 w 42"/>
                          <a:gd name="T89" fmla="*/ 22 h 60"/>
                          <a:gd name="T90" fmla="*/ 28 w 42"/>
                          <a:gd name="T91" fmla="*/ 16 h 60"/>
                          <a:gd name="T92" fmla="*/ 26 w 42"/>
                          <a:gd name="T93" fmla="*/ 12 h 60"/>
                          <a:gd name="T94" fmla="*/ 20 w 42"/>
                          <a:gd name="T95" fmla="*/ 10 h 60"/>
                          <a:gd name="T96" fmla="*/ 20 w 42"/>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60">
                            <a:moveTo>
                              <a:pt x="20" y="0"/>
                            </a:moveTo>
                            <a:lnTo>
                              <a:pt x="20" y="0"/>
                            </a:lnTo>
                            <a:lnTo>
                              <a:pt x="30" y="2"/>
                            </a:lnTo>
                            <a:lnTo>
                              <a:pt x="36" y="8"/>
                            </a:lnTo>
                            <a:lnTo>
                              <a:pt x="36" y="8"/>
                            </a:lnTo>
                            <a:lnTo>
                              <a:pt x="42" y="18"/>
                            </a:lnTo>
                            <a:lnTo>
                              <a:pt x="42" y="30"/>
                            </a:lnTo>
                            <a:lnTo>
                              <a:pt x="42" y="30"/>
                            </a:lnTo>
                            <a:lnTo>
                              <a:pt x="42" y="44"/>
                            </a:lnTo>
                            <a:lnTo>
                              <a:pt x="36" y="52"/>
                            </a:lnTo>
                            <a:lnTo>
                              <a:pt x="36" y="52"/>
                            </a:lnTo>
                            <a:lnTo>
                              <a:pt x="30" y="58"/>
                            </a:lnTo>
                            <a:lnTo>
                              <a:pt x="20" y="60"/>
                            </a:lnTo>
                            <a:lnTo>
                              <a:pt x="20" y="60"/>
                            </a:lnTo>
                            <a:lnTo>
                              <a:pt x="12" y="58"/>
                            </a:lnTo>
                            <a:lnTo>
                              <a:pt x="6" y="52"/>
                            </a:lnTo>
                            <a:lnTo>
                              <a:pt x="6" y="52"/>
                            </a:lnTo>
                            <a:lnTo>
                              <a:pt x="0" y="44"/>
                            </a:lnTo>
                            <a:lnTo>
                              <a:pt x="0" y="30"/>
                            </a:lnTo>
                            <a:lnTo>
                              <a:pt x="0" y="30"/>
                            </a:lnTo>
                            <a:lnTo>
                              <a:pt x="0" y="18"/>
                            </a:lnTo>
                            <a:lnTo>
                              <a:pt x="6" y="8"/>
                            </a:lnTo>
                            <a:lnTo>
                              <a:pt x="6" y="8"/>
                            </a:lnTo>
                            <a:lnTo>
                              <a:pt x="12" y="2"/>
                            </a:lnTo>
                            <a:lnTo>
                              <a:pt x="20" y="0"/>
                            </a:lnTo>
                            <a:lnTo>
                              <a:pt x="20" y="0"/>
                            </a:lnTo>
                            <a:close/>
                            <a:moveTo>
                              <a:pt x="20" y="10"/>
                            </a:moveTo>
                            <a:lnTo>
                              <a:pt x="20" y="10"/>
                            </a:lnTo>
                            <a:lnTo>
                              <a:pt x="16" y="12"/>
                            </a:lnTo>
                            <a:lnTo>
                              <a:pt x="14" y="14"/>
                            </a:lnTo>
                            <a:lnTo>
                              <a:pt x="14" y="14"/>
                            </a:lnTo>
                            <a:lnTo>
                              <a:pt x="12" y="22"/>
                            </a:lnTo>
                            <a:lnTo>
                              <a:pt x="12" y="32"/>
                            </a:lnTo>
                            <a:lnTo>
                              <a:pt x="12" y="32"/>
                            </a:lnTo>
                            <a:lnTo>
                              <a:pt x="12" y="40"/>
                            </a:lnTo>
                            <a:lnTo>
                              <a:pt x="14" y="46"/>
                            </a:lnTo>
                            <a:lnTo>
                              <a:pt x="16" y="50"/>
                            </a:lnTo>
                            <a:lnTo>
                              <a:pt x="20" y="52"/>
                            </a:lnTo>
                            <a:lnTo>
                              <a:pt x="20" y="52"/>
                            </a:lnTo>
                            <a:lnTo>
                              <a:pt x="26" y="50"/>
                            </a:lnTo>
                            <a:lnTo>
                              <a:pt x="28" y="46"/>
                            </a:lnTo>
                            <a:lnTo>
                              <a:pt x="30" y="40"/>
                            </a:lnTo>
                            <a:lnTo>
                              <a:pt x="30" y="30"/>
                            </a:lnTo>
                            <a:lnTo>
                              <a:pt x="30" y="30"/>
                            </a:lnTo>
                            <a:lnTo>
                              <a:pt x="30" y="22"/>
                            </a:lnTo>
                            <a:lnTo>
                              <a:pt x="28" y="16"/>
                            </a:lnTo>
                            <a:lnTo>
                              <a:pt x="26" y="12"/>
                            </a:lnTo>
                            <a:lnTo>
                              <a:pt x="20" y="10"/>
                            </a:lnTo>
                            <a:lnTo>
                              <a:pt x="20"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87" name="Freeform 12"/>
                      <p:cNvSpPr/>
                      <p:nvPr/>
                    </p:nvSpPr>
                    <p:spPr bwMode="auto">
                      <a:xfrm>
                        <a:off x="-514397" y="31741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2 w 26"/>
                          <a:gd name="T17" fmla="*/ 10 h 60"/>
                          <a:gd name="T18" fmla="*/ 12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2" y="10"/>
                            </a:lnTo>
                            <a:lnTo>
                              <a:pt x="12"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88" name="Freeform 13"/>
                      <p:cNvSpPr/>
                      <p:nvPr/>
                    </p:nvSpPr>
                    <p:spPr bwMode="auto">
                      <a:xfrm>
                        <a:off x="-435022" y="31741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2 w 26"/>
                          <a:gd name="T17" fmla="*/ 10 h 60"/>
                          <a:gd name="T18" fmla="*/ 12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2" y="10"/>
                            </a:lnTo>
                            <a:lnTo>
                              <a:pt x="12"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89" name="Freeform 14"/>
                      <p:cNvSpPr/>
                      <p:nvPr/>
                    </p:nvSpPr>
                    <p:spPr bwMode="auto">
                      <a:xfrm>
                        <a:off x="-355647" y="31741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8 w 26"/>
                          <a:gd name="T15" fmla="*/ 12 h 60"/>
                          <a:gd name="T16" fmla="*/ 12 w 26"/>
                          <a:gd name="T17" fmla="*/ 10 h 60"/>
                          <a:gd name="T18" fmla="*/ 12 w 26"/>
                          <a:gd name="T19" fmla="*/ 10 h 60"/>
                          <a:gd name="T20" fmla="*/ 16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8" y="12"/>
                            </a:lnTo>
                            <a:lnTo>
                              <a:pt x="12" y="10"/>
                            </a:lnTo>
                            <a:lnTo>
                              <a:pt x="12" y="10"/>
                            </a:lnTo>
                            <a:lnTo>
                              <a:pt x="16"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90" name="Freeform 15"/>
                      <p:cNvSpPr>
                        <a:spLocks noEditPoints="1"/>
                      </p:cNvSpPr>
                      <p:nvPr/>
                    </p:nvSpPr>
                    <p:spPr bwMode="auto">
                      <a:xfrm>
                        <a:off x="-603297" y="3288492"/>
                        <a:ext cx="66675" cy="95250"/>
                      </a:xfrm>
                      <a:custGeom>
                        <a:avLst/>
                        <a:gdLst>
                          <a:gd name="T0" fmla="*/ 20 w 42"/>
                          <a:gd name="T1" fmla="*/ 0 h 60"/>
                          <a:gd name="T2" fmla="*/ 20 w 42"/>
                          <a:gd name="T3" fmla="*/ 0 h 60"/>
                          <a:gd name="T4" fmla="*/ 30 w 42"/>
                          <a:gd name="T5" fmla="*/ 2 h 60"/>
                          <a:gd name="T6" fmla="*/ 36 w 42"/>
                          <a:gd name="T7" fmla="*/ 8 h 60"/>
                          <a:gd name="T8" fmla="*/ 36 w 42"/>
                          <a:gd name="T9" fmla="*/ 8 h 60"/>
                          <a:gd name="T10" fmla="*/ 42 w 42"/>
                          <a:gd name="T11" fmla="*/ 18 h 60"/>
                          <a:gd name="T12" fmla="*/ 42 w 42"/>
                          <a:gd name="T13" fmla="*/ 30 h 60"/>
                          <a:gd name="T14" fmla="*/ 42 w 42"/>
                          <a:gd name="T15" fmla="*/ 30 h 60"/>
                          <a:gd name="T16" fmla="*/ 42 w 42"/>
                          <a:gd name="T17" fmla="*/ 44 h 60"/>
                          <a:gd name="T18" fmla="*/ 36 w 42"/>
                          <a:gd name="T19" fmla="*/ 52 h 60"/>
                          <a:gd name="T20" fmla="*/ 36 w 42"/>
                          <a:gd name="T21" fmla="*/ 52 h 60"/>
                          <a:gd name="T22" fmla="*/ 30 w 42"/>
                          <a:gd name="T23" fmla="*/ 58 h 60"/>
                          <a:gd name="T24" fmla="*/ 20 w 42"/>
                          <a:gd name="T25" fmla="*/ 60 h 60"/>
                          <a:gd name="T26" fmla="*/ 20 w 42"/>
                          <a:gd name="T27" fmla="*/ 60 h 60"/>
                          <a:gd name="T28" fmla="*/ 12 w 42"/>
                          <a:gd name="T29" fmla="*/ 58 h 60"/>
                          <a:gd name="T30" fmla="*/ 6 w 42"/>
                          <a:gd name="T31" fmla="*/ 52 h 60"/>
                          <a:gd name="T32" fmla="*/ 6 w 42"/>
                          <a:gd name="T33" fmla="*/ 52 h 60"/>
                          <a:gd name="T34" fmla="*/ 0 w 42"/>
                          <a:gd name="T35" fmla="*/ 44 h 60"/>
                          <a:gd name="T36" fmla="*/ 0 w 42"/>
                          <a:gd name="T37" fmla="*/ 30 h 60"/>
                          <a:gd name="T38" fmla="*/ 0 w 42"/>
                          <a:gd name="T39" fmla="*/ 30 h 60"/>
                          <a:gd name="T40" fmla="*/ 0 w 42"/>
                          <a:gd name="T41" fmla="*/ 18 h 60"/>
                          <a:gd name="T42" fmla="*/ 6 w 42"/>
                          <a:gd name="T43" fmla="*/ 8 h 60"/>
                          <a:gd name="T44" fmla="*/ 6 w 42"/>
                          <a:gd name="T45" fmla="*/ 8 h 60"/>
                          <a:gd name="T46" fmla="*/ 12 w 42"/>
                          <a:gd name="T47" fmla="*/ 2 h 60"/>
                          <a:gd name="T48" fmla="*/ 20 w 42"/>
                          <a:gd name="T49" fmla="*/ 0 h 60"/>
                          <a:gd name="T50" fmla="*/ 20 w 42"/>
                          <a:gd name="T51" fmla="*/ 0 h 60"/>
                          <a:gd name="T52" fmla="*/ 20 w 42"/>
                          <a:gd name="T53" fmla="*/ 10 h 60"/>
                          <a:gd name="T54" fmla="*/ 20 w 42"/>
                          <a:gd name="T55" fmla="*/ 10 h 60"/>
                          <a:gd name="T56" fmla="*/ 16 w 42"/>
                          <a:gd name="T57" fmla="*/ 12 h 60"/>
                          <a:gd name="T58" fmla="*/ 14 w 42"/>
                          <a:gd name="T59" fmla="*/ 14 h 60"/>
                          <a:gd name="T60" fmla="*/ 14 w 42"/>
                          <a:gd name="T61" fmla="*/ 14 h 60"/>
                          <a:gd name="T62" fmla="*/ 12 w 42"/>
                          <a:gd name="T63" fmla="*/ 22 h 60"/>
                          <a:gd name="T64" fmla="*/ 12 w 42"/>
                          <a:gd name="T65" fmla="*/ 32 h 60"/>
                          <a:gd name="T66" fmla="*/ 12 w 42"/>
                          <a:gd name="T67" fmla="*/ 32 h 60"/>
                          <a:gd name="T68" fmla="*/ 12 w 42"/>
                          <a:gd name="T69" fmla="*/ 40 h 60"/>
                          <a:gd name="T70" fmla="*/ 14 w 42"/>
                          <a:gd name="T71" fmla="*/ 46 h 60"/>
                          <a:gd name="T72" fmla="*/ 16 w 42"/>
                          <a:gd name="T73" fmla="*/ 50 h 60"/>
                          <a:gd name="T74" fmla="*/ 20 w 42"/>
                          <a:gd name="T75" fmla="*/ 52 h 60"/>
                          <a:gd name="T76" fmla="*/ 20 w 42"/>
                          <a:gd name="T77" fmla="*/ 52 h 60"/>
                          <a:gd name="T78" fmla="*/ 26 w 42"/>
                          <a:gd name="T79" fmla="*/ 50 h 60"/>
                          <a:gd name="T80" fmla="*/ 28 w 42"/>
                          <a:gd name="T81" fmla="*/ 46 h 60"/>
                          <a:gd name="T82" fmla="*/ 30 w 42"/>
                          <a:gd name="T83" fmla="*/ 40 h 60"/>
                          <a:gd name="T84" fmla="*/ 30 w 42"/>
                          <a:gd name="T85" fmla="*/ 30 h 60"/>
                          <a:gd name="T86" fmla="*/ 30 w 42"/>
                          <a:gd name="T87" fmla="*/ 30 h 60"/>
                          <a:gd name="T88" fmla="*/ 30 w 42"/>
                          <a:gd name="T89" fmla="*/ 22 h 60"/>
                          <a:gd name="T90" fmla="*/ 28 w 42"/>
                          <a:gd name="T91" fmla="*/ 16 h 60"/>
                          <a:gd name="T92" fmla="*/ 26 w 42"/>
                          <a:gd name="T93" fmla="*/ 12 h 60"/>
                          <a:gd name="T94" fmla="*/ 20 w 42"/>
                          <a:gd name="T95" fmla="*/ 10 h 60"/>
                          <a:gd name="T96" fmla="*/ 20 w 42"/>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60">
                            <a:moveTo>
                              <a:pt x="20" y="0"/>
                            </a:moveTo>
                            <a:lnTo>
                              <a:pt x="20" y="0"/>
                            </a:lnTo>
                            <a:lnTo>
                              <a:pt x="30" y="2"/>
                            </a:lnTo>
                            <a:lnTo>
                              <a:pt x="36" y="8"/>
                            </a:lnTo>
                            <a:lnTo>
                              <a:pt x="36" y="8"/>
                            </a:lnTo>
                            <a:lnTo>
                              <a:pt x="42" y="18"/>
                            </a:lnTo>
                            <a:lnTo>
                              <a:pt x="42" y="30"/>
                            </a:lnTo>
                            <a:lnTo>
                              <a:pt x="42" y="30"/>
                            </a:lnTo>
                            <a:lnTo>
                              <a:pt x="42" y="44"/>
                            </a:lnTo>
                            <a:lnTo>
                              <a:pt x="36" y="52"/>
                            </a:lnTo>
                            <a:lnTo>
                              <a:pt x="36" y="52"/>
                            </a:lnTo>
                            <a:lnTo>
                              <a:pt x="30" y="58"/>
                            </a:lnTo>
                            <a:lnTo>
                              <a:pt x="20" y="60"/>
                            </a:lnTo>
                            <a:lnTo>
                              <a:pt x="20" y="60"/>
                            </a:lnTo>
                            <a:lnTo>
                              <a:pt x="12" y="58"/>
                            </a:lnTo>
                            <a:lnTo>
                              <a:pt x="6" y="52"/>
                            </a:lnTo>
                            <a:lnTo>
                              <a:pt x="6" y="52"/>
                            </a:lnTo>
                            <a:lnTo>
                              <a:pt x="0" y="44"/>
                            </a:lnTo>
                            <a:lnTo>
                              <a:pt x="0" y="30"/>
                            </a:lnTo>
                            <a:lnTo>
                              <a:pt x="0" y="30"/>
                            </a:lnTo>
                            <a:lnTo>
                              <a:pt x="0" y="18"/>
                            </a:lnTo>
                            <a:lnTo>
                              <a:pt x="6" y="8"/>
                            </a:lnTo>
                            <a:lnTo>
                              <a:pt x="6" y="8"/>
                            </a:lnTo>
                            <a:lnTo>
                              <a:pt x="12" y="2"/>
                            </a:lnTo>
                            <a:lnTo>
                              <a:pt x="20" y="0"/>
                            </a:lnTo>
                            <a:lnTo>
                              <a:pt x="20" y="0"/>
                            </a:lnTo>
                            <a:close/>
                            <a:moveTo>
                              <a:pt x="20" y="10"/>
                            </a:moveTo>
                            <a:lnTo>
                              <a:pt x="20" y="10"/>
                            </a:lnTo>
                            <a:lnTo>
                              <a:pt x="16" y="12"/>
                            </a:lnTo>
                            <a:lnTo>
                              <a:pt x="14" y="14"/>
                            </a:lnTo>
                            <a:lnTo>
                              <a:pt x="14" y="14"/>
                            </a:lnTo>
                            <a:lnTo>
                              <a:pt x="12" y="22"/>
                            </a:lnTo>
                            <a:lnTo>
                              <a:pt x="12" y="32"/>
                            </a:lnTo>
                            <a:lnTo>
                              <a:pt x="12" y="32"/>
                            </a:lnTo>
                            <a:lnTo>
                              <a:pt x="12" y="40"/>
                            </a:lnTo>
                            <a:lnTo>
                              <a:pt x="14" y="46"/>
                            </a:lnTo>
                            <a:lnTo>
                              <a:pt x="16" y="50"/>
                            </a:lnTo>
                            <a:lnTo>
                              <a:pt x="20" y="52"/>
                            </a:lnTo>
                            <a:lnTo>
                              <a:pt x="20" y="52"/>
                            </a:lnTo>
                            <a:lnTo>
                              <a:pt x="26" y="50"/>
                            </a:lnTo>
                            <a:lnTo>
                              <a:pt x="28" y="46"/>
                            </a:lnTo>
                            <a:lnTo>
                              <a:pt x="30" y="40"/>
                            </a:lnTo>
                            <a:lnTo>
                              <a:pt x="30" y="30"/>
                            </a:lnTo>
                            <a:lnTo>
                              <a:pt x="30" y="30"/>
                            </a:lnTo>
                            <a:lnTo>
                              <a:pt x="30" y="22"/>
                            </a:lnTo>
                            <a:lnTo>
                              <a:pt x="28" y="16"/>
                            </a:lnTo>
                            <a:lnTo>
                              <a:pt x="26" y="12"/>
                            </a:lnTo>
                            <a:lnTo>
                              <a:pt x="20" y="10"/>
                            </a:lnTo>
                            <a:lnTo>
                              <a:pt x="20"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91" name="Freeform 16"/>
                      <p:cNvSpPr>
                        <a:spLocks noEditPoints="1"/>
                      </p:cNvSpPr>
                      <p:nvPr/>
                    </p:nvSpPr>
                    <p:spPr bwMode="auto">
                      <a:xfrm>
                        <a:off x="-523922" y="3288492"/>
                        <a:ext cx="69850" cy="95250"/>
                      </a:xfrm>
                      <a:custGeom>
                        <a:avLst/>
                        <a:gdLst>
                          <a:gd name="T0" fmla="*/ 22 w 44"/>
                          <a:gd name="T1" fmla="*/ 0 h 60"/>
                          <a:gd name="T2" fmla="*/ 22 w 44"/>
                          <a:gd name="T3" fmla="*/ 0 h 60"/>
                          <a:gd name="T4" fmla="*/ 30 w 44"/>
                          <a:gd name="T5" fmla="*/ 2 h 60"/>
                          <a:gd name="T6" fmla="*/ 38 w 44"/>
                          <a:gd name="T7" fmla="*/ 8 h 60"/>
                          <a:gd name="T8" fmla="*/ 38 w 44"/>
                          <a:gd name="T9" fmla="*/ 8 h 60"/>
                          <a:gd name="T10" fmla="*/ 42 w 44"/>
                          <a:gd name="T11" fmla="*/ 18 h 60"/>
                          <a:gd name="T12" fmla="*/ 44 w 44"/>
                          <a:gd name="T13" fmla="*/ 30 h 60"/>
                          <a:gd name="T14" fmla="*/ 44 w 44"/>
                          <a:gd name="T15" fmla="*/ 30 h 60"/>
                          <a:gd name="T16" fmla="*/ 42 w 44"/>
                          <a:gd name="T17" fmla="*/ 44 h 60"/>
                          <a:gd name="T18" fmla="*/ 38 w 44"/>
                          <a:gd name="T19" fmla="*/ 52 h 60"/>
                          <a:gd name="T20" fmla="*/ 38 w 44"/>
                          <a:gd name="T21" fmla="*/ 52 h 60"/>
                          <a:gd name="T22" fmla="*/ 30 w 44"/>
                          <a:gd name="T23" fmla="*/ 58 h 60"/>
                          <a:gd name="T24" fmla="*/ 22 w 44"/>
                          <a:gd name="T25" fmla="*/ 60 h 60"/>
                          <a:gd name="T26" fmla="*/ 22 w 44"/>
                          <a:gd name="T27" fmla="*/ 60 h 60"/>
                          <a:gd name="T28" fmla="*/ 12 w 44"/>
                          <a:gd name="T29" fmla="*/ 58 h 60"/>
                          <a:gd name="T30" fmla="*/ 6 w 44"/>
                          <a:gd name="T31" fmla="*/ 52 h 60"/>
                          <a:gd name="T32" fmla="*/ 6 w 44"/>
                          <a:gd name="T33" fmla="*/ 52 h 60"/>
                          <a:gd name="T34" fmla="*/ 2 w 44"/>
                          <a:gd name="T35" fmla="*/ 44 h 60"/>
                          <a:gd name="T36" fmla="*/ 0 w 44"/>
                          <a:gd name="T37" fmla="*/ 30 h 60"/>
                          <a:gd name="T38" fmla="*/ 0 w 44"/>
                          <a:gd name="T39" fmla="*/ 30 h 60"/>
                          <a:gd name="T40" fmla="*/ 2 w 44"/>
                          <a:gd name="T41" fmla="*/ 18 h 60"/>
                          <a:gd name="T42" fmla="*/ 6 w 44"/>
                          <a:gd name="T43" fmla="*/ 8 h 60"/>
                          <a:gd name="T44" fmla="*/ 6 w 44"/>
                          <a:gd name="T45" fmla="*/ 8 h 60"/>
                          <a:gd name="T46" fmla="*/ 12 w 44"/>
                          <a:gd name="T47" fmla="*/ 2 h 60"/>
                          <a:gd name="T48" fmla="*/ 22 w 44"/>
                          <a:gd name="T49" fmla="*/ 0 h 60"/>
                          <a:gd name="T50" fmla="*/ 22 w 44"/>
                          <a:gd name="T51" fmla="*/ 0 h 60"/>
                          <a:gd name="T52" fmla="*/ 22 w 44"/>
                          <a:gd name="T53" fmla="*/ 10 h 60"/>
                          <a:gd name="T54" fmla="*/ 22 w 44"/>
                          <a:gd name="T55" fmla="*/ 10 h 60"/>
                          <a:gd name="T56" fmla="*/ 16 w 44"/>
                          <a:gd name="T57" fmla="*/ 12 h 60"/>
                          <a:gd name="T58" fmla="*/ 14 w 44"/>
                          <a:gd name="T59" fmla="*/ 14 h 60"/>
                          <a:gd name="T60" fmla="*/ 14 w 44"/>
                          <a:gd name="T61" fmla="*/ 14 h 60"/>
                          <a:gd name="T62" fmla="*/ 12 w 44"/>
                          <a:gd name="T63" fmla="*/ 22 h 60"/>
                          <a:gd name="T64" fmla="*/ 12 w 44"/>
                          <a:gd name="T65" fmla="*/ 32 h 60"/>
                          <a:gd name="T66" fmla="*/ 12 w 44"/>
                          <a:gd name="T67" fmla="*/ 32 h 60"/>
                          <a:gd name="T68" fmla="*/ 12 w 44"/>
                          <a:gd name="T69" fmla="*/ 40 h 60"/>
                          <a:gd name="T70" fmla="*/ 14 w 44"/>
                          <a:gd name="T71" fmla="*/ 46 h 60"/>
                          <a:gd name="T72" fmla="*/ 18 w 44"/>
                          <a:gd name="T73" fmla="*/ 50 h 60"/>
                          <a:gd name="T74" fmla="*/ 22 w 44"/>
                          <a:gd name="T75" fmla="*/ 52 h 60"/>
                          <a:gd name="T76" fmla="*/ 22 w 44"/>
                          <a:gd name="T77" fmla="*/ 52 h 60"/>
                          <a:gd name="T78" fmla="*/ 26 w 44"/>
                          <a:gd name="T79" fmla="*/ 50 h 60"/>
                          <a:gd name="T80" fmla="*/ 28 w 44"/>
                          <a:gd name="T81" fmla="*/ 46 h 60"/>
                          <a:gd name="T82" fmla="*/ 30 w 44"/>
                          <a:gd name="T83" fmla="*/ 40 h 60"/>
                          <a:gd name="T84" fmla="*/ 32 w 44"/>
                          <a:gd name="T85" fmla="*/ 30 h 60"/>
                          <a:gd name="T86" fmla="*/ 32 w 44"/>
                          <a:gd name="T87" fmla="*/ 30 h 60"/>
                          <a:gd name="T88" fmla="*/ 30 w 44"/>
                          <a:gd name="T89" fmla="*/ 22 h 60"/>
                          <a:gd name="T90" fmla="*/ 28 w 44"/>
                          <a:gd name="T91" fmla="*/ 16 h 60"/>
                          <a:gd name="T92" fmla="*/ 26 w 44"/>
                          <a:gd name="T93" fmla="*/ 12 h 60"/>
                          <a:gd name="T94" fmla="*/ 22 w 44"/>
                          <a:gd name="T95" fmla="*/ 10 h 60"/>
                          <a:gd name="T96" fmla="*/ 22 w 44"/>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60">
                            <a:moveTo>
                              <a:pt x="22" y="0"/>
                            </a:moveTo>
                            <a:lnTo>
                              <a:pt x="22" y="0"/>
                            </a:lnTo>
                            <a:lnTo>
                              <a:pt x="30" y="2"/>
                            </a:lnTo>
                            <a:lnTo>
                              <a:pt x="38" y="8"/>
                            </a:lnTo>
                            <a:lnTo>
                              <a:pt x="38" y="8"/>
                            </a:lnTo>
                            <a:lnTo>
                              <a:pt x="42" y="18"/>
                            </a:lnTo>
                            <a:lnTo>
                              <a:pt x="44" y="30"/>
                            </a:lnTo>
                            <a:lnTo>
                              <a:pt x="44" y="30"/>
                            </a:lnTo>
                            <a:lnTo>
                              <a:pt x="42" y="44"/>
                            </a:lnTo>
                            <a:lnTo>
                              <a:pt x="38" y="52"/>
                            </a:lnTo>
                            <a:lnTo>
                              <a:pt x="38" y="52"/>
                            </a:lnTo>
                            <a:lnTo>
                              <a:pt x="30" y="58"/>
                            </a:lnTo>
                            <a:lnTo>
                              <a:pt x="22" y="60"/>
                            </a:lnTo>
                            <a:lnTo>
                              <a:pt x="22" y="60"/>
                            </a:lnTo>
                            <a:lnTo>
                              <a:pt x="12" y="58"/>
                            </a:lnTo>
                            <a:lnTo>
                              <a:pt x="6" y="52"/>
                            </a:lnTo>
                            <a:lnTo>
                              <a:pt x="6" y="52"/>
                            </a:lnTo>
                            <a:lnTo>
                              <a:pt x="2" y="44"/>
                            </a:lnTo>
                            <a:lnTo>
                              <a:pt x="0" y="30"/>
                            </a:lnTo>
                            <a:lnTo>
                              <a:pt x="0" y="30"/>
                            </a:lnTo>
                            <a:lnTo>
                              <a:pt x="2" y="18"/>
                            </a:lnTo>
                            <a:lnTo>
                              <a:pt x="6" y="8"/>
                            </a:lnTo>
                            <a:lnTo>
                              <a:pt x="6" y="8"/>
                            </a:lnTo>
                            <a:lnTo>
                              <a:pt x="12" y="2"/>
                            </a:lnTo>
                            <a:lnTo>
                              <a:pt x="22" y="0"/>
                            </a:lnTo>
                            <a:lnTo>
                              <a:pt x="22" y="0"/>
                            </a:lnTo>
                            <a:close/>
                            <a:moveTo>
                              <a:pt x="22" y="10"/>
                            </a:moveTo>
                            <a:lnTo>
                              <a:pt x="22" y="10"/>
                            </a:lnTo>
                            <a:lnTo>
                              <a:pt x="16" y="12"/>
                            </a:lnTo>
                            <a:lnTo>
                              <a:pt x="14" y="14"/>
                            </a:lnTo>
                            <a:lnTo>
                              <a:pt x="14" y="14"/>
                            </a:lnTo>
                            <a:lnTo>
                              <a:pt x="12" y="22"/>
                            </a:lnTo>
                            <a:lnTo>
                              <a:pt x="12" y="32"/>
                            </a:lnTo>
                            <a:lnTo>
                              <a:pt x="12" y="32"/>
                            </a:lnTo>
                            <a:lnTo>
                              <a:pt x="12" y="40"/>
                            </a:lnTo>
                            <a:lnTo>
                              <a:pt x="14" y="46"/>
                            </a:lnTo>
                            <a:lnTo>
                              <a:pt x="18" y="50"/>
                            </a:lnTo>
                            <a:lnTo>
                              <a:pt x="22" y="52"/>
                            </a:lnTo>
                            <a:lnTo>
                              <a:pt x="22" y="52"/>
                            </a:lnTo>
                            <a:lnTo>
                              <a:pt x="26" y="50"/>
                            </a:lnTo>
                            <a:lnTo>
                              <a:pt x="28" y="46"/>
                            </a:lnTo>
                            <a:lnTo>
                              <a:pt x="30" y="40"/>
                            </a:lnTo>
                            <a:lnTo>
                              <a:pt x="32" y="30"/>
                            </a:lnTo>
                            <a:lnTo>
                              <a:pt x="32" y="30"/>
                            </a:lnTo>
                            <a:lnTo>
                              <a:pt x="30" y="22"/>
                            </a:lnTo>
                            <a:lnTo>
                              <a:pt x="28" y="16"/>
                            </a:lnTo>
                            <a:lnTo>
                              <a:pt x="26" y="12"/>
                            </a:lnTo>
                            <a:lnTo>
                              <a:pt x="22" y="10"/>
                            </a:lnTo>
                            <a:lnTo>
                              <a:pt x="22"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92" name="Freeform 17"/>
                      <p:cNvSpPr/>
                      <p:nvPr/>
                    </p:nvSpPr>
                    <p:spPr bwMode="auto">
                      <a:xfrm>
                        <a:off x="-435022" y="32884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2 w 26"/>
                          <a:gd name="T17" fmla="*/ 10 h 60"/>
                          <a:gd name="T18" fmla="*/ 12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2" y="10"/>
                            </a:lnTo>
                            <a:lnTo>
                              <a:pt x="12"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93" name="Freeform 18"/>
                      <p:cNvSpPr>
                        <a:spLocks noEditPoints="1"/>
                      </p:cNvSpPr>
                      <p:nvPr/>
                    </p:nvSpPr>
                    <p:spPr bwMode="auto">
                      <a:xfrm>
                        <a:off x="-365172" y="3288492"/>
                        <a:ext cx="69850" cy="95250"/>
                      </a:xfrm>
                      <a:custGeom>
                        <a:avLst/>
                        <a:gdLst>
                          <a:gd name="T0" fmla="*/ 22 w 44"/>
                          <a:gd name="T1" fmla="*/ 0 h 60"/>
                          <a:gd name="T2" fmla="*/ 22 w 44"/>
                          <a:gd name="T3" fmla="*/ 0 h 60"/>
                          <a:gd name="T4" fmla="*/ 32 w 44"/>
                          <a:gd name="T5" fmla="*/ 2 h 60"/>
                          <a:gd name="T6" fmla="*/ 38 w 44"/>
                          <a:gd name="T7" fmla="*/ 8 h 60"/>
                          <a:gd name="T8" fmla="*/ 38 w 44"/>
                          <a:gd name="T9" fmla="*/ 8 h 60"/>
                          <a:gd name="T10" fmla="*/ 42 w 44"/>
                          <a:gd name="T11" fmla="*/ 18 h 60"/>
                          <a:gd name="T12" fmla="*/ 44 w 44"/>
                          <a:gd name="T13" fmla="*/ 30 h 60"/>
                          <a:gd name="T14" fmla="*/ 44 w 44"/>
                          <a:gd name="T15" fmla="*/ 30 h 60"/>
                          <a:gd name="T16" fmla="*/ 42 w 44"/>
                          <a:gd name="T17" fmla="*/ 44 h 60"/>
                          <a:gd name="T18" fmla="*/ 38 w 44"/>
                          <a:gd name="T19" fmla="*/ 52 h 60"/>
                          <a:gd name="T20" fmla="*/ 38 w 44"/>
                          <a:gd name="T21" fmla="*/ 52 h 60"/>
                          <a:gd name="T22" fmla="*/ 32 w 44"/>
                          <a:gd name="T23" fmla="*/ 58 h 60"/>
                          <a:gd name="T24" fmla="*/ 22 w 44"/>
                          <a:gd name="T25" fmla="*/ 60 h 60"/>
                          <a:gd name="T26" fmla="*/ 22 w 44"/>
                          <a:gd name="T27" fmla="*/ 60 h 60"/>
                          <a:gd name="T28" fmla="*/ 14 w 44"/>
                          <a:gd name="T29" fmla="*/ 58 h 60"/>
                          <a:gd name="T30" fmla="*/ 6 w 44"/>
                          <a:gd name="T31" fmla="*/ 52 h 60"/>
                          <a:gd name="T32" fmla="*/ 6 w 44"/>
                          <a:gd name="T33" fmla="*/ 52 h 60"/>
                          <a:gd name="T34" fmla="*/ 2 w 44"/>
                          <a:gd name="T35" fmla="*/ 44 h 60"/>
                          <a:gd name="T36" fmla="*/ 0 w 44"/>
                          <a:gd name="T37" fmla="*/ 30 h 60"/>
                          <a:gd name="T38" fmla="*/ 0 w 44"/>
                          <a:gd name="T39" fmla="*/ 30 h 60"/>
                          <a:gd name="T40" fmla="*/ 2 w 44"/>
                          <a:gd name="T41" fmla="*/ 18 h 60"/>
                          <a:gd name="T42" fmla="*/ 6 w 44"/>
                          <a:gd name="T43" fmla="*/ 8 h 60"/>
                          <a:gd name="T44" fmla="*/ 6 w 44"/>
                          <a:gd name="T45" fmla="*/ 8 h 60"/>
                          <a:gd name="T46" fmla="*/ 14 w 44"/>
                          <a:gd name="T47" fmla="*/ 2 h 60"/>
                          <a:gd name="T48" fmla="*/ 22 w 44"/>
                          <a:gd name="T49" fmla="*/ 0 h 60"/>
                          <a:gd name="T50" fmla="*/ 22 w 44"/>
                          <a:gd name="T51" fmla="*/ 0 h 60"/>
                          <a:gd name="T52" fmla="*/ 22 w 44"/>
                          <a:gd name="T53" fmla="*/ 10 h 60"/>
                          <a:gd name="T54" fmla="*/ 22 w 44"/>
                          <a:gd name="T55" fmla="*/ 10 h 60"/>
                          <a:gd name="T56" fmla="*/ 18 w 44"/>
                          <a:gd name="T57" fmla="*/ 12 h 60"/>
                          <a:gd name="T58" fmla="*/ 14 w 44"/>
                          <a:gd name="T59" fmla="*/ 14 h 60"/>
                          <a:gd name="T60" fmla="*/ 14 w 44"/>
                          <a:gd name="T61" fmla="*/ 14 h 60"/>
                          <a:gd name="T62" fmla="*/ 12 w 44"/>
                          <a:gd name="T63" fmla="*/ 22 h 60"/>
                          <a:gd name="T64" fmla="*/ 12 w 44"/>
                          <a:gd name="T65" fmla="*/ 32 h 60"/>
                          <a:gd name="T66" fmla="*/ 12 w 44"/>
                          <a:gd name="T67" fmla="*/ 32 h 60"/>
                          <a:gd name="T68" fmla="*/ 12 w 44"/>
                          <a:gd name="T69" fmla="*/ 40 h 60"/>
                          <a:gd name="T70" fmla="*/ 14 w 44"/>
                          <a:gd name="T71" fmla="*/ 46 h 60"/>
                          <a:gd name="T72" fmla="*/ 18 w 44"/>
                          <a:gd name="T73" fmla="*/ 50 h 60"/>
                          <a:gd name="T74" fmla="*/ 22 w 44"/>
                          <a:gd name="T75" fmla="*/ 52 h 60"/>
                          <a:gd name="T76" fmla="*/ 22 w 44"/>
                          <a:gd name="T77" fmla="*/ 52 h 60"/>
                          <a:gd name="T78" fmla="*/ 26 w 44"/>
                          <a:gd name="T79" fmla="*/ 50 h 60"/>
                          <a:gd name="T80" fmla="*/ 30 w 44"/>
                          <a:gd name="T81" fmla="*/ 46 h 60"/>
                          <a:gd name="T82" fmla="*/ 32 w 44"/>
                          <a:gd name="T83" fmla="*/ 40 h 60"/>
                          <a:gd name="T84" fmla="*/ 32 w 44"/>
                          <a:gd name="T85" fmla="*/ 30 h 60"/>
                          <a:gd name="T86" fmla="*/ 32 w 44"/>
                          <a:gd name="T87" fmla="*/ 30 h 60"/>
                          <a:gd name="T88" fmla="*/ 32 w 44"/>
                          <a:gd name="T89" fmla="*/ 22 h 60"/>
                          <a:gd name="T90" fmla="*/ 30 w 44"/>
                          <a:gd name="T91" fmla="*/ 16 h 60"/>
                          <a:gd name="T92" fmla="*/ 26 w 44"/>
                          <a:gd name="T93" fmla="*/ 12 h 60"/>
                          <a:gd name="T94" fmla="*/ 22 w 44"/>
                          <a:gd name="T95" fmla="*/ 10 h 60"/>
                          <a:gd name="T96" fmla="*/ 22 w 44"/>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60">
                            <a:moveTo>
                              <a:pt x="22" y="0"/>
                            </a:moveTo>
                            <a:lnTo>
                              <a:pt x="22" y="0"/>
                            </a:lnTo>
                            <a:lnTo>
                              <a:pt x="32" y="2"/>
                            </a:lnTo>
                            <a:lnTo>
                              <a:pt x="38" y="8"/>
                            </a:lnTo>
                            <a:lnTo>
                              <a:pt x="38" y="8"/>
                            </a:lnTo>
                            <a:lnTo>
                              <a:pt x="42" y="18"/>
                            </a:lnTo>
                            <a:lnTo>
                              <a:pt x="44" y="30"/>
                            </a:lnTo>
                            <a:lnTo>
                              <a:pt x="44" y="30"/>
                            </a:lnTo>
                            <a:lnTo>
                              <a:pt x="42" y="44"/>
                            </a:lnTo>
                            <a:lnTo>
                              <a:pt x="38" y="52"/>
                            </a:lnTo>
                            <a:lnTo>
                              <a:pt x="38" y="52"/>
                            </a:lnTo>
                            <a:lnTo>
                              <a:pt x="32" y="58"/>
                            </a:lnTo>
                            <a:lnTo>
                              <a:pt x="22" y="60"/>
                            </a:lnTo>
                            <a:lnTo>
                              <a:pt x="22" y="60"/>
                            </a:lnTo>
                            <a:lnTo>
                              <a:pt x="14" y="58"/>
                            </a:lnTo>
                            <a:lnTo>
                              <a:pt x="6" y="52"/>
                            </a:lnTo>
                            <a:lnTo>
                              <a:pt x="6" y="52"/>
                            </a:lnTo>
                            <a:lnTo>
                              <a:pt x="2" y="44"/>
                            </a:lnTo>
                            <a:lnTo>
                              <a:pt x="0" y="30"/>
                            </a:lnTo>
                            <a:lnTo>
                              <a:pt x="0" y="30"/>
                            </a:lnTo>
                            <a:lnTo>
                              <a:pt x="2" y="18"/>
                            </a:lnTo>
                            <a:lnTo>
                              <a:pt x="6" y="8"/>
                            </a:lnTo>
                            <a:lnTo>
                              <a:pt x="6" y="8"/>
                            </a:lnTo>
                            <a:lnTo>
                              <a:pt x="14" y="2"/>
                            </a:lnTo>
                            <a:lnTo>
                              <a:pt x="22" y="0"/>
                            </a:lnTo>
                            <a:lnTo>
                              <a:pt x="22" y="0"/>
                            </a:lnTo>
                            <a:close/>
                            <a:moveTo>
                              <a:pt x="22" y="10"/>
                            </a:moveTo>
                            <a:lnTo>
                              <a:pt x="22" y="10"/>
                            </a:lnTo>
                            <a:lnTo>
                              <a:pt x="18" y="12"/>
                            </a:lnTo>
                            <a:lnTo>
                              <a:pt x="14" y="14"/>
                            </a:lnTo>
                            <a:lnTo>
                              <a:pt x="14" y="14"/>
                            </a:lnTo>
                            <a:lnTo>
                              <a:pt x="12" y="22"/>
                            </a:lnTo>
                            <a:lnTo>
                              <a:pt x="12" y="32"/>
                            </a:lnTo>
                            <a:lnTo>
                              <a:pt x="12" y="32"/>
                            </a:lnTo>
                            <a:lnTo>
                              <a:pt x="12" y="40"/>
                            </a:lnTo>
                            <a:lnTo>
                              <a:pt x="14" y="46"/>
                            </a:lnTo>
                            <a:lnTo>
                              <a:pt x="18" y="50"/>
                            </a:lnTo>
                            <a:lnTo>
                              <a:pt x="22" y="52"/>
                            </a:lnTo>
                            <a:lnTo>
                              <a:pt x="22" y="52"/>
                            </a:lnTo>
                            <a:lnTo>
                              <a:pt x="26" y="50"/>
                            </a:lnTo>
                            <a:lnTo>
                              <a:pt x="30" y="46"/>
                            </a:lnTo>
                            <a:lnTo>
                              <a:pt x="32" y="40"/>
                            </a:lnTo>
                            <a:lnTo>
                              <a:pt x="32" y="30"/>
                            </a:lnTo>
                            <a:lnTo>
                              <a:pt x="32" y="30"/>
                            </a:lnTo>
                            <a:lnTo>
                              <a:pt x="32" y="22"/>
                            </a:lnTo>
                            <a:lnTo>
                              <a:pt x="30" y="16"/>
                            </a:lnTo>
                            <a:lnTo>
                              <a:pt x="26" y="12"/>
                            </a:lnTo>
                            <a:lnTo>
                              <a:pt x="22" y="10"/>
                            </a:lnTo>
                            <a:lnTo>
                              <a:pt x="22"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grpSp>
                <p:sp>
                  <p:nvSpPr>
                    <p:cNvPr id="876" name="Freeform 7"/>
                    <p:cNvSpPr/>
                    <p:nvPr/>
                  </p:nvSpPr>
                  <p:spPr bwMode="auto">
                    <a:xfrm>
                      <a:off x="-764886" y="3847224"/>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0 w 26"/>
                        <a:gd name="T17" fmla="*/ 10 h 60"/>
                        <a:gd name="T18" fmla="*/ 10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0" y="10"/>
                          </a:lnTo>
                          <a:lnTo>
                            <a:pt x="10"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77" name="Freeform 8"/>
                    <p:cNvSpPr>
                      <a:spLocks noEditPoints="1"/>
                    </p:cNvSpPr>
                    <p:nvPr/>
                  </p:nvSpPr>
                  <p:spPr bwMode="auto">
                    <a:xfrm>
                      <a:off x="-695036" y="3847224"/>
                      <a:ext cx="69850" cy="95250"/>
                    </a:xfrm>
                    <a:custGeom>
                      <a:avLst/>
                      <a:gdLst>
                        <a:gd name="T0" fmla="*/ 22 w 44"/>
                        <a:gd name="T1" fmla="*/ 0 h 60"/>
                        <a:gd name="T2" fmla="*/ 22 w 44"/>
                        <a:gd name="T3" fmla="*/ 0 h 60"/>
                        <a:gd name="T4" fmla="*/ 30 w 44"/>
                        <a:gd name="T5" fmla="*/ 2 h 60"/>
                        <a:gd name="T6" fmla="*/ 38 w 44"/>
                        <a:gd name="T7" fmla="*/ 8 h 60"/>
                        <a:gd name="T8" fmla="*/ 38 w 44"/>
                        <a:gd name="T9" fmla="*/ 8 h 60"/>
                        <a:gd name="T10" fmla="*/ 42 w 44"/>
                        <a:gd name="T11" fmla="*/ 18 h 60"/>
                        <a:gd name="T12" fmla="*/ 44 w 44"/>
                        <a:gd name="T13" fmla="*/ 30 h 60"/>
                        <a:gd name="T14" fmla="*/ 44 w 44"/>
                        <a:gd name="T15" fmla="*/ 30 h 60"/>
                        <a:gd name="T16" fmla="*/ 42 w 44"/>
                        <a:gd name="T17" fmla="*/ 44 h 60"/>
                        <a:gd name="T18" fmla="*/ 38 w 44"/>
                        <a:gd name="T19" fmla="*/ 52 h 60"/>
                        <a:gd name="T20" fmla="*/ 38 w 44"/>
                        <a:gd name="T21" fmla="*/ 52 h 60"/>
                        <a:gd name="T22" fmla="*/ 30 w 44"/>
                        <a:gd name="T23" fmla="*/ 58 h 60"/>
                        <a:gd name="T24" fmla="*/ 22 w 44"/>
                        <a:gd name="T25" fmla="*/ 60 h 60"/>
                        <a:gd name="T26" fmla="*/ 22 w 44"/>
                        <a:gd name="T27" fmla="*/ 60 h 60"/>
                        <a:gd name="T28" fmla="*/ 12 w 44"/>
                        <a:gd name="T29" fmla="*/ 58 h 60"/>
                        <a:gd name="T30" fmla="*/ 6 w 44"/>
                        <a:gd name="T31" fmla="*/ 52 h 60"/>
                        <a:gd name="T32" fmla="*/ 6 w 44"/>
                        <a:gd name="T33" fmla="*/ 52 h 60"/>
                        <a:gd name="T34" fmla="*/ 2 w 44"/>
                        <a:gd name="T35" fmla="*/ 44 h 60"/>
                        <a:gd name="T36" fmla="*/ 0 w 44"/>
                        <a:gd name="T37" fmla="*/ 30 h 60"/>
                        <a:gd name="T38" fmla="*/ 0 w 44"/>
                        <a:gd name="T39" fmla="*/ 30 h 60"/>
                        <a:gd name="T40" fmla="*/ 2 w 44"/>
                        <a:gd name="T41" fmla="*/ 18 h 60"/>
                        <a:gd name="T42" fmla="*/ 6 w 44"/>
                        <a:gd name="T43" fmla="*/ 8 h 60"/>
                        <a:gd name="T44" fmla="*/ 6 w 44"/>
                        <a:gd name="T45" fmla="*/ 8 h 60"/>
                        <a:gd name="T46" fmla="*/ 12 w 44"/>
                        <a:gd name="T47" fmla="*/ 2 h 60"/>
                        <a:gd name="T48" fmla="*/ 22 w 44"/>
                        <a:gd name="T49" fmla="*/ 0 h 60"/>
                        <a:gd name="T50" fmla="*/ 22 w 44"/>
                        <a:gd name="T51" fmla="*/ 0 h 60"/>
                        <a:gd name="T52" fmla="*/ 22 w 44"/>
                        <a:gd name="T53" fmla="*/ 10 h 60"/>
                        <a:gd name="T54" fmla="*/ 22 w 44"/>
                        <a:gd name="T55" fmla="*/ 10 h 60"/>
                        <a:gd name="T56" fmla="*/ 16 w 44"/>
                        <a:gd name="T57" fmla="*/ 12 h 60"/>
                        <a:gd name="T58" fmla="*/ 14 w 44"/>
                        <a:gd name="T59" fmla="*/ 14 h 60"/>
                        <a:gd name="T60" fmla="*/ 14 w 44"/>
                        <a:gd name="T61" fmla="*/ 14 h 60"/>
                        <a:gd name="T62" fmla="*/ 12 w 44"/>
                        <a:gd name="T63" fmla="*/ 22 h 60"/>
                        <a:gd name="T64" fmla="*/ 12 w 44"/>
                        <a:gd name="T65" fmla="*/ 32 h 60"/>
                        <a:gd name="T66" fmla="*/ 12 w 44"/>
                        <a:gd name="T67" fmla="*/ 32 h 60"/>
                        <a:gd name="T68" fmla="*/ 12 w 44"/>
                        <a:gd name="T69" fmla="*/ 40 h 60"/>
                        <a:gd name="T70" fmla="*/ 14 w 44"/>
                        <a:gd name="T71" fmla="*/ 46 h 60"/>
                        <a:gd name="T72" fmla="*/ 18 w 44"/>
                        <a:gd name="T73" fmla="*/ 50 h 60"/>
                        <a:gd name="T74" fmla="*/ 22 w 44"/>
                        <a:gd name="T75" fmla="*/ 52 h 60"/>
                        <a:gd name="T76" fmla="*/ 22 w 44"/>
                        <a:gd name="T77" fmla="*/ 52 h 60"/>
                        <a:gd name="T78" fmla="*/ 26 w 44"/>
                        <a:gd name="T79" fmla="*/ 50 h 60"/>
                        <a:gd name="T80" fmla="*/ 28 w 44"/>
                        <a:gd name="T81" fmla="*/ 46 h 60"/>
                        <a:gd name="T82" fmla="*/ 30 w 44"/>
                        <a:gd name="T83" fmla="*/ 40 h 60"/>
                        <a:gd name="T84" fmla="*/ 32 w 44"/>
                        <a:gd name="T85" fmla="*/ 30 h 60"/>
                        <a:gd name="T86" fmla="*/ 32 w 44"/>
                        <a:gd name="T87" fmla="*/ 30 h 60"/>
                        <a:gd name="T88" fmla="*/ 30 w 44"/>
                        <a:gd name="T89" fmla="*/ 22 h 60"/>
                        <a:gd name="T90" fmla="*/ 28 w 44"/>
                        <a:gd name="T91" fmla="*/ 16 h 60"/>
                        <a:gd name="T92" fmla="*/ 26 w 44"/>
                        <a:gd name="T93" fmla="*/ 12 h 60"/>
                        <a:gd name="T94" fmla="*/ 22 w 44"/>
                        <a:gd name="T95" fmla="*/ 10 h 60"/>
                        <a:gd name="T96" fmla="*/ 22 w 44"/>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60">
                          <a:moveTo>
                            <a:pt x="22" y="0"/>
                          </a:moveTo>
                          <a:lnTo>
                            <a:pt x="22" y="0"/>
                          </a:lnTo>
                          <a:lnTo>
                            <a:pt x="30" y="2"/>
                          </a:lnTo>
                          <a:lnTo>
                            <a:pt x="38" y="8"/>
                          </a:lnTo>
                          <a:lnTo>
                            <a:pt x="38" y="8"/>
                          </a:lnTo>
                          <a:lnTo>
                            <a:pt x="42" y="18"/>
                          </a:lnTo>
                          <a:lnTo>
                            <a:pt x="44" y="30"/>
                          </a:lnTo>
                          <a:lnTo>
                            <a:pt x="44" y="30"/>
                          </a:lnTo>
                          <a:lnTo>
                            <a:pt x="42" y="44"/>
                          </a:lnTo>
                          <a:lnTo>
                            <a:pt x="38" y="52"/>
                          </a:lnTo>
                          <a:lnTo>
                            <a:pt x="38" y="52"/>
                          </a:lnTo>
                          <a:lnTo>
                            <a:pt x="30" y="58"/>
                          </a:lnTo>
                          <a:lnTo>
                            <a:pt x="22" y="60"/>
                          </a:lnTo>
                          <a:lnTo>
                            <a:pt x="22" y="60"/>
                          </a:lnTo>
                          <a:lnTo>
                            <a:pt x="12" y="58"/>
                          </a:lnTo>
                          <a:lnTo>
                            <a:pt x="6" y="52"/>
                          </a:lnTo>
                          <a:lnTo>
                            <a:pt x="6" y="52"/>
                          </a:lnTo>
                          <a:lnTo>
                            <a:pt x="2" y="44"/>
                          </a:lnTo>
                          <a:lnTo>
                            <a:pt x="0" y="30"/>
                          </a:lnTo>
                          <a:lnTo>
                            <a:pt x="0" y="30"/>
                          </a:lnTo>
                          <a:lnTo>
                            <a:pt x="2" y="18"/>
                          </a:lnTo>
                          <a:lnTo>
                            <a:pt x="6" y="8"/>
                          </a:lnTo>
                          <a:lnTo>
                            <a:pt x="6" y="8"/>
                          </a:lnTo>
                          <a:lnTo>
                            <a:pt x="12" y="2"/>
                          </a:lnTo>
                          <a:lnTo>
                            <a:pt x="22" y="0"/>
                          </a:lnTo>
                          <a:lnTo>
                            <a:pt x="22" y="0"/>
                          </a:lnTo>
                          <a:close/>
                          <a:moveTo>
                            <a:pt x="22" y="10"/>
                          </a:moveTo>
                          <a:lnTo>
                            <a:pt x="22" y="10"/>
                          </a:lnTo>
                          <a:lnTo>
                            <a:pt x="16" y="12"/>
                          </a:lnTo>
                          <a:lnTo>
                            <a:pt x="14" y="14"/>
                          </a:lnTo>
                          <a:lnTo>
                            <a:pt x="14" y="14"/>
                          </a:lnTo>
                          <a:lnTo>
                            <a:pt x="12" y="22"/>
                          </a:lnTo>
                          <a:lnTo>
                            <a:pt x="12" y="32"/>
                          </a:lnTo>
                          <a:lnTo>
                            <a:pt x="12" y="32"/>
                          </a:lnTo>
                          <a:lnTo>
                            <a:pt x="12" y="40"/>
                          </a:lnTo>
                          <a:lnTo>
                            <a:pt x="14" y="46"/>
                          </a:lnTo>
                          <a:lnTo>
                            <a:pt x="18" y="50"/>
                          </a:lnTo>
                          <a:lnTo>
                            <a:pt x="22" y="52"/>
                          </a:lnTo>
                          <a:lnTo>
                            <a:pt x="22" y="52"/>
                          </a:lnTo>
                          <a:lnTo>
                            <a:pt x="26" y="50"/>
                          </a:lnTo>
                          <a:lnTo>
                            <a:pt x="28" y="46"/>
                          </a:lnTo>
                          <a:lnTo>
                            <a:pt x="30" y="40"/>
                          </a:lnTo>
                          <a:lnTo>
                            <a:pt x="32" y="30"/>
                          </a:lnTo>
                          <a:lnTo>
                            <a:pt x="32" y="30"/>
                          </a:lnTo>
                          <a:lnTo>
                            <a:pt x="30" y="22"/>
                          </a:lnTo>
                          <a:lnTo>
                            <a:pt x="28" y="16"/>
                          </a:lnTo>
                          <a:lnTo>
                            <a:pt x="26" y="12"/>
                          </a:lnTo>
                          <a:lnTo>
                            <a:pt x="22" y="10"/>
                          </a:lnTo>
                          <a:lnTo>
                            <a:pt x="22"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78" name="Freeform 11"/>
                    <p:cNvSpPr>
                      <a:spLocks noEditPoints="1"/>
                    </p:cNvSpPr>
                    <p:nvPr/>
                  </p:nvSpPr>
                  <p:spPr bwMode="auto">
                    <a:xfrm>
                      <a:off x="-774411" y="3961524"/>
                      <a:ext cx="66675" cy="95250"/>
                    </a:xfrm>
                    <a:custGeom>
                      <a:avLst/>
                      <a:gdLst>
                        <a:gd name="T0" fmla="*/ 20 w 42"/>
                        <a:gd name="T1" fmla="*/ 0 h 60"/>
                        <a:gd name="T2" fmla="*/ 20 w 42"/>
                        <a:gd name="T3" fmla="*/ 0 h 60"/>
                        <a:gd name="T4" fmla="*/ 30 w 42"/>
                        <a:gd name="T5" fmla="*/ 2 h 60"/>
                        <a:gd name="T6" fmla="*/ 36 w 42"/>
                        <a:gd name="T7" fmla="*/ 8 h 60"/>
                        <a:gd name="T8" fmla="*/ 36 w 42"/>
                        <a:gd name="T9" fmla="*/ 8 h 60"/>
                        <a:gd name="T10" fmla="*/ 42 w 42"/>
                        <a:gd name="T11" fmla="*/ 18 h 60"/>
                        <a:gd name="T12" fmla="*/ 42 w 42"/>
                        <a:gd name="T13" fmla="*/ 30 h 60"/>
                        <a:gd name="T14" fmla="*/ 42 w 42"/>
                        <a:gd name="T15" fmla="*/ 30 h 60"/>
                        <a:gd name="T16" fmla="*/ 42 w 42"/>
                        <a:gd name="T17" fmla="*/ 44 h 60"/>
                        <a:gd name="T18" fmla="*/ 36 w 42"/>
                        <a:gd name="T19" fmla="*/ 52 h 60"/>
                        <a:gd name="T20" fmla="*/ 36 w 42"/>
                        <a:gd name="T21" fmla="*/ 52 h 60"/>
                        <a:gd name="T22" fmla="*/ 30 w 42"/>
                        <a:gd name="T23" fmla="*/ 58 h 60"/>
                        <a:gd name="T24" fmla="*/ 20 w 42"/>
                        <a:gd name="T25" fmla="*/ 60 h 60"/>
                        <a:gd name="T26" fmla="*/ 20 w 42"/>
                        <a:gd name="T27" fmla="*/ 60 h 60"/>
                        <a:gd name="T28" fmla="*/ 12 w 42"/>
                        <a:gd name="T29" fmla="*/ 58 h 60"/>
                        <a:gd name="T30" fmla="*/ 6 w 42"/>
                        <a:gd name="T31" fmla="*/ 52 h 60"/>
                        <a:gd name="T32" fmla="*/ 6 w 42"/>
                        <a:gd name="T33" fmla="*/ 52 h 60"/>
                        <a:gd name="T34" fmla="*/ 0 w 42"/>
                        <a:gd name="T35" fmla="*/ 44 h 60"/>
                        <a:gd name="T36" fmla="*/ 0 w 42"/>
                        <a:gd name="T37" fmla="*/ 30 h 60"/>
                        <a:gd name="T38" fmla="*/ 0 w 42"/>
                        <a:gd name="T39" fmla="*/ 30 h 60"/>
                        <a:gd name="T40" fmla="*/ 0 w 42"/>
                        <a:gd name="T41" fmla="*/ 18 h 60"/>
                        <a:gd name="T42" fmla="*/ 6 w 42"/>
                        <a:gd name="T43" fmla="*/ 8 h 60"/>
                        <a:gd name="T44" fmla="*/ 6 w 42"/>
                        <a:gd name="T45" fmla="*/ 8 h 60"/>
                        <a:gd name="T46" fmla="*/ 12 w 42"/>
                        <a:gd name="T47" fmla="*/ 2 h 60"/>
                        <a:gd name="T48" fmla="*/ 20 w 42"/>
                        <a:gd name="T49" fmla="*/ 0 h 60"/>
                        <a:gd name="T50" fmla="*/ 20 w 42"/>
                        <a:gd name="T51" fmla="*/ 0 h 60"/>
                        <a:gd name="T52" fmla="*/ 20 w 42"/>
                        <a:gd name="T53" fmla="*/ 10 h 60"/>
                        <a:gd name="T54" fmla="*/ 20 w 42"/>
                        <a:gd name="T55" fmla="*/ 10 h 60"/>
                        <a:gd name="T56" fmla="*/ 16 w 42"/>
                        <a:gd name="T57" fmla="*/ 12 h 60"/>
                        <a:gd name="T58" fmla="*/ 14 w 42"/>
                        <a:gd name="T59" fmla="*/ 14 h 60"/>
                        <a:gd name="T60" fmla="*/ 14 w 42"/>
                        <a:gd name="T61" fmla="*/ 14 h 60"/>
                        <a:gd name="T62" fmla="*/ 12 w 42"/>
                        <a:gd name="T63" fmla="*/ 22 h 60"/>
                        <a:gd name="T64" fmla="*/ 12 w 42"/>
                        <a:gd name="T65" fmla="*/ 32 h 60"/>
                        <a:gd name="T66" fmla="*/ 12 w 42"/>
                        <a:gd name="T67" fmla="*/ 32 h 60"/>
                        <a:gd name="T68" fmla="*/ 12 w 42"/>
                        <a:gd name="T69" fmla="*/ 40 h 60"/>
                        <a:gd name="T70" fmla="*/ 14 w 42"/>
                        <a:gd name="T71" fmla="*/ 46 h 60"/>
                        <a:gd name="T72" fmla="*/ 16 w 42"/>
                        <a:gd name="T73" fmla="*/ 50 h 60"/>
                        <a:gd name="T74" fmla="*/ 20 w 42"/>
                        <a:gd name="T75" fmla="*/ 52 h 60"/>
                        <a:gd name="T76" fmla="*/ 20 w 42"/>
                        <a:gd name="T77" fmla="*/ 52 h 60"/>
                        <a:gd name="T78" fmla="*/ 26 w 42"/>
                        <a:gd name="T79" fmla="*/ 50 h 60"/>
                        <a:gd name="T80" fmla="*/ 28 w 42"/>
                        <a:gd name="T81" fmla="*/ 46 h 60"/>
                        <a:gd name="T82" fmla="*/ 30 w 42"/>
                        <a:gd name="T83" fmla="*/ 40 h 60"/>
                        <a:gd name="T84" fmla="*/ 30 w 42"/>
                        <a:gd name="T85" fmla="*/ 30 h 60"/>
                        <a:gd name="T86" fmla="*/ 30 w 42"/>
                        <a:gd name="T87" fmla="*/ 30 h 60"/>
                        <a:gd name="T88" fmla="*/ 30 w 42"/>
                        <a:gd name="T89" fmla="*/ 22 h 60"/>
                        <a:gd name="T90" fmla="*/ 28 w 42"/>
                        <a:gd name="T91" fmla="*/ 16 h 60"/>
                        <a:gd name="T92" fmla="*/ 26 w 42"/>
                        <a:gd name="T93" fmla="*/ 12 h 60"/>
                        <a:gd name="T94" fmla="*/ 20 w 42"/>
                        <a:gd name="T95" fmla="*/ 10 h 60"/>
                        <a:gd name="T96" fmla="*/ 20 w 42"/>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60">
                          <a:moveTo>
                            <a:pt x="20" y="0"/>
                          </a:moveTo>
                          <a:lnTo>
                            <a:pt x="20" y="0"/>
                          </a:lnTo>
                          <a:lnTo>
                            <a:pt x="30" y="2"/>
                          </a:lnTo>
                          <a:lnTo>
                            <a:pt x="36" y="8"/>
                          </a:lnTo>
                          <a:lnTo>
                            <a:pt x="36" y="8"/>
                          </a:lnTo>
                          <a:lnTo>
                            <a:pt x="42" y="18"/>
                          </a:lnTo>
                          <a:lnTo>
                            <a:pt x="42" y="30"/>
                          </a:lnTo>
                          <a:lnTo>
                            <a:pt x="42" y="30"/>
                          </a:lnTo>
                          <a:lnTo>
                            <a:pt x="42" y="44"/>
                          </a:lnTo>
                          <a:lnTo>
                            <a:pt x="36" y="52"/>
                          </a:lnTo>
                          <a:lnTo>
                            <a:pt x="36" y="52"/>
                          </a:lnTo>
                          <a:lnTo>
                            <a:pt x="30" y="58"/>
                          </a:lnTo>
                          <a:lnTo>
                            <a:pt x="20" y="60"/>
                          </a:lnTo>
                          <a:lnTo>
                            <a:pt x="20" y="60"/>
                          </a:lnTo>
                          <a:lnTo>
                            <a:pt x="12" y="58"/>
                          </a:lnTo>
                          <a:lnTo>
                            <a:pt x="6" y="52"/>
                          </a:lnTo>
                          <a:lnTo>
                            <a:pt x="6" y="52"/>
                          </a:lnTo>
                          <a:lnTo>
                            <a:pt x="0" y="44"/>
                          </a:lnTo>
                          <a:lnTo>
                            <a:pt x="0" y="30"/>
                          </a:lnTo>
                          <a:lnTo>
                            <a:pt x="0" y="30"/>
                          </a:lnTo>
                          <a:lnTo>
                            <a:pt x="0" y="18"/>
                          </a:lnTo>
                          <a:lnTo>
                            <a:pt x="6" y="8"/>
                          </a:lnTo>
                          <a:lnTo>
                            <a:pt x="6" y="8"/>
                          </a:lnTo>
                          <a:lnTo>
                            <a:pt x="12" y="2"/>
                          </a:lnTo>
                          <a:lnTo>
                            <a:pt x="20" y="0"/>
                          </a:lnTo>
                          <a:lnTo>
                            <a:pt x="20" y="0"/>
                          </a:lnTo>
                          <a:close/>
                          <a:moveTo>
                            <a:pt x="20" y="10"/>
                          </a:moveTo>
                          <a:lnTo>
                            <a:pt x="20" y="10"/>
                          </a:lnTo>
                          <a:lnTo>
                            <a:pt x="16" y="12"/>
                          </a:lnTo>
                          <a:lnTo>
                            <a:pt x="14" y="14"/>
                          </a:lnTo>
                          <a:lnTo>
                            <a:pt x="14" y="14"/>
                          </a:lnTo>
                          <a:lnTo>
                            <a:pt x="12" y="22"/>
                          </a:lnTo>
                          <a:lnTo>
                            <a:pt x="12" y="32"/>
                          </a:lnTo>
                          <a:lnTo>
                            <a:pt x="12" y="32"/>
                          </a:lnTo>
                          <a:lnTo>
                            <a:pt x="12" y="40"/>
                          </a:lnTo>
                          <a:lnTo>
                            <a:pt x="14" y="46"/>
                          </a:lnTo>
                          <a:lnTo>
                            <a:pt x="16" y="50"/>
                          </a:lnTo>
                          <a:lnTo>
                            <a:pt x="20" y="52"/>
                          </a:lnTo>
                          <a:lnTo>
                            <a:pt x="20" y="52"/>
                          </a:lnTo>
                          <a:lnTo>
                            <a:pt x="26" y="50"/>
                          </a:lnTo>
                          <a:lnTo>
                            <a:pt x="28" y="46"/>
                          </a:lnTo>
                          <a:lnTo>
                            <a:pt x="30" y="40"/>
                          </a:lnTo>
                          <a:lnTo>
                            <a:pt x="30" y="30"/>
                          </a:lnTo>
                          <a:lnTo>
                            <a:pt x="30" y="30"/>
                          </a:lnTo>
                          <a:lnTo>
                            <a:pt x="30" y="22"/>
                          </a:lnTo>
                          <a:lnTo>
                            <a:pt x="28" y="16"/>
                          </a:lnTo>
                          <a:lnTo>
                            <a:pt x="26" y="12"/>
                          </a:lnTo>
                          <a:lnTo>
                            <a:pt x="20" y="10"/>
                          </a:lnTo>
                          <a:lnTo>
                            <a:pt x="20"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79" name="Freeform 12"/>
                    <p:cNvSpPr/>
                    <p:nvPr/>
                  </p:nvSpPr>
                  <p:spPr bwMode="auto">
                    <a:xfrm>
                      <a:off x="-685511" y="3961524"/>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2 w 26"/>
                        <a:gd name="T17" fmla="*/ 10 h 60"/>
                        <a:gd name="T18" fmla="*/ 12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2" y="10"/>
                          </a:lnTo>
                          <a:lnTo>
                            <a:pt x="12"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80" name="Freeform 15"/>
                    <p:cNvSpPr>
                      <a:spLocks noEditPoints="1"/>
                    </p:cNvSpPr>
                    <p:nvPr/>
                  </p:nvSpPr>
                  <p:spPr bwMode="auto">
                    <a:xfrm>
                      <a:off x="-774411" y="4075824"/>
                      <a:ext cx="66675" cy="95250"/>
                    </a:xfrm>
                    <a:custGeom>
                      <a:avLst/>
                      <a:gdLst>
                        <a:gd name="T0" fmla="*/ 20 w 42"/>
                        <a:gd name="T1" fmla="*/ 0 h 60"/>
                        <a:gd name="T2" fmla="*/ 20 w 42"/>
                        <a:gd name="T3" fmla="*/ 0 h 60"/>
                        <a:gd name="T4" fmla="*/ 30 w 42"/>
                        <a:gd name="T5" fmla="*/ 2 h 60"/>
                        <a:gd name="T6" fmla="*/ 36 w 42"/>
                        <a:gd name="T7" fmla="*/ 8 h 60"/>
                        <a:gd name="T8" fmla="*/ 36 w 42"/>
                        <a:gd name="T9" fmla="*/ 8 h 60"/>
                        <a:gd name="T10" fmla="*/ 42 w 42"/>
                        <a:gd name="T11" fmla="*/ 18 h 60"/>
                        <a:gd name="T12" fmla="*/ 42 w 42"/>
                        <a:gd name="T13" fmla="*/ 30 h 60"/>
                        <a:gd name="T14" fmla="*/ 42 w 42"/>
                        <a:gd name="T15" fmla="*/ 30 h 60"/>
                        <a:gd name="T16" fmla="*/ 42 w 42"/>
                        <a:gd name="T17" fmla="*/ 44 h 60"/>
                        <a:gd name="T18" fmla="*/ 36 w 42"/>
                        <a:gd name="T19" fmla="*/ 52 h 60"/>
                        <a:gd name="T20" fmla="*/ 36 w 42"/>
                        <a:gd name="T21" fmla="*/ 52 h 60"/>
                        <a:gd name="T22" fmla="*/ 30 w 42"/>
                        <a:gd name="T23" fmla="*/ 58 h 60"/>
                        <a:gd name="T24" fmla="*/ 20 w 42"/>
                        <a:gd name="T25" fmla="*/ 60 h 60"/>
                        <a:gd name="T26" fmla="*/ 20 w 42"/>
                        <a:gd name="T27" fmla="*/ 60 h 60"/>
                        <a:gd name="T28" fmla="*/ 12 w 42"/>
                        <a:gd name="T29" fmla="*/ 58 h 60"/>
                        <a:gd name="T30" fmla="*/ 6 w 42"/>
                        <a:gd name="T31" fmla="*/ 52 h 60"/>
                        <a:gd name="T32" fmla="*/ 6 w 42"/>
                        <a:gd name="T33" fmla="*/ 52 h 60"/>
                        <a:gd name="T34" fmla="*/ 0 w 42"/>
                        <a:gd name="T35" fmla="*/ 44 h 60"/>
                        <a:gd name="T36" fmla="*/ 0 w 42"/>
                        <a:gd name="T37" fmla="*/ 30 h 60"/>
                        <a:gd name="T38" fmla="*/ 0 w 42"/>
                        <a:gd name="T39" fmla="*/ 30 h 60"/>
                        <a:gd name="T40" fmla="*/ 0 w 42"/>
                        <a:gd name="T41" fmla="*/ 18 h 60"/>
                        <a:gd name="T42" fmla="*/ 6 w 42"/>
                        <a:gd name="T43" fmla="*/ 8 h 60"/>
                        <a:gd name="T44" fmla="*/ 6 w 42"/>
                        <a:gd name="T45" fmla="*/ 8 h 60"/>
                        <a:gd name="T46" fmla="*/ 12 w 42"/>
                        <a:gd name="T47" fmla="*/ 2 h 60"/>
                        <a:gd name="T48" fmla="*/ 20 w 42"/>
                        <a:gd name="T49" fmla="*/ 0 h 60"/>
                        <a:gd name="T50" fmla="*/ 20 w 42"/>
                        <a:gd name="T51" fmla="*/ 0 h 60"/>
                        <a:gd name="T52" fmla="*/ 20 w 42"/>
                        <a:gd name="T53" fmla="*/ 10 h 60"/>
                        <a:gd name="T54" fmla="*/ 20 w 42"/>
                        <a:gd name="T55" fmla="*/ 10 h 60"/>
                        <a:gd name="T56" fmla="*/ 16 w 42"/>
                        <a:gd name="T57" fmla="*/ 12 h 60"/>
                        <a:gd name="T58" fmla="*/ 14 w 42"/>
                        <a:gd name="T59" fmla="*/ 14 h 60"/>
                        <a:gd name="T60" fmla="*/ 14 w 42"/>
                        <a:gd name="T61" fmla="*/ 14 h 60"/>
                        <a:gd name="T62" fmla="*/ 12 w 42"/>
                        <a:gd name="T63" fmla="*/ 22 h 60"/>
                        <a:gd name="T64" fmla="*/ 12 w 42"/>
                        <a:gd name="T65" fmla="*/ 32 h 60"/>
                        <a:gd name="T66" fmla="*/ 12 w 42"/>
                        <a:gd name="T67" fmla="*/ 32 h 60"/>
                        <a:gd name="T68" fmla="*/ 12 w 42"/>
                        <a:gd name="T69" fmla="*/ 40 h 60"/>
                        <a:gd name="T70" fmla="*/ 14 w 42"/>
                        <a:gd name="T71" fmla="*/ 46 h 60"/>
                        <a:gd name="T72" fmla="*/ 16 w 42"/>
                        <a:gd name="T73" fmla="*/ 50 h 60"/>
                        <a:gd name="T74" fmla="*/ 20 w 42"/>
                        <a:gd name="T75" fmla="*/ 52 h 60"/>
                        <a:gd name="T76" fmla="*/ 20 w 42"/>
                        <a:gd name="T77" fmla="*/ 52 h 60"/>
                        <a:gd name="T78" fmla="*/ 26 w 42"/>
                        <a:gd name="T79" fmla="*/ 50 h 60"/>
                        <a:gd name="T80" fmla="*/ 28 w 42"/>
                        <a:gd name="T81" fmla="*/ 46 h 60"/>
                        <a:gd name="T82" fmla="*/ 30 w 42"/>
                        <a:gd name="T83" fmla="*/ 40 h 60"/>
                        <a:gd name="T84" fmla="*/ 30 w 42"/>
                        <a:gd name="T85" fmla="*/ 30 h 60"/>
                        <a:gd name="T86" fmla="*/ 30 w 42"/>
                        <a:gd name="T87" fmla="*/ 30 h 60"/>
                        <a:gd name="T88" fmla="*/ 30 w 42"/>
                        <a:gd name="T89" fmla="*/ 22 h 60"/>
                        <a:gd name="T90" fmla="*/ 28 w 42"/>
                        <a:gd name="T91" fmla="*/ 16 h 60"/>
                        <a:gd name="T92" fmla="*/ 26 w 42"/>
                        <a:gd name="T93" fmla="*/ 12 h 60"/>
                        <a:gd name="T94" fmla="*/ 20 w 42"/>
                        <a:gd name="T95" fmla="*/ 10 h 60"/>
                        <a:gd name="T96" fmla="*/ 20 w 42"/>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60">
                          <a:moveTo>
                            <a:pt x="20" y="0"/>
                          </a:moveTo>
                          <a:lnTo>
                            <a:pt x="20" y="0"/>
                          </a:lnTo>
                          <a:lnTo>
                            <a:pt x="30" y="2"/>
                          </a:lnTo>
                          <a:lnTo>
                            <a:pt x="36" y="8"/>
                          </a:lnTo>
                          <a:lnTo>
                            <a:pt x="36" y="8"/>
                          </a:lnTo>
                          <a:lnTo>
                            <a:pt x="42" y="18"/>
                          </a:lnTo>
                          <a:lnTo>
                            <a:pt x="42" y="30"/>
                          </a:lnTo>
                          <a:lnTo>
                            <a:pt x="42" y="30"/>
                          </a:lnTo>
                          <a:lnTo>
                            <a:pt x="42" y="44"/>
                          </a:lnTo>
                          <a:lnTo>
                            <a:pt x="36" y="52"/>
                          </a:lnTo>
                          <a:lnTo>
                            <a:pt x="36" y="52"/>
                          </a:lnTo>
                          <a:lnTo>
                            <a:pt x="30" y="58"/>
                          </a:lnTo>
                          <a:lnTo>
                            <a:pt x="20" y="60"/>
                          </a:lnTo>
                          <a:lnTo>
                            <a:pt x="20" y="60"/>
                          </a:lnTo>
                          <a:lnTo>
                            <a:pt x="12" y="58"/>
                          </a:lnTo>
                          <a:lnTo>
                            <a:pt x="6" y="52"/>
                          </a:lnTo>
                          <a:lnTo>
                            <a:pt x="6" y="52"/>
                          </a:lnTo>
                          <a:lnTo>
                            <a:pt x="0" y="44"/>
                          </a:lnTo>
                          <a:lnTo>
                            <a:pt x="0" y="30"/>
                          </a:lnTo>
                          <a:lnTo>
                            <a:pt x="0" y="30"/>
                          </a:lnTo>
                          <a:lnTo>
                            <a:pt x="0" y="18"/>
                          </a:lnTo>
                          <a:lnTo>
                            <a:pt x="6" y="8"/>
                          </a:lnTo>
                          <a:lnTo>
                            <a:pt x="6" y="8"/>
                          </a:lnTo>
                          <a:lnTo>
                            <a:pt x="12" y="2"/>
                          </a:lnTo>
                          <a:lnTo>
                            <a:pt x="20" y="0"/>
                          </a:lnTo>
                          <a:lnTo>
                            <a:pt x="20" y="0"/>
                          </a:lnTo>
                          <a:close/>
                          <a:moveTo>
                            <a:pt x="20" y="10"/>
                          </a:moveTo>
                          <a:lnTo>
                            <a:pt x="20" y="10"/>
                          </a:lnTo>
                          <a:lnTo>
                            <a:pt x="16" y="12"/>
                          </a:lnTo>
                          <a:lnTo>
                            <a:pt x="14" y="14"/>
                          </a:lnTo>
                          <a:lnTo>
                            <a:pt x="14" y="14"/>
                          </a:lnTo>
                          <a:lnTo>
                            <a:pt x="12" y="22"/>
                          </a:lnTo>
                          <a:lnTo>
                            <a:pt x="12" y="32"/>
                          </a:lnTo>
                          <a:lnTo>
                            <a:pt x="12" y="32"/>
                          </a:lnTo>
                          <a:lnTo>
                            <a:pt x="12" y="40"/>
                          </a:lnTo>
                          <a:lnTo>
                            <a:pt x="14" y="46"/>
                          </a:lnTo>
                          <a:lnTo>
                            <a:pt x="16" y="50"/>
                          </a:lnTo>
                          <a:lnTo>
                            <a:pt x="20" y="52"/>
                          </a:lnTo>
                          <a:lnTo>
                            <a:pt x="20" y="52"/>
                          </a:lnTo>
                          <a:lnTo>
                            <a:pt x="26" y="50"/>
                          </a:lnTo>
                          <a:lnTo>
                            <a:pt x="28" y="46"/>
                          </a:lnTo>
                          <a:lnTo>
                            <a:pt x="30" y="40"/>
                          </a:lnTo>
                          <a:lnTo>
                            <a:pt x="30" y="30"/>
                          </a:lnTo>
                          <a:lnTo>
                            <a:pt x="30" y="30"/>
                          </a:lnTo>
                          <a:lnTo>
                            <a:pt x="30" y="22"/>
                          </a:lnTo>
                          <a:lnTo>
                            <a:pt x="28" y="16"/>
                          </a:lnTo>
                          <a:lnTo>
                            <a:pt x="26" y="12"/>
                          </a:lnTo>
                          <a:lnTo>
                            <a:pt x="20" y="10"/>
                          </a:lnTo>
                          <a:lnTo>
                            <a:pt x="20"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81" name="Freeform 16"/>
                    <p:cNvSpPr>
                      <a:spLocks noEditPoints="1"/>
                    </p:cNvSpPr>
                    <p:nvPr/>
                  </p:nvSpPr>
                  <p:spPr bwMode="auto">
                    <a:xfrm>
                      <a:off x="-695036" y="4075824"/>
                      <a:ext cx="69850" cy="95250"/>
                    </a:xfrm>
                    <a:custGeom>
                      <a:avLst/>
                      <a:gdLst>
                        <a:gd name="T0" fmla="*/ 22 w 44"/>
                        <a:gd name="T1" fmla="*/ 0 h 60"/>
                        <a:gd name="T2" fmla="*/ 22 w 44"/>
                        <a:gd name="T3" fmla="*/ 0 h 60"/>
                        <a:gd name="T4" fmla="*/ 30 w 44"/>
                        <a:gd name="T5" fmla="*/ 2 h 60"/>
                        <a:gd name="T6" fmla="*/ 38 w 44"/>
                        <a:gd name="T7" fmla="*/ 8 h 60"/>
                        <a:gd name="T8" fmla="*/ 38 w 44"/>
                        <a:gd name="T9" fmla="*/ 8 h 60"/>
                        <a:gd name="T10" fmla="*/ 42 w 44"/>
                        <a:gd name="T11" fmla="*/ 18 h 60"/>
                        <a:gd name="T12" fmla="*/ 44 w 44"/>
                        <a:gd name="T13" fmla="*/ 30 h 60"/>
                        <a:gd name="T14" fmla="*/ 44 w 44"/>
                        <a:gd name="T15" fmla="*/ 30 h 60"/>
                        <a:gd name="T16" fmla="*/ 42 w 44"/>
                        <a:gd name="T17" fmla="*/ 44 h 60"/>
                        <a:gd name="T18" fmla="*/ 38 w 44"/>
                        <a:gd name="T19" fmla="*/ 52 h 60"/>
                        <a:gd name="T20" fmla="*/ 38 w 44"/>
                        <a:gd name="T21" fmla="*/ 52 h 60"/>
                        <a:gd name="T22" fmla="*/ 30 w 44"/>
                        <a:gd name="T23" fmla="*/ 58 h 60"/>
                        <a:gd name="T24" fmla="*/ 22 w 44"/>
                        <a:gd name="T25" fmla="*/ 60 h 60"/>
                        <a:gd name="T26" fmla="*/ 22 w 44"/>
                        <a:gd name="T27" fmla="*/ 60 h 60"/>
                        <a:gd name="T28" fmla="*/ 12 w 44"/>
                        <a:gd name="T29" fmla="*/ 58 h 60"/>
                        <a:gd name="T30" fmla="*/ 6 w 44"/>
                        <a:gd name="T31" fmla="*/ 52 h 60"/>
                        <a:gd name="T32" fmla="*/ 6 w 44"/>
                        <a:gd name="T33" fmla="*/ 52 h 60"/>
                        <a:gd name="T34" fmla="*/ 2 w 44"/>
                        <a:gd name="T35" fmla="*/ 44 h 60"/>
                        <a:gd name="T36" fmla="*/ 0 w 44"/>
                        <a:gd name="T37" fmla="*/ 30 h 60"/>
                        <a:gd name="T38" fmla="*/ 0 w 44"/>
                        <a:gd name="T39" fmla="*/ 30 h 60"/>
                        <a:gd name="T40" fmla="*/ 2 w 44"/>
                        <a:gd name="T41" fmla="*/ 18 h 60"/>
                        <a:gd name="T42" fmla="*/ 6 w 44"/>
                        <a:gd name="T43" fmla="*/ 8 h 60"/>
                        <a:gd name="T44" fmla="*/ 6 w 44"/>
                        <a:gd name="T45" fmla="*/ 8 h 60"/>
                        <a:gd name="T46" fmla="*/ 12 w 44"/>
                        <a:gd name="T47" fmla="*/ 2 h 60"/>
                        <a:gd name="T48" fmla="*/ 22 w 44"/>
                        <a:gd name="T49" fmla="*/ 0 h 60"/>
                        <a:gd name="T50" fmla="*/ 22 w 44"/>
                        <a:gd name="T51" fmla="*/ 0 h 60"/>
                        <a:gd name="T52" fmla="*/ 22 w 44"/>
                        <a:gd name="T53" fmla="*/ 10 h 60"/>
                        <a:gd name="T54" fmla="*/ 22 w 44"/>
                        <a:gd name="T55" fmla="*/ 10 h 60"/>
                        <a:gd name="T56" fmla="*/ 16 w 44"/>
                        <a:gd name="T57" fmla="*/ 12 h 60"/>
                        <a:gd name="T58" fmla="*/ 14 w 44"/>
                        <a:gd name="T59" fmla="*/ 14 h 60"/>
                        <a:gd name="T60" fmla="*/ 14 w 44"/>
                        <a:gd name="T61" fmla="*/ 14 h 60"/>
                        <a:gd name="T62" fmla="*/ 12 w 44"/>
                        <a:gd name="T63" fmla="*/ 22 h 60"/>
                        <a:gd name="T64" fmla="*/ 12 w 44"/>
                        <a:gd name="T65" fmla="*/ 32 h 60"/>
                        <a:gd name="T66" fmla="*/ 12 w 44"/>
                        <a:gd name="T67" fmla="*/ 32 h 60"/>
                        <a:gd name="T68" fmla="*/ 12 w 44"/>
                        <a:gd name="T69" fmla="*/ 40 h 60"/>
                        <a:gd name="T70" fmla="*/ 14 w 44"/>
                        <a:gd name="T71" fmla="*/ 46 h 60"/>
                        <a:gd name="T72" fmla="*/ 18 w 44"/>
                        <a:gd name="T73" fmla="*/ 50 h 60"/>
                        <a:gd name="T74" fmla="*/ 22 w 44"/>
                        <a:gd name="T75" fmla="*/ 52 h 60"/>
                        <a:gd name="T76" fmla="*/ 22 w 44"/>
                        <a:gd name="T77" fmla="*/ 52 h 60"/>
                        <a:gd name="T78" fmla="*/ 26 w 44"/>
                        <a:gd name="T79" fmla="*/ 50 h 60"/>
                        <a:gd name="T80" fmla="*/ 28 w 44"/>
                        <a:gd name="T81" fmla="*/ 46 h 60"/>
                        <a:gd name="T82" fmla="*/ 30 w 44"/>
                        <a:gd name="T83" fmla="*/ 40 h 60"/>
                        <a:gd name="T84" fmla="*/ 32 w 44"/>
                        <a:gd name="T85" fmla="*/ 30 h 60"/>
                        <a:gd name="T86" fmla="*/ 32 w 44"/>
                        <a:gd name="T87" fmla="*/ 30 h 60"/>
                        <a:gd name="T88" fmla="*/ 30 w 44"/>
                        <a:gd name="T89" fmla="*/ 22 h 60"/>
                        <a:gd name="T90" fmla="*/ 28 w 44"/>
                        <a:gd name="T91" fmla="*/ 16 h 60"/>
                        <a:gd name="T92" fmla="*/ 26 w 44"/>
                        <a:gd name="T93" fmla="*/ 12 h 60"/>
                        <a:gd name="T94" fmla="*/ 22 w 44"/>
                        <a:gd name="T95" fmla="*/ 10 h 60"/>
                        <a:gd name="T96" fmla="*/ 22 w 44"/>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60">
                          <a:moveTo>
                            <a:pt x="22" y="0"/>
                          </a:moveTo>
                          <a:lnTo>
                            <a:pt x="22" y="0"/>
                          </a:lnTo>
                          <a:lnTo>
                            <a:pt x="30" y="2"/>
                          </a:lnTo>
                          <a:lnTo>
                            <a:pt x="38" y="8"/>
                          </a:lnTo>
                          <a:lnTo>
                            <a:pt x="38" y="8"/>
                          </a:lnTo>
                          <a:lnTo>
                            <a:pt x="42" y="18"/>
                          </a:lnTo>
                          <a:lnTo>
                            <a:pt x="44" y="30"/>
                          </a:lnTo>
                          <a:lnTo>
                            <a:pt x="44" y="30"/>
                          </a:lnTo>
                          <a:lnTo>
                            <a:pt x="42" y="44"/>
                          </a:lnTo>
                          <a:lnTo>
                            <a:pt x="38" y="52"/>
                          </a:lnTo>
                          <a:lnTo>
                            <a:pt x="38" y="52"/>
                          </a:lnTo>
                          <a:lnTo>
                            <a:pt x="30" y="58"/>
                          </a:lnTo>
                          <a:lnTo>
                            <a:pt x="22" y="60"/>
                          </a:lnTo>
                          <a:lnTo>
                            <a:pt x="22" y="60"/>
                          </a:lnTo>
                          <a:lnTo>
                            <a:pt x="12" y="58"/>
                          </a:lnTo>
                          <a:lnTo>
                            <a:pt x="6" y="52"/>
                          </a:lnTo>
                          <a:lnTo>
                            <a:pt x="6" y="52"/>
                          </a:lnTo>
                          <a:lnTo>
                            <a:pt x="2" y="44"/>
                          </a:lnTo>
                          <a:lnTo>
                            <a:pt x="0" y="30"/>
                          </a:lnTo>
                          <a:lnTo>
                            <a:pt x="0" y="30"/>
                          </a:lnTo>
                          <a:lnTo>
                            <a:pt x="2" y="18"/>
                          </a:lnTo>
                          <a:lnTo>
                            <a:pt x="6" y="8"/>
                          </a:lnTo>
                          <a:lnTo>
                            <a:pt x="6" y="8"/>
                          </a:lnTo>
                          <a:lnTo>
                            <a:pt x="12" y="2"/>
                          </a:lnTo>
                          <a:lnTo>
                            <a:pt x="22" y="0"/>
                          </a:lnTo>
                          <a:lnTo>
                            <a:pt x="22" y="0"/>
                          </a:lnTo>
                          <a:close/>
                          <a:moveTo>
                            <a:pt x="22" y="10"/>
                          </a:moveTo>
                          <a:lnTo>
                            <a:pt x="22" y="10"/>
                          </a:lnTo>
                          <a:lnTo>
                            <a:pt x="16" y="12"/>
                          </a:lnTo>
                          <a:lnTo>
                            <a:pt x="14" y="14"/>
                          </a:lnTo>
                          <a:lnTo>
                            <a:pt x="14" y="14"/>
                          </a:lnTo>
                          <a:lnTo>
                            <a:pt x="12" y="22"/>
                          </a:lnTo>
                          <a:lnTo>
                            <a:pt x="12" y="32"/>
                          </a:lnTo>
                          <a:lnTo>
                            <a:pt x="12" y="32"/>
                          </a:lnTo>
                          <a:lnTo>
                            <a:pt x="12" y="40"/>
                          </a:lnTo>
                          <a:lnTo>
                            <a:pt x="14" y="46"/>
                          </a:lnTo>
                          <a:lnTo>
                            <a:pt x="18" y="50"/>
                          </a:lnTo>
                          <a:lnTo>
                            <a:pt x="22" y="52"/>
                          </a:lnTo>
                          <a:lnTo>
                            <a:pt x="22" y="52"/>
                          </a:lnTo>
                          <a:lnTo>
                            <a:pt x="26" y="50"/>
                          </a:lnTo>
                          <a:lnTo>
                            <a:pt x="28" y="46"/>
                          </a:lnTo>
                          <a:lnTo>
                            <a:pt x="30" y="40"/>
                          </a:lnTo>
                          <a:lnTo>
                            <a:pt x="32" y="30"/>
                          </a:lnTo>
                          <a:lnTo>
                            <a:pt x="32" y="30"/>
                          </a:lnTo>
                          <a:lnTo>
                            <a:pt x="30" y="22"/>
                          </a:lnTo>
                          <a:lnTo>
                            <a:pt x="28" y="16"/>
                          </a:lnTo>
                          <a:lnTo>
                            <a:pt x="26" y="12"/>
                          </a:lnTo>
                          <a:lnTo>
                            <a:pt x="22" y="10"/>
                          </a:lnTo>
                          <a:lnTo>
                            <a:pt x="22"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grpSp>
            </p:grpSp>
            <p:grpSp>
              <p:nvGrpSpPr>
                <p:cNvPr id="854" name="Group 853"/>
                <p:cNvGrpSpPr/>
                <p:nvPr/>
              </p:nvGrpSpPr>
              <p:grpSpPr>
                <a:xfrm>
                  <a:off x="6623548" y="4444085"/>
                  <a:ext cx="393348" cy="387373"/>
                  <a:chOff x="82045" y="4173131"/>
                  <a:chExt cx="291187" cy="286764"/>
                </a:xfrm>
                <a:grpFill/>
              </p:grpSpPr>
              <p:grpSp>
                <p:nvGrpSpPr>
                  <p:cNvPr id="855" name="Group 854"/>
                  <p:cNvGrpSpPr/>
                  <p:nvPr/>
                </p:nvGrpSpPr>
                <p:grpSpPr>
                  <a:xfrm>
                    <a:off x="82045" y="4173131"/>
                    <a:ext cx="291187" cy="286764"/>
                    <a:chOff x="82045" y="4173131"/>
                    <a:chExt cx="291187" cy="286764"/>
                  </a:xfrm>
                  <a:grpFill/>
                </p:grpSpPr>
                <p:sp>
                  <p:nvSpPr>
                    <p:cNvPr id="867" name="Oval 866"/>
                    <p:cNvSpPr/>
                    <p:nvPr/>
                  </p:nvSpPr>
                  <p:spPr>
                    <a:xfrm>
                      <a:off x="97231" y="4187752"/>
                      <a:ext cx="216810" cy="216810"/>
                    </a:xfrm>
                    <a:prstGeom prst="ellipse">
                      <a:avLst/>
                    </a:prstGeom>
                    <a:solidFill>
                      <a:srgbClr val="FFFFFF"/>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68" name="Freeform 1716"/>
                    <p:cNvSpPr>
                      <a:spLocks noEditPoints="1"/>
                    </p:cNvSpPr>
                    <p:nvPr/>
                  </p:nvSpPr>
                  <p:spPr bwMode="gray">
                    <a:xfrm>
                      <a:off x="82045" y="4173131"/>
                      <a:ext cx="291187" cy="286764"/>
                    </a:xfrm>
                    <a:custGeom>
                      <a:avLst/>
                      <a:gdLst>
                        <a:gd name="T0" fmla="*/ 185 w 195"/>
                        <a:gd name="T1" fmla="*/ 185 h 192"/>
                        <a:gd name="T2" fmla="*/ 168 w 195"/>
                        <a:gd name="T3" fmla="*/ 192 h 192"/>
                        <a:gd name="T4" fmla="*/ 150 w 195"/>
                        <a:gd name="T5" fmla="*/ 185 h 192"/>
                        <a:gd name="T6" fmla="*/ 120 w 195"/>
                        <a:gd name="T7" fmla="*/ 155 h 192"/>
                        <a:gd name="T8" fmla="*/ 82 w 195"/>
                        <a:gd name="T9" fmla="*/ 164 h 192"/>
                        <a:gd name="T10" fmla="*/ 0 w 195"/>
                        <a:gd name="T11" fmla="*/ 82 h 192"/>
                        <a:gd name="T12" fmla="*/ 82 w 195"/>
                        <a:gd name="T13" fmla="*/ 0 h 192"/>
                        <a:gd name="T14" fmla="*/ 164 w 195"/>
                        <a:gd name="T15" fmla="*/ 82 h 192"/>
                        <a:gd name="T16" fmla="*/ 155 w 195"/>
                        <a:gd name="T17" fmla="*/ 119 h 192"/>
                        <a:gd name="T18" fmla="*/ 185 w 195"/>
                        <a:gd name="T19" fmla="*/ 149 h 192"/>
                        <a:gd name="T20" fmla="*/ 185 w 195"/>
                        <a:gd name="T21" fmla="*/ 185 h 192"/>
                        <a:gd name="T22" fmla="*/ 82 w 195"/>
                        <a:gd name="T23" fmla="*/ 154 h 192"/>
                        <a:gd name="T24" fmla="*/ 154 w 195"/>
                        <a:gd name="T25" fmla="*/ 82 h 192"/>
                        <a:gd name="T26" fmla="*/ 82 w 195"/>
                        <a:gd name="T27" fmla="*/ 11 h 192"/>
                        <a:gd name="T28" fmla="*/ 11 w 195"/>
                        <a:gd name="T29" fmla="*/ 82 h 192"/>
                        <a:gd name="T30" fmla="*/ 82 w 195"/>
                        <a:gd name="T31" fmla="*/ 15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5" h="192">
                          <a:moveTo>
                            <a:pt x="185" y="185"/>
                          </a:moveTo>
                          <a:cubicBezTo>
                            <a:pt x="181" y="190"/>
                            <a:pt x="174" y="192"/>
                            <a:pt x="168" y="192"/>
                          </a:cubicBezTo>
                          <a:cubicBezTo>
                            <a:pt x="161" y="192"/>
                            <a:pt x="155" y="190"/>
                            <a:pt x="150" y="185"/>
                          </a:cubicBezTo>
                          <a:cubicBezTo>
                            <a:pt x="120" y="155"/>
                            <a:pt x="120" y="155"/>
                            <a:pt x="120" y="155"/>
                          </a:cubicBezTo>
                          <a:cubicBezTo>
                            <a:pt x="108" y="161"/>
                            <a:pt x="96" y="164"/>
                            <a:pt x="82" y="164"/>
                          </a:cubicBezTo>
                          <a:cubicBezTo>
                            <a:pt x="37" y="164"/>
                            <a:pt x="0" y="127"/>
                            <a:pt x="0" y="82"/>
                          </a:cubicBezTo>
                          <a:cubicBezTo>
                            <a:pt x="0" y="37"/>
                            <a:pt x="37" y="0"/>
                            <a:pt x="82" y="0"/>
                          </a:cubicBezTo>
                          <a:cubicBezTo>
                            <a:pt x="128" y="0"/>
                            <a:pt x="164" y="37"/>
                            <a:pt x="164" y="82"/>
                          </a:cubicBezTo>
                          <a:cubicBezTo>
                            <a:pt x="164" y="95"/>
                            <a:pt x="161" y="108"/>
                            <a:pt x="155" y="119"/>
                          </a:cubicBezTo>
                          <a:cubicBezTo>
                            <a:pt x="185" y="149"/>
                            <a:pt x="185" y="149"/>
                            <a:pt x="185" y="149"/>
                          </a:cubicBezTo>
                          <a:cubicBezTo>
                            <a:pt x="195" y="159"/>
                            <a:pt x="195" y="175"/>
                            <a:pt x="185" y="185"/>
                          </a:cubicBezTo>
                          <a:close/>
                          <a:moveTo>
                            <a:pt x="82" y="154"/>
                          </a:moveTo>
                          <a:cubicBezTo>
                            <a:pt x="122" y="154"/>
                            <a:pt x="154" y="122"/>
                            <a:pt x="154" y="82"/>
                          </a:cubicBezTo>
                          <a:cubicBezTo>
                            <a:pt x="154" y="43"/>
                            <a:pt x="122" y="11"/>
                            <a:pt x="82" y="11"/>
                          </a:cubicBezTo>
                          <a:cubicBezTo>
                            <a:pt x="43" y="11"/>
                            <a:pt x="11" y="43"/>
                            <a:pt x="11" y="82"/>
                          </a:cubicBezTo>
                          <a:cubicBezTo>
                            <a:pt x="11" y="122"/>
                            <a:pt x="43" y="154"/>
                            <a:pt x="82" y="154"/>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grpSp>
              <p:grpSp>
                <p:nvGrpSpPr>
                  <p:cNvPr id="856" name="Group 855"/>
                  <p:cNvGrpSpPr/>
                  <p:nvPr/>
                </p:nvGrpSpPr>
                <p:grpSpPr>
                  <a:xfrm>
                    <a:off x="126892" y="4237730"/>
                    <a:ext cx="155384" cy="116853"/>
                    <a:chOff x="126892" y="4236927"/>
                    <a:chExt cx="155384" cy="116853"/>
                  </a:xfrm>
                  <a:grpFill/>
                </p:grpSpPr>
                <p:sp>
                  <p:nvSpPr>
                    <p:cNvPr id="857" name="Freeform 1706"/>
                    <p:cNvSpPr/>
                    <p:nvPr/>
                  </p:nvSpPr>
                  <p:spPr bwMode="gray">
                    <a:xfrm>
                      <a:off x="126892" y="4236927"/>
                      <a:ext cx="10738" cy="116853"/>
                    </a:xfrm>
                    <a:custGeom>
                      <a:avLst/>
                      <a:gdLst>
                        <a:gd name="T0" fmla="*/ 7 w 7"/>
                        <a:gd name="T1" fmla="*/ 74 h 78"/>
                        <a:gd name="T2" fmla="*/ 4 w 7"/>
                        <a:gd name="T3" fmla="*/ 78 h 78"/>
                        <a:gd name="T4" fmla="*/ 4 w 7"/>
                        <a:gd name="T5" fmla="*/ 78 h 78"/>
                        <a:gd name="T6" fmla="*/ 0 w 7"/>
                        <a:gd name="T7" fmla="*/ 74 h 78"/>
                        <a:gd name="T8" fmla="*/ 0 w 7"/>
                        <a:gd name="T9" fmla="*/ 4 h 78"/>
                        <a:gd name="T10" fmla="*/ 4 w 7"/>
                        <a:gd name="T11" fmla="*/ 0 h 78"/>
                        <a:gd name="T12" fmla="*/ 4 w 7"/>
                        <a:gd name="T13" fmla="*/ 0 h 78"/>
                        <a:gd name="T14" fmla="*/ 7 w 7"/>
                        <a:gd name="T15" fmla="*/ 4 h 78"/>
                        <a:gd name="T16" fmla="*/ 7 w 7"/>
                        <a:gd name="T17"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8">
                          <a:moveTo>
                            <a:pt x="7" y="74"/>
                          </a:moveTo>
                          <a:cubicBezTo>
                            <a:pt x="7" y="76"/>
                            <a:pt x="5" y="78"/>
                            <a:pt x="4" y="78"/>
                          </a:cubicBezTo>
                          <a:cubicBezTo>
                            <a:pt x="4" y="78"/>
                            <a:pt x="4" y="78"/>
                            <a:pt x="4" y="78"/>
                          </a:cubicBezTo>
                          <a:cubicBezTo>
                            <a:pt x="2" y="78"/>
                            <a:pt x="0" y="76"/>
                            <a:pt x="0" y="74"/>
                          </a:cubicBezTo>
                          <a:cubicBezTo>
                            <a:pt x="0" y="4"/>
                            <a:pt x="0" y="4"/>
                            <a:pt x="0" y="4"/>
                          </a:cubicBezTo>
                          <a:cubicBezTo>
                            <a:pt x="0" y="2"/>
                            <a:pt x="2" y="0"/>
                            <a:pt x="4" y="0"/>
                          </a:cubicBezTo>
                          <a:cubicBezTo>
                            <a:pt x="4" y="0"/>
                            <a:pt x="4" y="0"/>
                            <a:pt x="4" y="0"/>
                          </a:cubicBezTo>
                          <a:cubicBezTo>
                            <a:pt x="5" y="0"/>
                            <a:pt x="7" y="2"/>
                            <a:pt x="7" y="4"/>
                          </a:cubicBezTo>
                          <a:lnTo>
                            <a:pt x="7" y="74"/>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58" name="Freeform 1707"/>
                    <p:cNvSpPr/>
                    <p:nvPr/>
                  </p:nvSpPr>
                  <p:spPr bwMode="gray">
                    <a:xfrm>
                      <a:off x="126892" y="4343042"/>
                      <a:ext cx="155384" cy="10738"/>
                    </a:xfrm>
                    <a:custGeom>
                      <a:avLst/>
                      <a:gdLst>
                        <a:gd name="T0" fmla="*/ 101 w 104"/>
                        <a:gd name="T1" fmla="*/ 0 h 7"/>
                        <a:gd name="T2" fmla="*/ 104 w 104"/>
                        <a:gd name="T3" fmla="*/ 3 h 7"/>
                        <a:gd name="T4" fmla="*/ 104 w 104"/>
                        <a:gd name="T5" fmla="*/ 3 h 7"/>
                        <a:gd name="T6" fmla="*/ 101 w 104"/>
                        <a:gd name="T7" fmla="*/ 7 h 7"/>
                        <a:gd name="T8" fmla="*/ 4 w 104"/>
                        <a:gd name="T9" fmla="*/ 7 h 7"/>
                        <a:gd name="T10" fmla="*/ 0 w 104"/>
                        <a:gd name="T11" fmla="*/ 3 h 7"/>
                        <a:gd name="T12" fmla="*/ 0 w 104"/>
                        <a:gd name="T13" fmla="*/ 3 h 7"/>
                        <a:gd name="T14" fmla="*/ 4 w 104"/>
                        <a:gd name="T15" fmla="*/ 0 h 7"/>
                        <a:gd name="T16" fmla="*/ 101 w 10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7">
                          <a:moveTo>
                            <a:pt x="101" y="0"/>
                          </a:moveTo>
                          <a:cubicBezTo>
                            <a:pt x="103" y="0"/>
                            <a:pt x="104" y="2"/>
                            <a:pt x="104" y="3"/>
                          </a:cubicBezTo>
                          <a:cubicBezTo>
                            <a:pt x="104" y="3"/>
                            <a:pt x="104" y="3"/>
                            <a:pt x="104" y="3"/>
                          </a:cubicBezTo>
                          <a:cubicBezTo>
                            <a:pt x="104" y="5"/>
                            <a:pt x="103" y="7"/>
                            <a:pt x="101" y="7"/>
                          </a:cubicBezTo>
                          <a:cubicBezTo>
                            <a:pt x="4" y="7"/>
                            <a:pt x="4" y="7"/>
                            <a:pt x="4" y="7"/>
                          </a:cubicBezTo>
                          <a:cubicBezTo>
                            <a:pt x="2" y="7"/>
                            <a:pt x="0" y="5"/>
                            <a:pt x="0" y="3"/>
                          </a:cubicBezTo>
                          <a:cubicBezTo>
                            <a:pt x="0" y="3"/>
                            <a:pt x="0" y="3"/>
                            <a:pt x="0" y="3"/>
                          </a:cubicBezTo>
                          <a:cubicBezTo>
                            <a:pt x="0" y="2"/>
                            <a:pt x="2" y="0"/>
                            <a:pt x="4" y="0"/>
                          </a:cubicBezTo>
                          <a:lnTo>
                            <a:pt x="101" y="0"/>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59" name="Freeform 1708"/>
                    <p:cNvSpPr/>
                    <p:nvPr/>
                  </p:nvSpPr>
                  <p:spPr bwMode="gray">
                    <a:xfrm>
                      <a:off x="215322" y="4300091"/>
                      <a:ext cx="18949" cy="53689"/>
                    </a:xfrm>
                    <a:custGeom>
                      <a:avLst/>
                      <a:gdLst>
                        <a:gd name="T0" fmla="*/ 10 w 13"/>
                        <a:gd name="T1" fmla="*/ 0 h 36"/>
                        <a:gd name="T2" fmla="*/ 3 w 13"/>
                        <a:gd name="T3" fmla="*/ 0 h 36"/>
                        <a:gd name="T4" fmla="*/ 0 w 13"/>
                        <a:gd name="T5" fmla="*/ 3 h 36"/>
                        <a:gd name="T6" fmla="*/ 0 w 13"/>
                        <a:gd name="T7" fmla="*/ 36 h 36"/>
                        <a:gd name="T8" fmla="*/ 13 w 13"/>
                        <a:gd name="T9" fmla="*/ 36 h 36"/>
                        <a:gd name="T10" fmla="*/ 13 w 13"/>
                        <a:gd name="T11" fmla="*/ 3 h 36"/>
                        <a:gd name="T12" fmla="*/ 10 w 13"/>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3" h="36">
                          <a:moveTo>
                            <a:pt x="10" y="0"/>
                          </a:moveTo>
                          <a:cubicBezTo>
                            <a:pt x="3" y="0"/>
                            <a:pt x="3" y="0"/>
                            <a:pt x="3" y="0"/>
                          </a:cubicBezTo>
                          <a:cubicBezTo>
                            <a:pt x="2" y="0"/>
                            <a:pt x="0" y="1"/>
                            <a:pt x="0" y="3"/>
                          </a:cubicBezTo>
                          <a:cubicBezTo>
                            <a:pt x="0" y="36"/>
                            <a:pt x="0" y="36"/>
                            <a:pt x="0" y="36"/>
                          </a:cubicBezTo>
                          <a:cubicBezTo>
                            <a:pt x="13" y="36"/>
                            <a:pt x="13" y="36"/>
                            <a:pt x="13" y="36"/>
                          </a:cubicBezTo>
                          <a:cubicBezTo>
                            <a:pt x="13" y="3"/>
                            <a:pt x="13" y="3"/>
                            <a:pt x="13" y="3"/>
                          </a:cubicBezTo>
                          <a:cubicBezTo>
                            <a:pt x="13" y="1"/>
                            <a:pt x="11" y="0"/>
                            <a:pt x="10" y="0"/>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60" name="Freeform 1709"/>
                    <p:cNvSpPr/>
                    <p:nvPr/>
                  </p:nvSpPr>
                  <p:spPr bwMode="gray">
                    <a:xfrm>
                      <a:off x="183740" y="4283668"/>
                      <a:ext cx="17686" cy="70112"/>
                    </a:xfrm>
                    <a:custGeom>
                      <a:avLst/>
                      <a:gdLst>
                        <a:gd name="T0" fmla="*/ 9 w 12"/>
                        <a:gd name="T1" fmla="*/ 0 h 47"/>
                        <a:gd name="T2" fmla="*/ 3 w 12"/>
                        <a:gd name="T3" fmla="*/ 0 h 47"/>
                        <a:gd name="T4" fmla="*/ 0 w 12"/>
                        <a:gd name="T5" fmla="*/ 3 h 47"/>
                        <a:gd name="T6" fmla="*/ 0 w 12"/>
                        <a:gd name="T7" fmla="*/ 47 h 47"/>
                        <a:gd name="T8" fmla="*/ 12 w 12"/>
                        <a:gd name="T9" fmla="*/ 47 h 47"/>
                        <a:gd name="T10" fmla="*/ 12 w 12"/>
                        <a:gd name="T11" fmla="*/ 3 h 47"/>
                        <a:gd name="T12" fmla="*/ 9 w 12"/>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2" h="47">
                          <a:moveTo>
                            <a:pt x="9" y="0"/>
                          </a:moveTo>
                          <a:cubicBezTo>
                            <a:pt x="3" y="0"/>
                            <a:pt x="3" y="0"/>
                            <a:pt x="3" y="0"/>
                          </a:cubicBezTo>
                          <a:cubicBezTo>
                            <a:pt x="1" y="0"/>
                            <a:pt x="0" y="1"/>
                            <a:pt x="0" y="3"/>
                          </a:cubicBezTo>
                          <a:cubicBezTo>
                            <a:pt x="0" y="47"/>
                            <a:pt x="0" y="47"/>
                            <a:pt x="0" y="47"/>
                          </a:cubicBezTo>
                          <a:cubicBezTo>
                            <a:pt x="12" y="47"/>
                            <a:pt x="12" y="47"/>
                            <a:pt x="12" y="47"/>
                          </a:cubicBezTo>
                          <a:cubicBezTo>
                            <a:pt x="12" y="3"/>
                            <a:pt x="12" y="3"/>
                            <a:pt x="12" y="3"/>
                          </a:cubicBezTo>
                          <a:cubicBezTo>
                            <a:pt x="12" y="1"/>
                            <a:pt x="11" y="0"/>
                            <a:pt x="9" y="0"/>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61" name="Freeform 1710"/>
                    <p:cNvSpPr/>
                    <p:nvPr/>
                  </p:nvSpPr>
                  <p:spPr bwMode="gray">
                    <a:xfrm>
                      <a:off x="247535" y="4271667"/>
                      <a:ext cx="18318" cy="82113"/>
                    </a:xfrm>
                    <a:custGeom>
                      <a:avLst/>
                      <a:gdLst>
                        <a:gd name="T0" fmla="*/ 9 w 12"/>
                        <a:gd name="T1" fmla="*/ 0 h 55"/>
                        <a:gd name="T2" fmla="*/ 3 w 12"/>
                        <a:gd name="T3" fmla="*/ 0 h 55"/>
                        <a:gd name="T4" fmla="*/ 0 w 12"/>
                        <a:gd name="T5" fmla="*/ 3 h 55"/>
                        <a:gd name="T6" fmla="*/ 0 w 12"/>
                        <a:gd name="T7" fmla="*/ 55 h 55"/>
                        <a:gd name="T8" fmla="*/ 12 w 12"/>
                        <a:gd name="T9" fmla="*/ 55 h 55"/>
                        <a:gd name="T10" fmla="*/ 12 w 12"/>
                        <a:gd name="T11" fmla="*/ 3 h 55"/>
                        <a:gd name="T12" fmla="*/ 9 w 12"/>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12" h="55">
                          <a:moveTo>
                            <a:pt x="9" y="0"/>
                          </a:moveTo>
                          <a:cubicBezTo>
                            <a:pt x="3" y="0"/>
                            <a:pt x="3" y="0"/>
                            <a:pt x="3" y="0"/>
                          </a:cubicBezTo>
                          <a:cubicBezTo>
                            <a:pt x="1" y="0"/>
                            <a:pt x="0" y="1"/>
                            <a:pt x="0" y="3"/>
                          </a:cubicBezTo>
                          <a:cubicBezTo>
                            <a:pt x="0" y="55"/>
                            <a:pt x="0" y="55"/>
                            <a:pt x="0" y="55"/>
                          </a:cubicBezTo>
                          <a:cubicBezTo>
                            <a:pt x="12" y="55"/>
                            <a:pt x="12" y="55"/>
                            <a:pt x="12" y="55"/>
                          </a:cubicBezTo>
                          <a:cubicBezTo>
                            <a:pt x="12" y="3"/>
                            <a:pt x="12" y="3"/>
                            <a:pt x="12" y="3"/>
                          </a:cubicBezTo>
                          <a:cubicBezTo>
                            <a:pt x="12" y="1"/>
                            <a:pt x="11" y="0"/>
                            <a:pt x="9" y="0"/>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62" name="Freeform 1711"/>
                    <p:cNvSpPr/>
                    <p:nvPr/>
                  </p:nvSpPr>
                  <p:spPr bwMode="gray">
                    <a:xfrm>
                      <a:off x="150894" y="4316513"/>
                      <a:ext cx="19581" cy="37267"/>
                    </a:xfrm>
                    <a:custGeom>
                      <a:avLst/>
                      <a:gdLst>
                        <a:gd name="T0" fmla="*/ 9 w 13"/>
                        <a:gd name="T1" fmla="*/ 0 h 25"/>
                        <a:gd name="T2" fmla="*/ 3 w 13"/>
                        <a:gd name="T3" fmla="*/ 0 h 25"/>
                        <a:gd name="T4" fmla="*/ 0 w 13"/>
                        <a:gd name="T5" fmla="*/ 3 h 25"/>
                        <a:gd name="T6" fmla="*/ 0 w 13"/>
                        <a:gd name="T7" fmla="*/ 25 h 25"/>
                        <a:gd name="T8" fmla="*/ 13 w 13"/>
                        <a:gd name="T9" fmla="*/ 25 h 25"/>
                        <a:gd name="T10" fmla="*/ 13 w 13"/>
                        <a:gd name="T11" fmla="*/ 3 h 25"/>
                        <a:gd name="T12" fmla="*/ 9 w 1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 h="25">
                          <a:moveTo>
                            <a:pt x="9" y="0"/>
                          </a:moveTo>
                          <a:cubicBezTo>
                            <a:pt x="3" y="0"/>
                            <a:pt x="3" y="0"/>
                            <a:pt x="3" y="0"/>
                          </a:cubicBezTo>
                          <a:cubicBezTo>
                            <a:pt x="1" y="0"/>
                            <a:pt x="0" y="2"/>
                            <a:pt x="0" y="3"/>
                          </a:cubicBezTo>
                          <a:cubicBezTo>
                            <a:pt x="0" y="25"/>
                            <a:pt x="0" y="25"/>
                            <a:pt x="0" y="25"/>
                          </a:cubicBezTo>
                          <a:cubicBezTo>
                            <a:pt x="13" y="25"/>
                            <a:pt x="13" y="25"/>
                            <a:pt x="13" y="25"/>
                          </a:cubicBezTo>
                          <a:cubicBezTo>
                            <a:pt x="13" y="3"/>
                            <a:pt x="13" y="3"/>
                            <a:pt x="13" y="3"/>
                          </a:cubicBezTo>
                          <a:cubicBezTo>
                            <a:pt x="13" y="2"/>
                            <a:pt x="11" y="0"/>
                            <a:pt x="9" y="0"/>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63" name="Freeform 1712"/>
                    <p:cNvSpPr/>
                    <p:nvPr/>
                  </p:nvSpPr>
                  <p:spPr bwMode="gray">
                    <a:xfrm>
                      <a:off x="150894" y="4255244"/>
                      <a:ext cx="40425" cy="42951"/>
                    </a:xfrm>
                    <a:custGeom>
                      <a:avLst/>
                      <a:gdLst>
                        <a:gd name="T0" fmla="*/ 64 w 64"/>
                        <a:gd name="T1" fmla="*/ 9 h 68"/>
                        <a:gd name="T2" fmla="*/ 12 w 64"/>
                        <a:gd name="T3" fmla="*/ 68 h 68"/>
                        <a:gd name="T4" fmla="*/ 0 w 64"/>
                        <a:gd name="T5" fmla="*/ 59 h 68"/>
                        <a:gd name="T6" fmla="*/ 52 w 64"/>
                        <a:gd name="T7" fmla="*/ 0 h 68"/>
                        <a:gd name="T8" fmla="*/ 64 w 64"/>
                        <a:gd name="T9" fmla="*/ 9 h 68"/>
                      </a:gdLst>
                      <a:ahLst/>
                      <a:cxnLst>
                        <a:cxn ang="0">
                          <a:pos x="T0" y="T1"/>
                        </a:cxn>
                        <a:cxn ang="0">
                          <a:pos x="T2" y="T3"/>
                        </a:cxn>
                        <a:cxn ang="0">
                          <a:pos x="T4" y="T5"/>
                        </a:cxn>
                        <a:cxn ang="0">
                          <a:pos x="T6" y="T7"/>
                        </a:cxn>
                        <a:cxn ang="0">
                          <a:pos x="T8" y="T9"/>
                        </a:cxn>
                      </a:cxnLst>
                      <a:rect l="0" t="0" r="r" b="b"/>
                      <a:pathLst>
                        <a:path w="64" h="68">
                          <a:moveTo>
                            <a:pt x="64" y="9"/>
                          </a:moveTo>
                          <a:lnTo>
                            <a:pt x="12" y="68"/>
                          </a:lnTo>
                          <a:lnTo>
                            <a:pt x="0" y="59"/>
                          </a:lnTo>
                          <a:lnTo>
                            <a:pt x="52" y="0"/>
                          </a:lnTo>
                          <a:lnTo>
                            <a:pt x="64" y="9"/>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64" name="Freeform 1713"/>
                    <p:cNvSpPr/>
                    <p:nvPr/>
                  </p:nvSpPr>
                  <p:spPr bwMode="gray">
                    <a:xfrm>
                      <a:off x="183740" y="4247664"/>
                      <a:ext cx="49268" cy="44847"/>
                    </a:xfrm>
                    <a:custGeom>
                      <a:avLst/>
                      <a:gdLst>
                        <a:gd name="T0" fmla="*/ 66 w 78"/>
                        <a:gd name="T1" fmla="*/ 71 h 71"/>
                        <a:gd name="T2" fmla="*/ 0 w 78"/>
                        <a:gd name="T3" fmla="*/ 12 h 71"/>
                        <a:gd name="T4" fmla="*/ 9 w 78"/>
                        <a:gd name="T5" fmla="*/ 0 h 71"/>
                        <a:gd name="T6" fmla="*/ 78 w 78"/>
                        <a:gd name="T7" fmla="*/ 59 h 71"/>
                        <a:gd name="T8" fmla="*/ 66 w 78"/>
                        <a:gd name="T9" fmla="*/ 71 h 71"/>
                      </a:gdLst>
                      <a:ahLst/>
                      <a:cxnLst>
                        <a:cxn ang="0">
                          <a:pos x="T0" y="T1"/>
                        </a:cxn>
                        <a:cxn ang="0">
                          <a:pos x="T2" y="T3"/>
                        </a:cxn>
                        <a:cxn ang="0">
                          <a:pos x="T4" y="T5"/>
                        </a:cxn>
                        <a:cxn ang="0">
                          <a:pos x="T6" y="T7"/>
                        </a:cxn>
                        <a:cxn ang="0">
                          <a:pos x="T8" y="T9"/>
                        </a:cxn>
                      </a:cxnLst>
                      <a:rect l="0" t="0" r="r" b="b"/>
                      <a:pathLst>
                        <a:path w="78" h="71">
                          <a:moveTo>
                            <a:pt x="66" y="71"/>
                          </a:moveTo>
                          <a:lnTo>
                            <a:pt x="0" y="12"/>
                          </a:lnTo>
                          <a:lnTo>
                            <a:pt x="9" y="0"/>
                          </a:lnTo>
                          <a:lnTo>
                            <a:pt x="78" y="59"/>
                          </a:lnTo>
                          <a:lnTo>
                            <a:pt x="66" y="71"/>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65" name="Freeform 1714"/>
                    <p:cNvSpPr/>
                    <p:nvPr/>
                  </p:nvSpPr>
                  <p:spPr bwMode="gray">
                    <a:xfrm>
                      <a:off x="217848" y="4244506"/>
                      <a:ext cx="43583" cy="48005"/>
                    </a:xfrm>
                    <a:custGeom>
                      <a:avLst/>
                      <a:gdLst>
                        <a:gd name="T0" fmla="*/ 69 w 69"/>
                        <a:gd name="T1" fmla="*/ 10 h 76"/>
                        <a:gd name="T2" fmla="*/ 12 w 69"/>
                        <a:gd name="T3" fmla="*/ 76 h 76"/>
                        <a:gd name="T4" fmla="*/ 0 w 69"/>
                        <a:gd name="T5" fmla="*/ 64 h 76"/>
                        <a:gd name="T6" fmla="*/ 57 w 69"/>
                        <a:gd name="T7" fmla="*/ 0 h 76"/>
                        <a:gd name="T8" fmla="*/ 69 w 69"/>
                        <a:gd name="T9" fmla="*/ 10 h 76"/>
                      </a:gdLst>
                      <a:ahLst/>
                      <a:cxnLst>
                        <a:cxn ang="0">
                          <a:pos x="T0" y="T1"/>
                        </a:cxn>
                        <a:cxn ang="0">
                          <a:pos x="T2" y="T3"/>
                        </a:cxn>
                        <a:cxn ang="0">
                          <a:pos x="T4" y="T5"/>
                        </a:cxn>
                        <a:cxn ang="0">
                          <a:pos x="T6" y="T7"/>
                        </a:cxn>
                        <a:cxn ang="0">
                          <a:pos x="T8" y="T9"/>
                        </a:cxn>
                      </a:cxnLst>
                      <a:rect l="0" t="0" r="r" b="b"/>
                      <a:pathLst>
                        <a:path w="69" h="76">
                          <a:moveTo>
                            <a:pt x="69" y="10"/>
                          </a:moveTo>
                          <a:lnTo>
                            <a:pt x="12" y="76"/>
                          </a:lnTo>
                          <a:lnTo>
                            <a:pt x="0" y="64"/>
                          </a:lnTo>
                          <a:lnTo>
                            <a:pt x="57" y="0"/>
                          </a:lnTo>
                          <a:lnTo>
                            <a:pt x="69" y="10"/>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866" name="Freeform 1715"/>
                    <p:cNvSpPr/>
                    <p:nvPr/>
                  </p:nvSpPr>
                  <p:spPr bwMode="gray">
                    <a:xfrm>
                      <a:off x="241851" y="4238821"/>
                      <a:ext cx="24002" cy="24002"/>
                    </a:xfrm>
                    <a:custGeom>
                      <a:avLst/>
                      <a:gdLst>
                        <a:gd name="T0" fmla="*/ 14 w 16"/>
                        <a:gd name="T1" fmla="*/ 1 h 16"/>
                        <a:gd name="T2" fmla="*/ 16 w 16"/>
                        <a:gd name="T3" fmla="*/ 2 h 16"/>
                        <a:gd name="T4" fmla="*/ 15 w 16"/>
                        <a:gd name="T5" fmla="*/ 6 h 16"/>
                        <a:gd name="T6" fmla="*/ 14 w 16"/>
                        <a:gd name="T7" fmla="*/ 11 h 16"/>
                        <a:gd name="T8" fmla="*/ 13 w 16"/>
                        <a:gd name="T9" fmla="*/ 15 h 16"/>
                        <a:gd name="T10" fmla="*/ 11 w 16"/>
                        <a:gd name="T11" fmla="*/ 16 h 16"/>
                        <a:gd name="T12" fmla="*/ 8 w 16"/>
                        <a:gd name="T13" fmla="*/ 13 h 16"/>
                        <a:gd name="T14" fmla="*/ 4 w 16"/>
                        <a:gd name="T15" fmla="*/ 10 h 16"/>
                        <a:gd name="T16" fmla="*/ 1 w 16"/>
                        <a:gd name="T17" fmla="*/ 7 h 16"/>
                        <a:gd name="T18" fmla="*/ 1 w 16"/>
                        <a:gd name="T19" fmla="*/ 5 h 16"/>
                        <a:gd name="T20" fmla="*/ 5 w 16"/>
                        <a:gd name="T21" fmla="*/ 3 h 16"/>
                        <a:gd name="T22" fmla="*/ 10 w 16"/>
                        <a:gd name="T23" fmla="*/ 2 h 16"/>
                        <a:gd name="T24" fmla="*/ 14 w 16"/>
                        <a:gd name="T25"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6">
                          <a:moveTo>
                            <a:pt x="14" y="1"/>
                          </a:moveTo>
                          <a:cubicBezTo>
                            <a:pt x="15" y="0"/>
                            <a:pt x="16" y="1"/>
                            <a:pt x="16" y="2"/>
                          </a:cubicBezTo>
                          <a:cubicBezTo>
                            <a:pt x="15" y="6"/>
                            <a:pt x="15" y="6"/>
                            <a:pt x="15" y="6"/>
                          </a:cubicBezTo>
                          <a:cubicBezTo>
                            <a:pt x="15" y="7"/>
                            <a:pt x="14" y="10"/>
                            <a:pt x="14" y="11"/>
                          </a:cubicBezTo>
                          <a:cubicBezTo>
                            <a:pt x="13" y="15"/>
                            <a:pt x="13" y="15"/>
                            <a:pt x="13" y="15"/>
                          </a:cubicBezTo>
                          <a:cubicBezTo>
                            <a:pt x="13" y="16"/>
                            <a:pt x="12" y="16"/>
                            <a:pt x="11" y="16"/>
                          </a:cubicBezTo>
                          <a:cubicBezTo>
                            <a:pt x="8" y="13"/>
                            <a:pt x="8" y="13"/>
                            <a:pt x="8" y="13"/>
                          </a:cubicBezTo>
                          <a:cubicBezTo>
                            <a:pt x="7" y="12"/>
                            <a:pt x="5" y="11"/>
                            <a:pt x="4" y="10"/>
                          </a:cubicBezTo>
                          <a:cubicBezTo>
                            <a:pt x="1" y="7"/>
                            <a:pt x="1" y="7"/>
                            <a:pt x="1" y="7"/>
                          </a:cubicBezTo>
                          <a:cubicBezTo>
                            <a:pt x="0" y="6"/>
                            <a:pt x="0" y="5"/>
                            <a:pt x="1" y="5"/>
                          </a:cubicBezTo>
                          <a:cubicBezTo>
                            <a:pt x="5" y="3"/>
                            <a:pt x="5" y="3"/>
                            <a:pt x="5" y="3"/>
                          </a:cubicBezTo>
                          <a:cubicBezTo>
                            <a:pt x="7" y="3"/>
                            <a:pt x="9" y="2"/>
                            <a:pt x="10" y="2"/>
                          </a:cubicBezTo>
                          <a:lnTo>
                            <a:pt x="14" y="1"/>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grpSp>
            </p:grpSp>
          </p:grpSp>
        </p:grpSp>
        <p:grpSp>
          <p:nvGrpSpPr>
            <p:cNvPr id="702" name="Group 701"/>
            <p:cNvGrpSpPr/>
            <p:nvPr/>
          </p:nvGrpSpPr>
          <p:grpSpPr>
            <a:xfrm>
              <a:off x="4699129" y="3875024"/>
              <a:ext cx="535940" cy="523076"/>
              <a:chOff x="5965372" y="4676921"/>
              <a:chExt cx="619886" cy="605238"/>
            </a:xfrm>
          </p:grpSpPr>
          <p:grpSp>
            <p:nvGrpSpPr>
              <p:cNvPr id="824" name="Group 46"/>
              <p:cNvGrpSpPr>
                <a:grpSpLocks noChangeAspect="1"/>
              </p:cNvGrpSpPr>
              <p:nvPr/>
            </p:nvGrpSpPr>
            <p:grpSpPr bwMode="auto">
              <a:xfrm>
                <a:off x="6089462" y="4676921"/>
                <a:ext cx="385006" cy="377721"/>
                <a:chOff x="4446" y="853"/>
                <a:chExt cx="740" cy="726"/>
              </a:xfrm>
              <a:solidFill>
                <a:srgbClr val="000000"/>
              </a:solidFill>
            </p:grpSpPr>
            <p:sp>
              <p:nvSpPr>
                <p:cNvPr id="826" name="Freeform 47"/>
                <p:cNvSpPr>
                  <a:spLocks noEditPoints="1"/>
                </p:cNvSpPr>
                <p:nvPr/>
              </p:nvSpPr>
              <p:spPr bwMode="auto">
                <a:xfrm>
                  <a:off x="4448" y="853"/>
                  <a:ext cx="734" cy="422"/>
                </a:xfrm>
                <a:custGeom>
                  <a:avLst/>
                  <a:gdLst>
                    <a:gd name="T0" fmla="*/ 388 w 734"/>
                    <a:gd name="T1" fmla="*/ 414 h 422"/>
                    <a:gd name="T2" fmla="*/ 368 w 734"/>
                    <a:gd name="T3" fmla="*/ 392 h 422"/>
                    <a:gd name="T4" fmla="*/ 348 w 734"/>
                    <a:gd name="T5" fmla="*/ 406 h 422"/>
                    <a:gd name="T6" fmla="*/ 116 w 734"/>
                    <a:gd name="T7" fmla="*/ 422 h 422"/>
                    <a:gd name="T8" fmla="*/ 72 w 734"/>
                    <a:gd name="T9" fmla="*/ 414 h 422"/>
                    <a:gd name="T10" fmla="*/ 10 w 734"/>
                    <a:gd name="T11" fmla="*/ 352 h 422"/>
                    <a:gd name="T12" fmla="*/ 0 w 734"/>
                    <a:gd name="T13" fmla="*/ 306 h 422"/>
                    <a:gd name="T14" fmla="*/ 28 w 734"/>
                    <a:gd name="T15" fmla="*/ 232 h 422"/>
                    <a:gd name="T16" fmla="*/ 94 w 734"/>
                    <a:gd name="T17" fmla="*/ 192 h 422"/>
                    <a:gd name="T18" fmla="*/ 120 w 734"/>
                    <a:gd name="T19" fmla="*/ 136 h 422"/>
                    <a:gd name="T20" fmla="*/ 188 w 734"/>
                    <a:gd name="T21" fmla="*/ 96 h 422"/>
                    <a:gd name="T22" fmla="*/ 232 w 734"/>
                    <a:gd name="T23" fmla="*/ 96 h 422"/>
                    <a:gd name="T24" fmla="*/ 286 w 734"/>
                    <a:gd name="T25" fmla="*/ 26 h 422"/>
                    <a:gd name="T26" fmla="*/ 370 w 734"/>
                    <a:gd name="T27" fmla="*/ 0 h 422"/>
                    <a:gd name="T28" fmla="*/ 432 w 734"/>
                    <a:gd name="T29" fmla="*/ 14 h 422"/>
                    <a:gd name="T30" fmla="*/ 494 w 734"/>
                    <a:gd name="T31" fmla="*/ 64 h 422"/>
                    <a:gd name="T32" fmla="*/ 532 w 734"/>
                    <a:gd name="T33" fmla="*/ 70 h 422"/>
                    <a:gd name="T34" fmla="*/ 574 w 734"/>
                    <a:gd name="T35" fmla="*/ 68 h 422"/>
                    <a:gd name="T36" fmla="*/ 644 w 734"/>
                    <a:gd name="T37" fmla="*/ 100 h 422"/>
                    <a:gd name="T38" fmla="*/ 678 w 734"/>
                    <a:gd name="T39" fmla="*/ 172 h 422"/>
                    <a:gd name="T40" fmla="*/ 676 w 734"/>
                    <a:gd name="T41" fmla="*/ 206 h 422"/>
                    <a:gd name="T42" fmla="*/ 718 w 734"/>
                    <a:gd name="T43" fmla="*/ 248 h 422"/>
                    <a:gd name="T44" fmla="*/ 734 w 734"/>
                    <a:gd name="T45" fmla="*/ 306 h 422"/>
                    <a:gd name="T46" fmla="*/ 726 w 734"/>
                    <a:gd name="T47" fmla="*/ 352 h 422"/>
                    <a:gd name="T48" fmla="*/ 664 w 734"/>
                    <a:gd name="T49" fmla="*/ 414 h 422"/>
                    <a:gd name="T50" fmla="*/ 618 w 734"/>
                    <a:gd name="T51" fmla="*/ 422 h 422"/>
                    <a:gd name="T52" fmla="*/ 638 w 734"/>
                    <a:gd name="T53" fmla="*/ 402 h 422"/>
                    <a:gd name="T54" fmla="*/ 700 w 734"/>
                    <a:gd name="T55" fmla="*/ 362 h 422"/>
                    <a:gd name="T56" fmla="*/ 716 w 734"/>
                    <a:gd name="T57" fmla="*/ 306 h 422"/>
                    <a:gd name="T58" fmla="*/ 702 w 734"/>
                    <a:gd name="T59" fmla="*/ 256 h 422"/>
                    <a:gd name="T60" fmla="*/ 662 w 734"/>
                    <a:gd name="T61" fmla="*/ 218 h 422"/>
                    <a:gd name="T62" fmla="*/ 660 w 734"/>
                    <a:gd name="T63" fmla="*/ 196 h 422"/>
                    <a:gd name="T64" fmla="*/ 654 w 734"/>
                    <a:gd name="T65" fmla="*/ 144 h 422"/>
                    <a:gd name="T66" fmla="*/ 600 w 734"/>
                    <a:gd name="T67" fmla="*/ 92 h 422"/>
                    <a:gd name="T68" fmla="*/ 548 w 734"/>
                    <a:gd name="T69" fmla="*/ 86 h 422"/>
                    <a:gd name="T70" fmla="*/ 496 w 734"/>
                    <a:gd name="T71" fmla="*/ 110 h 422"/>
                    <a:gd name="T72" fmla="*/ 472 w 734"/>
                    <a:gd name="T73" fmla="*/ 66 h 422"/>
                    <a:gd name="T74" fmla="*/ 410 w 734"/>
                    <a:gd name="T75" fmla="*/ 24 h 422"/>
                    <a:gd name="T76" fmla="*/ 350 w 734"/>
                    <a:gd name="T77" fmla="*/ 20 h 422"/>
                    <a:gd name="T78" fmla="*/ 278 w 734"/>
                    <a:gd name="T79" fmla="*/ 56 h 422"/>
                    <a:gd name="T80" fmla="*/ 244 w 734"/>
                    <a:gd name="T81" fmla="*/ 118 h 422"/>
                    <a:gd name="T82" fmla="*/ 210 w 734"/>
                    <a:gd name="T83" fmla="*/ 112 h 422"/>
                    <a:gd name="T84" fmla="*/ 158 w 734"/>
                    <a:gd name="T85" fmla="*/ 126 h 422"/>
                    <a:gd name="T86" fmla="*/ 116 w 734"/>
                    <a:gd name="T87" fmla="*/ 182 h 422"/>
                    <a:gd name="T88" fmla="*/ 104 w 734"/>
                    <a:gd name="T89" fmla="*/ 210 h 422"/>
                    <a:gd name="T90" fmla="*/ 42 w 734"/>
                    <a:gd name="T91" fmla="*/ 242 h 422"/>
                    <a:gd name="T92" fmla="*/ 18 w 734"/>
                    <a:gd name="T93" fmla="*/ 306 h 422"/>
                    <a:gd name="T94" fmla="*/ 36 w 734"/>
                    <a:gd name="T95" fmla="*/ 362 h 422"/>
                    <a:gd name="T96" fmla="*/ 96 w 734"/>
                    <a:gd name="T97" fmla="*/ 402 h 422"/>
                    <a:gd name="T98" fmla="*/ 334 w 734"/>
                    <a:gd name="T99" fmla="*/ 392 h 422"/>
                    <a:gd name="T100" fmla="*/ 368 w 734"/>
                    <a:gd name="T101" fmla="*/ 374 h 422"/>
                    <a:gd name="T102" fmla="*/ 392 w 734"/>
                    <a:gd name="T103" fmla="*/ 38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4" h="422">
                      <a:moveTo>
                        <a:pt x="618" y="422"/>
                      </a:moveTo>
                      <a:lnTo>
                        <a:pt x="388" y="422"/>
                      </a:lnTo>
                      <a:lnTo>
                        <a:pt x="388" y="414"/>
                      </a:lnTo>
                      <a:lnTo>
                        <a:pt x="388" y="414"/>
                      </a:lnTo>
                      <a:lnTo>
                        <a:pt x="388" y="406"/>
                      </a:lnTo>
                      <a:lnTo>
                        <a:pt x="382" y="398"/>
                      </a:lnTo>
                      <a:lnTo>
                        <a:pt x="376" y="394"/>
                      </a:lnTo>
                      <a:lnTo>
                        <a:pt x="368" y="392"/>
                      </a:lnTo>
                      <a:lnTo>
                        <a:pt x="368" y="392"/>
                      </a:lnTo>
                      <a:lnTo>
                        <a:pt x="358" y="394"/>
                      </a:lnTo>
                      <a:lnTo>
                        <a:pt x="352" y="398"/>
                      </a:lnTo>
                      <a:lnTo>
                        <a:pt x="348" y="406"/>
                      </a:lnTo>
                      <a:lnTo>
                        <a:pt x="346" y="414"/>
                      </a:lnTo>
                      <a:lnTo>
                        <a:pt x="346" y="422"/>
                      </a:lnTo>
                      <a:lnTo>
                        <a:pt x="336" y="422"/>
                      </a:lnTo>
                      <a:lnTo>
                        <a:pt x="116" y="422"/>
                      </a:lnTo>
                      <a:lnTo>
                        <a:pt x="116" y="422"/>
                      </a:lnTo>
                      <a:lnTo>
                        <a:pt x="104" y="422"/>
                      </a:lnTo>
                      <a:lnTo>
                        <a:pt x="94" y="420"/>
                      </a:lnTo>
                      <a:lnTo>
                        <a:pt x="72" y="414"/>
                      </a:lnTo>
                      <a:lnTo>
                        <a:pt x="52" y="402"/>
                      </a:lnTo>
                      <a:lnTo>
                        <a:pt x="34" y="388"/>
                      </a:lnTo>
                      <a:lnTo>
                        <a:pt x="20" y="372"/>
                      </a:lnTo>
                      <a:lnTo>
                        <a:pt x="10" y="352"/>
                      </a:lnTo>
                      <a:lnTo>
                        <a:pt x="2" y="330"/>
                      </a:lnTo>
                      <a:lnTo>
                        <a:pt x="0" y="318"/>
                      </a:lnTo>
                      <a:lnTo>
                        <a:pt x="0" y="306"/>
                      </a:lnTo>
                      <a:lnTo>
                        <a:pt x="0" y="306"/>
                      </a:lnTo>
                      <a:lnTo>
                        <a:pt x="2" y="286"/>
                      </a:lnTo>
                      <a:lnTo>
                        <a:pt x="8" y="266"/>
                      </a:lnTo>
                      <a:lnTo>
                        <a:pt x="16" y="248"/>
                      </a:lnTo>
                      <a:lnTo>
                        <a:pt x="28" y="232"/>
                      </a:lnTo>
                      <a:lnTo>
                        <a:pt x="42" y="218"/>
                      </a:lnTo>
                      <a:lnTo>
                        <a:pt x="58" y="206"/>
                      </a:lnTo>
                      <a:lnTo>
                        <a:pt x="76" y="198"/>
                      </a:lnTo>
                      <a:lnTo>
                        <a:pt x="94" y="192"/>
                      </a:lnTo>
                      <a:lnTo>
                        <a:pt x="94" y="192"/>
                      </a:lnTo>
                      <a:lnTo>
                        <a:pt x="100" y="172"/>
                      </a:lnTo>
                      <a:lnTo>
                        <a:pt x="108" y="154"/>
                      </a:lnTo>
                      <a:lnTo>
                        <a:pt x="120" y="136"/>
                      </a:lnTo>
                      <a:lnTo>
                        <a:pt x="134" y="122"/>
                      </a:lnTo>
                      <a:lnTo>
                        <a:pt x="150" y="110"/>
                      </a:lnTo>
                      <a:lnTo>
                        <a:pt x="168" y="102"/>
                      </a:lnTo>
                      <a:lnTo>
                        <a:pt x="188" y="96"/>
                      </a:lnTo>
                      <a:lnTo>
                        <a:pt x="210" y="94"/>
                      </a:lnTo>
                      <a:lnTo>
                        <a:pt x="210" y="94"/>
                      </a:lnTo>
                      <a:lnTo>
                        <a:pt x="232" y="96"/>
                      </a:lnTo>
                      <a:lnTo>
                        <a:pt x="232" y="96"/>
                      </a:lnTo>
                      <a:lnTo>
                        <a:pt x="242" y="76"/>
                      </a:lnTo>
                      <a:lnTo>
                        <a:pt x="254" y="56"/>
                      </a:lnTo>
                      <a:lnTo>
                        <a:pt x="268" y="40"/>
                      </a:lnTo>
                      <a:lnTo>
                        <a:pt x="286" y="26"/>
                      </a:lnTo>
                      <a:lnTo>
                        <a:pt x="306" y="16"/>
                      </a:lnTo>
                      <a:lnTo>
                        <a:pt x="326" y="8"/>
                      </a:lnTo>
                      <a:lnTo>
                        <a:pt x="348" y="2"/>
                      </a:lnTo>
                      <a:lnTo>
                        <a:pt x="370" y="0"/>
                      </a:lnTo>
                      <a:lnTo>
                        <a:pt x="370" y="0"/>
                      </a:lnTo>
                      <a:lnTo>
                        <a:pt x="392" y="2"/>
                      </a:lnTo>
                      <a:lnTo>
                        <a:pt x="412" y="6"/>
                      </a:lnTo>
                      <a:lnTo>
                        <a:pt x="432" y="14"/>
                      </a:lnTo>
                      <a:lnTo>
                        <a:pt x="450" y="22"/>
                      </a:lnTo>
                      <a:lnTo>
                        <a:pt x="466" y="34"/>
                      </a:lnTo>
                      <a:lnTo>
                        <a:pt x="480" y="48"/>
                      </a:lnTo>
                      <a:lnTo>
                        <a:pt x="494" y="64"/>
                      </a:lnTo>
                      <a:lnTo>
                        <a:pt x="504" y="82"/>
                      </a:lnTo>
                      <a:lnTo>
                        <a:pt x="504" y="82"/>
                      </a:lnTo>
                      <a:lnTo>
                        <a:pt x="518" y="76"/>
                      </a:lnTo>
                      <a:lnTo>
                        <a:pt x="532" y="70"/>
                      </a:lnTo>
                      <a:lnTo>
                        <a:pt x="548" y="68"/>
                      </a:lnTo>
                      <a:lnTo>
                        <a:pt x="562" y="66"/>
                      </a:lnTo>
                      <a:lnTo>
                        <a:pt x="562" y="66"/>
                      </a:lnTo>
                      <a:lnTo>
                        <a:pt x="574" y="68"/>
                      </a:lnTo>
                      <a:lnTo>
                        <a:pt x="586" y="70"/>
                      </a:lnTo>
                      <a:lnTo>
                        <a:pt x="608" y="76"/>
                      </a:lnTo>
                      <a:lnTo>
                        <a:pt x="628" y="86"/>
                      </a:lnTo>
                      <a:lnTo>
                        <a:pt x="644" y="100"/>
                      </a:lnTo>
                      <a:lnTo>
                        <a:pt x="658" y="118"/>
                      </a:lnTo>
                      <a:lnTo>
                        <a:pt x="670" y="138"/>
                      </a:lnTo>
                      <a:lnTo>
                        <a:pt x="676" y="160"/>
                      </a:lnTo>
                      <a:lnTo>
                        <a:pt x="678" y="172"/>
                      </a:lnTo>
                      <a:lnTo>
                        <a:pt x="678" y="184"/>
                      </a:lnTo>
                      <a:lnTo>
                        <a:pt x="678" y="184"/>
                      </a:lnTo>
                      <a:lnTo>
                        <a:pt x="676" y="206"/>
                      </a:lnTo>
                      <a:lnTo>
                        <a:pt x="676" y="206"/>
                      </a:lnTo>
                      <a:lnTo>
                        <a:pt x="690" y="214"/>
                      </a:lnTo>
                      <a:lnTo>
                        <a:pt x="700" y="224"/>
                      </a:lnTo>
                      <a:lnTo>
                        <a:pt x="710" y="236"/>
                      </a:lnTo>
                      <a:lnTo>
                        <a:pt x="718" y="248"/>
                      </a:lnTo>
                      <a:lnTo>
                        <a:pt x="726" y="262"/>
                      </a:lnTo>
                      <a:lnTo>
                        <a:pt x="730" y="276"/>
                      </a:lnTo>
                      <a:lnTo>
                        <a:pt x="734" y="292"/>
                      </a:lnTo>
                      <a:lnTo>
                        <a:pt x="734" y="306"/>
                      </a:lnTo>
                      <a:lnTo>
                        <a:pt x="734" y="306"/>
                      </a:lnTo>
                      <a:lnTo>
                        <a:pt x="734" y="318"/>
                      </a:lnTo>
                      <a:lnTo>
                        <a:pt x="732" y="330"/>
                      </a:lnTo>
                      <a:lnTo>
                        <a:pt x="726" y="352"/>
                      </a:lnTo>
                      <a:lnTo>
                        <a:pt x="714" y="372"/>
                      </a:lnTo>
                      <a:lnTo>
                        <a:pt x="700" y="388"/>
                      </a:lnTo>
                      <a:lnTo>
                        <a:pt x="684" y="402"/>
                      </a:lnTo>
                      <a:lnTo>
                        <a:pt x="664" y="414"/>
                      </a:lnTo>
                      <a:lnTo>
                        <a:pt x="642" y="420"/>
                      </a:lnTo>
                      <a:lnTo>
                        <a:pt x="630" y="422"/>
                      </a:lnTo>
                      <a:lnTo>
                        <a:pt x="618" y="422"/>
                      </a:lnTo>
                      <a:lnTo>
                        <a:pt x="618" y="422"/>
                      </a:lnTo>
                      <a:close/>
                      <a:moveTo>
                        <a:pt x="406" y="404"/>
                      </a:moveTo>
                      <a:lnTo>
                        <a:pt x="618" y="404"/>
                      </a:lnTo>
                      <a:lnTo>
                        <a:pt x="618" y="404"/>
                      </a:lnTo>
                      <a:lnTo>
                        <a:pt x="638" y="402"/>
                      </a:lnTo>
                      <a:lnTo>
                        <a:pt x="656" y="398"/>
                      </a:lnTo>
                      <a:lnTo>
                        <a:pt x="674" y="388"/>
                      </a:lnTo>
                      <a:lnTo>
                        <a:pt x="688" y="376"/>
                      </a:lnTo>
                      <a:lnTo>
                        <a:pt x="700" y="362"/>
                      </a:lnTo>
                      <a:lnTo>
                        <a:pt x="708" y="344"/>
                      </a:lnTo>
                      <a:lnTo>
                        <a:pt x="714" y="326"/>
                      </a:lnTo>
                      <a:lnTo>
                        <a:pt x="716" y="306"/>
                      </a:lnTo>
                      <a:lnTo>
                        <a:pt x="716" y="306"/>
                      </a:lnTo>
                      <a:lnTo>
                        <a:pt x="716" y="292"/>
                      </a:lnTo>
                      <a:lnTo>
                        <a:pt x="712" y="280"/>
                      </a:lnTo>
                      <a:lnTo>
                        <a:pt x="708" y="266"/>
                      </a:lnTo>
                      <a:lnTo>
                        <a:pt x="702" y="256"/>
                      </a:lnTo>
                      <a:lnTo>
                        <a:pt x="694" y="244"/>
                      </a:lnTo>
                      <a:lnTo>
                        <a:pt x="684" y="234"/>
                      </a:lnTo>
                      <a:lnTo>
                        <a:pt x="674" y="226"/>
                      </a:lnTo>
                      <a:lnTo>
                        <a:pt x="662" y="218"/>
                      </a:lnTo>
                      <a:lnTo>
                        <a:pt x="656" y="216"/>
                      </a:lnTo>
                      <a:lnTo>
                        <a:pt x="658" y="208"/>
                      </a:lnTo>
                      <a:lnTo>
                        <a:pt x="658" y="208"/>
                      </a:lnTo>
                      <a:lnTo>
                        <a:pt x="660" y="196"/>
                      </a:lnTo>
                      <a:lnTo>
                        <a:pt x="660" y="184"/>
                      </a:lnTo>
                      <a:lnTo>
                        <a:pt x="660" y="184"/>
                      </a:lnTo>
                      <a:lnTo>
                        <a:pt x="658" y="164"/>
                      </a:lnTo>
                      <a:lnTo>
                        <a:pt x="654" y="144"/>
                      </a:lnTo>
                      <a:lnTo>
                        <a:pt x="644" y="128"/>
                      </a:lnTo>
                      <a:lnTo>
                        <a:pt x="632" y="114"/>
                      </a:lnTo>
                      <a:lnTo>
                        <a:pt x="618" y="102"/>
                      </a:lnTo>
                      <a:lnTo>
                        <a:pt x="600" y="92"/>
                      </a:lnTo>
                      <a:lnTo>
                        <a:pt x="582" y="86"/>
                      </a:lnTo>
                      <a:lnTo>
                        <a:pt x="562" y="84"/>
                      </a:lnTo>
                      <a:lnTo>
                        <a:pt x="562" y="84"/>
                      </a:lnTo>
                      <a:lnTo>
                        <a:pt x="548" y="86"/>
                      </a:lnTo>
                      <a:lnTo>
                        <a:pt x="532" y="90"/>
                      </a:lnTo>
                      <a:lnTo>
                        <a:pt x="518" y="96"/>
                      </a:lnTo>
                      <a:lnTo>
                        <a:pt x="506" y="104"/>
                      </a:lnTo>
                      <a:lnTo>
                        <a:pt x="496" y="110"/>
                      </a:lnTo>
                      <a:lnTo>
                        <a:pt x="492" y="100"/>
                      </a:lnTo>
                      <a:lnTo>
                        <a:pt x="492" y="100"/>
                      </a:lnTo>
                      <a:lnTo>
                        <a:pt x="484" y="82"/>
                      </a:lnTo>
                      <a:lnTo>
                        <a:pt x="472" y="66"/>
                      </a:lnTo>
                      <a:lnTo>
                        <a:pt x="458" y="52"/>
                      </a:lnTo>
                      <a:lnTo>
                        <a:pt x="444" y="40"/>
                      </a:lnTo>
                      <a:lnTo>
                        <a:pt x="426" y="32"/>
                      </a:lnTo>
                      <a:lnTo>
                        <a:pt x="410" y="24"/>
                      </a:lnTo>
                      <a:lnTo>
                        <a:pt x="390" y="20"/>
                      </a:lnTo>
                      <a:lnTo>
                        <a:pt x="370" y="18"/>
                      </a:lnTo>
                      <a:lnTo>
                        <a:pt x="370" y="18"/>
                      </a:lnTo>
                      <a:lnTo>
                        <a:pt x="350" y="20"/>
                      </a:lnTo>
                      <a:lnTo>
                        <a:pt x="330" y="26"/>
                      </a:lnTo>
                      <a:lnTo>
                        <a:pt x="310" y="32"/>
                      </a:lnTo>
                      <a:lnTo>
                        <a:pt x="294" y="44"/>
                      </a:lnTo>
                      <a:lnTo>
                        <a:pt x="278" y="56"/>
                      </a:lnTo>
                      <a:lnTo>
                        <a:pt x="264" y="72"/>
                      </a:lnTo>
                      <a:lnTo>
                        <a:pt x="254" y="90"/>
                      </a:lnTo>
                      <a:lnTo>
                        <a:pt x="246" y="110"/>
                      </a:lnTo>
                      <a:lnTo>
                        <a:pt x="244" y="118"/>
                      </a:lnTo>
                      <a:lnTo>
                        <a:pt x="234" y="116"/>
                      </a:lnTo>
                      <a:lnTo>
                        <a:pt x="234" y="116"/>
                      </a:lnTo>
                      <a:lnTo>
                        <a:pt x="222" y="112"/>
                      </a:lnTo>
                      <a:lnTo>
                        <a:pt x="210" y="112"/>
                      </a:lnTo>
                      <a:lnTo>
                        <a:pt x="210" y="112"/>
                      </a:lnTo>
                      <a:lnTo>
                        <a:pt x="192" y="114"/>
                      </a:lnTo>
                      <a:lnTo>
                        <a:pt x="174" y="118"/>
                      </a:lnTo>
                      <a:lnTo>
                        <a:pt x="158" y="126"/>
                      </a:lnTo>
                      <a:lnTo>
                        <a:pt x="144" y="138"/>
                      </a:lnTo>
                      <a:lnTo>
                        <a:pt x="132" y="150"/>
                      </a:lnTo>
                      <a:lnTo>
                        <a:pt x="122" y="166"/>
                      </a:lnTo>
                      <a:lnTo>
                        <a:pt x="116" y="182"/>
                      </a:lnTo>
                      <a:lnTo>
                        <a:pt x="112" y="202"/>
                      </a:lnTo>
                      <a:lnTo>
                        <a:pt x="112" y="208"/>
                      </a:lnTo>
                      <a:lnTo>
                        <a:pt x="104" y="210"/>
                      </a:lnTo>
                      <a:lnTo>
                        <a:pt x="104" y="210"/>
                      </a:lnTo>
                      <a:lnTo>
                        <a:pt x="86" y="214"/>
                      </a:lnTo>
                      <a:lnTo>
                        <a:pt x="70" y="220"/>
                      </a:lnTo>
                      <a:lnTo>
                        <a:pt x="56" y="230"/>
                      </a:lnTo>
                      <a:lnTo>
                        <a:pt x="42" y="242"/>
                      </a:lnTo>
                      <a:lnTo>
                        <a:pt x="32" y="256"/>
                      </a:lnTo>
                      <a:lnTo>
                        <a:pt x="24" y="272"/>
                      </a:lnTo>
                      <a:lnTo>
                        <a:pt x="20" y="288"/>
                      </a:lnTo>
                      <a:lnTo>
                        <a:pt x="18" y="306"/>
                      </a:lnTo>
                      <a:lnTo>
                        <a:pt x="18" y="306"/>
                      </a:lnTo>
                      <a:lnTo>
                        <a:pt x="20" y="326"/>
                      </a:lnTo>
                      <a:lnTo>
                        <a:pt x="26" y="344"/>
                      </a:lnTo>
                      <a:lnTo>
                        <a:pt x="36" y="362"/>
                      </a:lnTo>
                      <a:lnTo>
                        <a:pt x="48" y="376"/>
                      </a:lnTo>
                      <a:lnTo>
                        <a:pt x="62" y="388"/>
                      </a:lnTo>
                      <a:lnTo>
                        <a:pt x="78" y="398"/>
                      </a:lnTo>
                      <a:lnTo>
                        <a:pt x="96" y="402"/>
                      </a:lnTo>
                      <a:lnTo>
                        <a:pt x="116" y="404"/>
                      </a:lnTo>
                      <a:lnTo>
                        <a:pt x="328" y="404"/>
                      </a:lnTo>
                      <a:lnTo>
                        <a:pt x="328" y="404"/>
                      </a:lnTo>
                      <a:lnTo>
                        <a:pt x="334" y="392"/>
                      </a:lnTo>
                      <a:lnTo>
                        <a:pt x="342" y="382"/>
                      </a:lnTo>
                      <a:lnTo>
                        <a:pt x="354" y="376"/>
                      </a:lnTo>
                      <a:lnTo>
                        <a:pt x="360" y="374"/>
                      </a:lnTo>
                      <a:lnTo>
                        <a:pt x="368" y="374"/>
                      </a:lnTo>
                      <a:lnTo>
                        <a:pt x="368" y="374"/>
                      </a:lnTo>
                      <a:lnTo>
                        <a:pt x="374" y="374"/>
                      </a:lnTo>
                      <a:lnTo>
                        <a:pt x="380" y="376"/>
                      </a:lnTo>
                      <a:lnTo>
                        <a:pt x="392" y="382"/>
                      </a:lnTo>
                      <a:lnTo>
                        <a:pt x="400" y="392"/>
                      </a:lnTo>
                      <a:lnTo>
                        <a:pt x="406" y="404"/>
                      </a:lnTo>
                      <a:lnTo>
                        <a:pt x="406" y="4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27" name="Freeform 48"/>
                <p:cNvSpPr/>
                <p:nvPr/>
              </p:nvSpPr>
              <p:spPr bwMode="auto">
                <a:xfrm>
                  <a:off x="4776" y="1257"/>
                  <a:ext cx="80" cy="50"/>
                </a:xfrm>
                <a:custGeom>
                  <a:avLst/>
                  <a:gdLst>
                    <a:gd name="T0" fmla="*/ 40 w 80"/>
                    <a:gd name="T1" fmla="*/ 50 h 50"/>
                    <a:gd name="T2" fmla="*/ 40 w 80"/>
                    <a:gd name="T3" fmla="*/ 50 h 50"/>
                    <a:gd name="T4" fmla="*/ 32 w 80"/>
                    <a:gd name="T5" fmla="*/ 48 h 50"/>
                    <a:gd name="T6" fmla="*/ 24 w 80"/>
                    <a:gd name="T7" fmla="*/ 46 h 50"/>
                    <a:gd name="T8" fmla="*/ 18 w 80"/>
                    <a:gd name="T9" fmla="*/ 42 h 50"/>
                    <a:gd name="T10" fmla="*/ 12 w 80"/>
                    <a:gd name="T11" fmla="*/ 38 h 50"/>
                    <a:gd name="T12" fmla="*/ 6 w 80"/>
                    <a:gd name="T13" fmla="*/ 32 h 50"/>
                    <a:gd name="T14" fmla="*/ 2 w 80"/>
                    <a:gd name="T15" fmla="*/ 26 h 50"/>
                    <a:gd name="T16" fmla="*/ 0 w 80"/>
                    <a:gd name="T17" fmla="*/ 18 h 50"/>
                    <a:gd name="T18" fmla="*/ 0 w 80"/>
                    <a:gd name="T19" fmla="*/ 10 h 50"/>
                    <a:gd name="T20" fmla="*/ 0 w 80"/>
                    <a:gd name="T21" fmla="*/ 0 h 50"/>
                    <a:gd name="T22" fmla="*/ 18 w 80"/>
                    <a:gd name="T23" fmla="*/ 0 h 50"/>
                    <a:gd name="T24" fmla="*/ 18 w 80"/>
                    <a:gd name="T25" fmla="*/ 10 h 50"/>
                    <a:gd name="T26" fmla="*/ 18 w 80"/>
                    <a:gd name="T27" fmla="*/ 10 h 50"/>
                    <a:gd name="T28" fmla="*/ 20 w 80"/>
                    <a:gd name="T29" fmla="*/ 18 h 50"/>
                    <a:gd name="T30" fmla="*/ 24 w 80"/>
                    <a:gd name="T31" fmla="*/ 24 h 50"/>
                    <a:gd name="T32" fmla="*/ 32 w 80"/>
                    <a:gd name="T33" fmla="*/ 30 h 50"/>
                    <a:gd name="T34" fmla="*/ 40 w 80"/>
                    <a:gd name="T35" fmla="*/ 32 h 50"/>
                    <a:gd name="T36" fmla="*/ 40 w 80"/>
                    <a:gd name="T37" fmla="*/ 32 h 50"/>
                    <a:gd name="T38" fmla="*/ 48 w 80"/>
                    <a:gd name="T39" fmla="*/ 30 h 50"/>
                    <a:gd name="T40" fmla="*/ 54 w 80"/>
                    <a:gd name="T41" fmla="*/ 24 h 50"/>
                    <a:gd name="T42" fmla="*/ 60 w 80"/>
                    <a:gd name="T43" fmla="*/ 18 h 50"/>
                    <a:gd name="T44" fmla="*/ 60 w 80"/>
                    <a:gd name="T45" fmla="*/ 10 h 50"/>
                    <a:gd name="T46" fmla="*/ 62 w 80"/>
                    <a:gd name="T47" fmla="*/ 0 h 50"/>
                    <a:gd name="T48" fmla="*/ 80 w 80"/>
                    <a:gd name="T49" fmla="*/ 0 h 50"/>
                    <a:gd name="T50" fmla="*/ 78 w 80"/>
                    <a:gd name="T51" fmla="*/ 10 h 50"/>
                    <a:gd name="T52" fmla="*/ 78 w 80"/>
                    <a:gd name="T53" fmla="*/ 10 h 50"/>
                    <a:gd name="T54" fmla="*/ 78 w 80"/>
                    <a:gd name="T55" fmla="*/ 18 h 50"/>
                    <a:gd name="T56" fmla="*/ 76 w 80"/>
                    <a:gd name="T57" fmla="*/ 26 h 50"/>
                    <a:gd name="T58" fmla="*/ 72 w 80"/>
                    <a:gd name="T59" fmla="*/ 32 h 50"/>
                    <a:gd name="T60" fmla="*/ 68 w 80"/>
                    <a:gd name="T61" fmla="*/ 38 h 50"/>
                    <a:gd name="T62" fmla="*/ 62 w 80"/>
                    <a:gd name="T63" fmla="*/ 42 h 50"/>
                    <a:gd name="T64" fmla="*/ 54 w 80"/>
                    <a:gd name="T65" fmla="*/ 46 h 50"/>
                    <a:gd name="T66" fmla="*/ 48 w 80"/>
                    <a:gd name="T67" fmla="*/ 48 h 50"/>
                    <a:gd name="T68" fmla="*/ 40 w 80"/>
                    <a:gd name="T69" fmla="*/ 50 h 50"/>
                    <a:gd name="T70" fmla="*/ 40 w 80"/>
                    <a:gd name="T7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0" h="50">
                      <a:moveTo>
                        <a:pt x="40" y="50"/>
                      </a:moveTo>
                      <a:lnTo>
                        <a:pt x="40" y="50"/>
                      </a:lnTo>
                      <a:lnTo>
                        <a:pt x="32" y="48"/>
                      </a:lnTo>
                      <a:lnTo>
                        <a:pt x="24" y="46"/>
                      </a:lnTo>
                      <a:lnTo>
                        <a:pt x="18" y="42"/>
                      </a:lnTo>
                      <a:lnTo>
                        <a:pt x="12" y="38"/>
                      </a:lnTo>
                      <a:lnTo>
                        <a:pt x="6" y="32"/>
                      </a:lnTo>
                      <a:lnTo>
                        <a:pt x="2" y="26"/>
                      </a:lnTo>
                      <a:lnTo>
                        <a:pt x="0" y="18"/>
                      </a:lnTo>
                      <a:lnTo>
                        <a:pt x="0" y="10"/>
                      </a:lnTo>
                      <a:lnTo>
                        <a:pt x="0" y="0"/>
                      </a:lnTo>
                      <a:lnTo>
                        <a:pt x="18" y="0"/>
                      </a:lnTo>
                      <a:lnTo>
                        <a:pt x="18" y="10"/>
                      </a:lnTo>
                      <a:lnTo>
                        <a:pt x="18" y="10"/>
                      </a:lnTo>
                      <a:lnTo>
                        <a:pt x="20" y="18"/>
                      </a:lnTo>
                      <a:lnTo>
                        <a:pt x="24" y="24"/>
                      </a:lnTo>
                      <a:lnTo>
                        <a:pt x="32" y="30"/>
                      </a:lnTo>
                      <a:lnTo>
                        <a:pt x="40" y="32"/>
                      </a:lnTo>
                      <a:lnTo>
                        <a:pt x="40" y="32"/>
                      </a:lnTo>
                      <a:lnTo>
                        <a:pt x="48" y="30"/>
                      </a:lnTo>
                      <a:lnTo>
                        <a:pt x="54" y="24"/>
                      </a:lnTo>
                      <a:lnTo>
                        <a:pt x="60" y="18"/>
                      </a:lnTo>
                      <a:lnTo>
                        <a:pt x="60" y="10"/>
                      </a:lnTo>
                      <a:lnTo>
                        <a:pt x="62" y="0"/>
                      </a:lnTo>
                      <a:lnTo>
                        <a:pt x="80" y="0"/>
                      </a:lnTo>
                      <a:lnTo>
                        <a:pt x="78" y="10"/>
                      </a:lnTo>
                      <a:lnTo>
                        <a:pt x="78" y="10"/>
                      </a:lnTo>
                      <a:lnTo>
                        <a:pt x="78" y="18"/>
                      </a:lnTo>
                      <a:lnTo>
                        <a:pt x="76" y="26"/>
                      </a:lnTo>
                      <a:lnTo>
                        <a:pt x="72" y="32"/>
                      </a:lnTo>
                      <a:lnTo>
                        <a:pt x="68" y="38"/>
                      </a:lnTo>
                      <a:lnTo>
                        <a:pt x="62" y="42"/>
                      </a:lnTo>
                      <a:lnTo>
                        <a:pt x="54" y="46"/>
                      </a:lnTo>
                      <a:lnTo>
                        <a:pt x="48" y="48"/>
                      </a:lnTo>
                      <a:lnTo>
                        <a:pt x="40" y="50"/>
                      </a:lnTo>
                      <a:lnTo>
                        <a:pt x="40"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28" name="Rectangle 49"/>
                <p:cNvSpPr>
                  <a:spLocks noChangeArrowheads="1"/>
                </p:cNvSpPr>
                <p:nvPr/>
              </p:nvSpPr>
              <p:spPr bwMode="auto">
                <a:xfrm>
                  <a:off x="4806" y="1289"/>
                  <a:ext cx="18"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29" name="Rectangle 50"/>
                <p:cNvSpPr>
                  <a:spLocks noChangeArrowheads="1"/>
                </p:cNvSpPr>
                <p:nvPr/>
              </p:nvSpPr>
              <p:spPr bwMode="auto">
                <a:xfrm>
                  <a:off x="4530" y="1319"/>
                  <a:ext cx="18"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30" name="Rectangle 51"/>
                <p:cNvSpPr>
                  <a:spLocks noChangeArrowheads="1"/>
                </p:cNvSpPr>
                <p:nvPr/>
              </p:nvSpPr>
              <p:spPr bwMode="auto">
                <a:xfrm>
                  <a:off x="5082" y="1319"/>
                  <a:ext cx="18"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31" name="Rectangle 52"/>
                <p:cNvSpPr>
                  <a:spLocks noChangeArrowheads="1"/>
                </p:cNvSpPr>
                <p:nvPr/>
              </p:nvSpPr>
              <p:spPr bwMode="auto">
                <a:xfrm>
                  <a:off x="4806" y="1319"/>
                  <a:ext cx="18"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32" name="Rectangle 53"/>
                <p:cNvSpPr>
                  <a:spLocks noChangeArrowheads="1"/>
                </p:cNvSpPr>
                <p:nvPr/>
              </p:nvSpPr>
              <p:spPr bwMode="auto">
                <a:xfrm>
                  <a:off x="4530" y="1319"/>
                  <a:ext cx="570"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33" name="Freeform 54"/>
                <p:cNvSpPr>
                  <a:spLocks noEditPoints="1"/>
                </p:cNvSpPr>
                <p:nvPr/>
              </p:nvSpPr>
              <p:spPr bwMode="auto">
                <a:xfrm>
                  <a:off x="4446" y="1379"/>
                  <a:ext cx="186" cy="78"/>
                </a:xfrm>
                <a:custGeom>
                  <a:avLst/>
                  <a:gdLst>
                    <a:gd name="T0" fmla="*/ 186 w 186"/>
                    <a:gd name="T1" fmla="*/ 78 h 78"/>
                    <a:gd name="T2" fmla="*/ 0 w 186"/>
                    <a:gd name="T3" fmla="*/ 78 h 78"/>
                    <a:gd name="T4" fmla="*/ 0 w 186"/>
                    <a:gd name="T5" fmla="*/ 0 h 78"/>
                    <a:gd name="T6" fmla="*/ 186 w 186"/>
                    <a:gd name="T7" fmla="*/ 0 h 78"/>
                    <a:gd name="T8" fmla="*/ 186 w 186"/>
                    <a:gd name="T9" fmla="*/ 78 h 78"/>
                    <a:gd name="T10" fmla="*/ 18 w 186"/>
                    <a:gd name="T11" fmla="*/ 60 h 78"/>
                    <a:gd name="T12" fmla="*/ 168 w 186"/>
                    <a:gd name="T13" fmla="*/ 60 h 78"/>
                    <a:gd name="T14" fmla="*/ 168 w 186"/>
                    <a:gd name="T15" fmla="*/ 18 h 78"/>
                    <a:gd name="T16" fmla="*/ 18 w 186"/>
                    <a:gd name="T17" fmla="*/ 18 h 78"/>
                    <a:gd name="T18" fmla="*/ 18 w 186"/>
                    <a:gd name="T19" fmla="*/ 6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78">
                      <a:moveTo>
                        <a:pt x="186" y="78"/>
                      </a:moveTo>
                      <a:lnTo>
                        <a:pt x="0" y="78"/>
                      </a:lnTo>
                      <a:lnTo>
                        <a:pt x="0" y="0"/>
                      </a:lnTo>
                      <a:lnTo>
                        <a:pt x="186" y="0"/>
                      </a:lnTo>
                      <a:lnTo>
                        <a:pt x="186" y="78"/>
                      </a:lnTo>
                      <a:close/>
                      <a:moveTo>
                        <a:pt x="18" y="60"/>
                      </a:moveTo>
                      <a:lnTo>
                        <a:pt x="168" y="60"/>
                      </a:lnTo>
                      <a:lnTo>
                        <a:pt x="168" y="18"/>
                      </a:lnTo>
                      <a:lnTo>
                        <a:pt x="18" y="18"/>
                      </a:lnTo>
                      <a:lnTo>
                        <a:pt x="18"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34" name="Freeform 55"/>
                <p:cNvSpPr>
                  <a:spLocks noEditPoints="1"/>
                </p:cNvSpPr>
                <p:nvPr/>
              </p:nvSpPr>
              <p:spPr bwMode="auto">
                <a:xfrm>
                  <a:off x="4446" y="1439"/>
                  <a:ext cx="186" cy="80"/>
                </a:xfrm>
                <a:custGeom>
                  <a:avLst/>
                  <a:gdLst>
                    <a:gd name="T0" fmla="*/ 186 w 186"/>
                    <a:gd name="T1" fmla="*/ 80 h 80"/>
                    <a:gd name="T2" fmla="*/ 0 w 186"/>
                    <a:gd name="T3" fmla="*/ 80 h 80"/>
                    <a:gd name="T4" fmla="*/ 0 w 186"/>
                    <a:gd name="T5" fmla="*/ 0 h 80"/>
                    <a:gd name="T6" fmla="*/ 186 w 186"/>
                    <a:gd name="T7" fmla="*/ 0 h 80"/>
                    <a:gd name="T8" fmla="*/ 186 w 186"/>
                    <a:gd name="T9" fmla="*/ 80 h 80"/>
                    <a:gd name="T10" fmla="*/ 18 w 186"/>
                    <a:gd name="T11" fmla="*/ 62 h 80"/>
                    <a:gd name="T12" fmla="*/ 168 w 186"/>
                    <a:gd name="T13" fmla="*/ 62 h 80"/>
                    <a:gd name="T14" fmla="*/ 168 w 186"/>
                    <a:gd name="T15" fmla="*/ 18 h 80"/>
                    <a:gd name="T16" fmla="*/ 18 w 186"/>
                    <a:gd name="T17" fmla="*/ 18 h 80"/>
                    <a:gd name="T18" fmla="*/ 18 w 186"/>
                    <a:gd name="T19"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80">
                      <a:moveTo>
                        <a:pt x="186" y="80"/>
                      </a:moveTo>
                      <a:lnTo>
                        <a:pt x="0" y="80"/>
                      </a:lnTo>
                      <a:lnTo>
                        <a:pt x="0" y="0"/>
                      </a:lnTo>
                      <a:lnTo>
                        <a:pt x="186" y="0"/>
                      </a:lnTo>
                      <a:lnTo>
                        <a:pt x="186" y="80"/>
                      </a:lnTo>
                      <a:close/>
                      <a:moveTo>
                        <a:pt x="18" y="62"/>
                      </a:moveTo>
                      <a:lnTo>
                        <a:pt x="168" y="62"/>
                      </a:lnTo>
                      <a:lnTo>
                        <a:pt x="168" y="18"/>
                      </a:lnTo>
                      <a:lnTo>
                        <a:pt x="18" y="18"/>
                      </a:lnTo>
                      <a:lnTo>
                        <a:pt x="18"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35" name="Freeform 56"/>
                <p:cNvSpPr>
                  <a:spLocks noEditPoints="1"/>
                </p:cNvSpPr>
                <p:nvPr/>
              </p:nvSpPr>
              <p:spPr bwMode="auto">
                <a:xfrm>
                  <a:off x="4446" y="1501"/>
                  <a:ext cx="186" cy="78"/>
                </a:xfrm>
                <a:custGeom>
                  <a:avLst/>
                  <a:gdLst>
                    <a:gd name="T0" fmla="*/ 186 w 186"/>
                    <a:gd name="T1" fmla="*/ 78 h 78"/>
                    <a:gd name="T2" fmla="*/ 0 w 186"/>
                    <a:gd name="T3" fmla="*/ 78 h 78"/>
                    <a:gd name="T4" fmla="*/ 0 w 186"/>
                    <a:gd name="T5" fmla="*/ 0 h 78"/>
                    <a:gd name="T6" fmla="*/ 186 w 186"/>
                    <a:gd name="T7" fmla="*/ 0 h 78"/>
                    <a:gd name="T8" fmla="*/ 186 w 186"/>
                    <a:gd name="T9" fmla="*/ 78 h 78"/>
                    <a:gd name="T10" fmla="*/ 18 w 186"/>
                    <a:gd name="T11" fmla="*/ 60 h 78"/>
                    <a:gd name="T12" fmla="*/ 168 w 186"/>
                    <a:gd name="T13" fmla="*/ 60 h 78"/>
                    <a:gd name="T14" fmla="*/ 168 w 186"/>
                    <a:gd name="T15" fmla="*/ 18 h 78"/>
                    <a:gd name="T16" fmla="*/ 18 w 186"/>
                    <a:gd name="T17" fmla="*/ 18 h 78"/>
                    <a:gd name="T18" fmla="*/ 18 w 186"/>
                    <a:gd name="T19" fmla="*/ 6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78">
                      <a:moveTo>
                        <a:pt x="186" y="78"/>
                      </a:moveTo>
                      <a:lnTo>
                        <a:pt x="0" y="78"/>
                      </a:lnTo>
                      <a:lnTo>
                        <a:pt x="0" y="0"/>
                      </a:lnTo>
                      <a:lnTo>
                        <a:pt x="186" y="0"/>
                      </a:lnTo>
                      <a:lnTo>
                        <a:pt x="186" y="78"/>
                      </a:lnTo>
                      <a:close/>
                      <a:moveTo>
                        <a:pt x="18" y="60"/>
                      </a:moveTo>
                      <a:lnTo>
                        <a:pt x="168" y="60"/>
                      </a:lnTo>
                      <a:lnTo>
                        <a:pt x="168" y="18"/>
                      </a:lnTo>
                      <a:lnTo>
                        <a:pt x="18" y="18"/>
                      </a:lnTo>
                      <a:lnTo>
                        <a:pt x="18"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36" name="Freeform 57"/>
                <p:cNvSpPr>
                  <a:spLocks noEditPoints="1"/>
                </p:cNvSpPr>
                <p:nvPr/>
              </p:nvSpPr>
              <p:spPr bwMode="auto">
                <a:xfrm>
                  <a:off x="4998" y="1379"/>
                  <a:ext cx="188" cy="78"/>
                </a:xfrm>
                <a:custGeom>
                  <a:avLst/>
                  <a:gdLst>
                    <a:gd name="T0" fmla="*/ 188 w 188"/>
                    <a:gd name="T1" fmla="*/ 78 h 78"/>
                    <a:gd name="T2" fmla="*/ 0 w 188"/>
                    <a:gd name="T3" fmla="*/ 78 h 78"/>
                    <a:gd name="T4" fmla="*/ 0 w 188"/>
                    <a:gd name="T5" fmla="*/ 0 h 78"/>
                    <a:gd name="T6" fmla="*/ 188 w 188"/>
                    <a:gd name="T7" fmla="*/ 0 h 78"/>
                    <a:gd name="T8" fmla="*/ 188 w 188"/>
                    <a:gd name="T9" fmla="*/ 78 h 78"/>
                    <a:gd name="T10" fmla="*/ 18 w 188"/>
                    <a:gd name="T11" fmla="*/ 60 h 78"/>
                    <a:gd name="T12" fmla="*/ 170 w 188"/>
                    <a:gd name="T13" fmla="*/ 60 h 78"/>
                    <a:gd name="T14" fmla="*/ 170 w 188"/>
                    <a:gd name="T15" fmla="*/ 18 h 78"/>
                    <a:gd name="T16" fmla="*/ 18 w 188"/>
                    <a:gd name="T17" fmla="*/ 18 h 78"/>
                    <a:gd name="T18" fmla="*/ 18 w 188"/>
                    <a:gd name="T19" fmla="*/ 6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78">
                      <a:moveTo>
                        <a:pt x="188" y="78"/>
                      </a:moveTo>
                      <a:lnTo>
                        <a:pt x="0" y="78"/>
                      </a:lnTo>
                      <a:lnTo>
                        <a:pt x="0" y="0"/>
                      </a:lnTo>
                      <a:lnTo>
                        <a:pt x="188" y="0"/>
                      </a:lnTo>
                      <a:lnTo>
                        <a:pt x="188" y="78"/>
                      </a:lnTo>
                      <a:close/>
                      <a:moveTo>
                        <a:pt x="18" y="60"/>
                      </a:moveTo>
                      <a:lnTo>
                        <a:pt x="170" y="60"/>
                      </a:lnTo>
                      <a:lnTo>
                        <a:pt x="170" y="18"/>
                      </a:lnTo>
                      <a:lnTo>
                        <a:pt x="18" y="18"/>
                      </a:lnTo>
                      <a:lnTo>
                        <a:pt x="18"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37" name="Freeform 58"/>
                <p:cNvSpPr>
                  <a:spLocks noEditPoints="1"/>
                </p:cNvSpPr>
                <p:nvPr/>
              </p:nvSpPr>
              <p:spPr bwMode="auto">
                <a:xfrm>
                  <a:off x="4998" y="1439"/>
                  <a:ext cx="188" cy="80"/>
                </a:xfrm>
                <a:custGeom>
                  <a:avLst/>
                  <a:gdLst>
                    <a:gd name="T0" fmla="*/ 188 w 188"/>
                    <a:gd name="T1" fmla="*/ 80 h 80"/>
                    <a:gd name="T2" fmla="*/ 0 w 188"/>
                    <a:gd name="T3" fmla="*/ 80 h 80"/>
                    <a:gd name="T4" fmla="*/ 0 w 188"/>
                    <a:gd name="T5" fmla="*/ 0 h 80"/>
                    <a:gd name="T6" fmla="*/ 188 w 188"/>
                    <a:gd name="T7" fmla="*/ 0 h 80"/>
                    <a:gd name="T8" fmla="*/ 188 w 188"/>
                    <a:gd name="T9" fmla="*/ 80 h 80"/>
                    <a:gd name="T10" fmla="*/ 18 w 188"/>
                    <a:gd name="T11" fmla="*/ 62 h 80"/>
                    <a:gd name="T12" fmla="*/ 170 w 188"/>
                    <a:gd name="T13" fmla="*/ 62 h 80"/>
                    <a:gd name="T14" fmla="*/ 170 w 188"/>
                    <a:gd name="T15" fmla="*/ 18 h 80"/>
                    <a:gd name="T16" fmla="*/ 18 w 188"/>
                    <a:gd name="T17" fmla="*/ 18 h 80"/>
                    <a:gd name="T18" fmla="*/ 18 w 188"/>
                    <a:gd name="T19"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80">
                      <a:moveTo>
                        <a:pt x="188" y="80"/>
                      </a:moveTo>
                      <a:lnTo>
                        <a:pt x="0" y="80"/>
                      </a:lnTo>
                      <a:lnTo>
                        <a:pt x="0" y="0"/>
                      </a:lnTo>
                      <a:lnTo>
                        <a:pt x="188" y="0"/>
                      </a:lnTo>
                      <a:lnTo>
                        <a:pt x="188" y="80"/>
                      </a:lnTo>
                      <a:close/>
                      <a:moveTo>
                        <a:pt x="18" y="62"/>
                      </a:moveTo>
                      <a:lnTo>
                        <a:pt x="170" y="62"/>
                      </a:lnTo>
                      <a:lnTo>
                        <a:pt x="170" y="18"/>
                      </a:lnTo>
                      <a:lnTo>
                        <a:pt x="18" y="18"/>
                      </a:lnTo>
                      <a:lnTo>
                        <a:pt x="18"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38" name="Freeform 59"/>
                <p:cNvSpPr>
                  <a:spLocks noEditPoints="1"/>
                </p:cNvSpPr>
                <p:nvPr/>
              </p:nvSpPr>
              <p:spPr bwMode="auto">
                <a:xfrm>
                  <a:off x="4998" y="1501"/>
                  <a:ext cx="188" cy="78"/>
                </a:xfrm>
                <a:custGeom>
                  <a:avLst/>
                  <a:gdLst>
                    <a:gd name="T0" fmla="*/ 188 w 188"/>
                    <a:gd name="T1" fmla="*/ 78 h 78"/>
                    <a:gd name="T2" fmla="*/ 0 w 188"/>
                    <a:gd name="T3" fmla="*/ 78 h 78"/>
                    <a:gd name="T4" fmla="*/ 0 w 188"/>
                    <a:gd name="T5" fmla="*/ 0 h 78"/>
                    <a:gd name="T6" fmla="*/ 188 w 188"/>
                    <a:gd name="T7" fmla="*/ 0 h 78"/>
                    <a:gd name="T8" fmla="*/ 188 w 188"/>
                    <a:gd name="T9" fmla="*/ 78 h 78"/>
                    <a:gd name="T10" fmla="*/ 18 w 188"/>
                    <a:gd name="T11" fmla="*/ 60 h 78"/>
                    <a:gd name="T12" fmla="*/ 170 w 188"/>
                    <a:gd name="T13" fmla="*/ 60 h 78"/>
                    <a:gd name="T14" fmla="*/ 170 w 188"/>
                    <a:gd name="T15" fmla="*/ 18 h 78"/>
                    <a:gd name="T16" fmla="*/ 18 w 188"/>
                    <a:gd name="T17" fmla="*/ 18 h 78"/>
                    <a:gd name="T18" fmla="*/ 18 w 188"/>
                    <a:gd name="T19" fmla="*/ 6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78">
                      <a:moveTo>
                        <a:pt x="188" y="78"/>
                      </a:moveTo>
                      <a:lnTo>
                        <a:pt x="0" y="78"/>
                      </a:lnTo>
                      <a:lnTo>
                        <a:pt x="0" y="0"/>
                      </a:lnTo>
                      <a:lnTo>
                        <a:pt x="188" y="0"/>
                      </a:lnTo>
                      <a:lnTo>
                        <a:pt x="188" y="78"/>
                      </a:lnTo>
                      <a:close/>
                      <a:moveTo>
                        <a:pt x="18" y="60"/>
                      </a:moveTo>
                      <a:lnTo>
                        <a:pt x="170" y="60"/>
                      </a:lnTo>
                      <a:lnTo>
                        <a:pt x="170" y="18"/>
                      </a:lnTo>
                      <a:lnTo>
                        <a:pt x="18" y="18"/>
                      </a:lnTo>
                      <a:lnTo>
                        <a:pt x="18"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39" name="Freeform 60"/>
                <p:cNvSpPr>
                  <a:spLocks noEditPoints="1"/>
                </p:cNvSpPr>
                <p:nvPr/>
              </p:nvSpPr>
              <p:spPr bwMode="auto">
                <a:xfrm>
                  <a:off x="4722" y="1379"/>
                  <a:ext cx="186" cy="78"/>
                </a:xfrm>
                <a:custGeom>
                  <a:avLst/>
                  <a:gdLst>
                    <a:gd name="T0" fmla="*/ 186 w 186"/>
                    <a:gd name="T1" fmla="*/ 78 h 78"/>
                    <a:gd name="T2" fmla="*/ 0 w 186"/>
                    <a:gd name="T3" fmla="*/ 78 h 78"/>
                    <a:gd name="T4" fmla="*/ 0 w 186"/>
                    <a:gd name="T5" fmla="*/ 0 h 78"/>
                    <a:gd name="T6" fmla="*/ 186 w 186"/>
                    <a:gd name="T7" fmla="*/ 0 h 78"/>
                    <a:gd name="T8" fmla="*/ 186 w 186"/>
                    <a:gd name="T9" fmla="*/ 78 h 78"/>
                    <a:gd name="T10" fmla="*/ 18 w 186"/>
                    <a:gd name="T11" fmla="*/ 60 h 78"/>
                    <a:gd name="T12" fmla="*/ 168 w 186"/>
                    <a:gd name="T13" fmla="*/ 60 h 78"/>
                    <a:gd name="T14" fmla="*/ 168 w 186"/>
                    <a:gd name="T15" fmla="*/ 18 h 78"/>
                    <a:gd name="T16" fmla="*/ 18 w 186"/>
                    <a:gd name="T17" fmla="*/ 18 h 78"/>
                    <a:gd name="T18" fmla="*/ 18 w 186"/>
                    <a:gd name="T19" fmla="*/ 6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78">
                      <a:moveTo>
                        <a:pt x="186" y="78"/>
                      </a:moveTo>
                      <a:lnTo>
                        <a:pt x="0" y="78"/>
                      </a:lnTo>
                      <a:lnTo>
                        <a:pt x="0" y="0"/>
                      </a:lnTo>
                      <a:lnTo>
                        <a:pt x="186" y="0"/>
                      </a:lnTo>
                      <a:lnTo>
                        <a:pt x="186" y="78"/>
                      </a:lnTo>
                      <a:close/>
                      <a:moveTo>
                        <a:pt x="18" y="60"/>
                      </a:moveTo>
                      <a:lnTo>
                        <a:pt x="168" y="60"/>
                      </a:lnTo>
                      <a:lnTo>
                        <a:pt x="168" y="18"/>
                      </a:lnTo>
                      <a:lnTo>
                        <a:pt x="18" y="18"/>
                      </a:lnTo>
                      <a:lnTo>
                        <a:pt x="18"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40" name="Freeform 61"/>
                <p:cNvSpPr>
                  <a:spLocks noEditPoints="1"/>
                </p:cNvSpPr>
                <p:nvPr/>
              </p:nvSpPr>
              <p:spPr bwMode="auto">
                <a:xfrm>
                  <a:off x="4722" y="1439"/>
                  <a:ext cx="186" cy="80"/>
                </a:xfrm>
                <a:custGeom>
                  <a:avLst/>
                  <a:gdLst>
                    <a:gd name="T0" fmla="*/ 186 w 186"/>
                    <a:gd name="T1" fmla="*/ 80 h 80"/>
                    <a:gd name="T2" fmla="*/ 0 w 186"/>
                    <a:gd name="T3" fmla="*/ 80 h 80"/>
                    <a:gd name="T4" fmla="*/ 0 w 186"/>
                    <a:gd name="T5" fmla="*/ 0 h 80"/>
                    <a:gd name="T6" fmla="*/ 186 w 186"/>
                    <a:gd name="T7" fmla="*/ 0 h 80"/>
                    <a:gd name="T8" fmla="*/ 186 w 186"/>
                    <a:gd name="T9" fmla="*/ 80 h 80"/>
                    <a:gd name="T10" fmla="*/ 18 w 186"/>
                    <a:gd name="T11" fmla="*/ 62 h 80"/>
                    <a:gd name="T12" fmla="*/ 168 w 186"/>
                    <a:gd name="T13" fmla="*/ 62 h 80"/>
                    <a:gd name="T14" fmla="*/ 168 w 186"/>
                    <a:gd name="T15" fmla="*/ 18 h 80"/>
                    <a:gd name="T16" fmla="*/ 18 w 186"/>
                    <a:gd name="T17" fmla="*/ 18 h 80"/>
                    <a:gd name="T18" fmla="*/ 18 w 186"/>
                    <a:gd name="T19"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80">
                      <a:moveTo>
                        <a:pt x="186" y="80"/>
                      </a:moveTo>
                      <a:lnTo>
                        <a:pt x="0" y="80"/>
                      </a:lnTo>
                      <a:lnTo>
                        <a:pt x="0" y="0"/>
                      </a:lnTo>
                      <a:lnTo>
                        <a:pt x="186" y="0"/>
                      </a:lnTo>
                      <a:lnTo>
                        <a:pt x="186" y="80"/>
                      </a:lnTo>
                      <a:close/>
                      <a:moveTo>
                        <a:pt x="18" y="62"/>
                      </a:moveTo>
                      <a:lnTo>
                        <a:pt x="168" y="62"/>
                      </a:lnTo>
                      <a:lnTo>
                        <a:pt x="168" y="18"/>
                      </a:lnTo>
                      <a:lnTo>
                        <a:pt x="18" y="18"/>
                      </a:lnTo>
                      <a:lnTo>
                        <a:pt x="18"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41" name="Freeform 62"/>
                <p:cNvSpPr>
                  <a:spLocks noEditPoints="1"/>
                </p:cNvSpPr>
                <p:nvPr/>
              </p:nvSpPr>
              <p:spPr bwMode="auto">
                <a:xfrm>
                  <a:off x="4722" y="1501"/>
                  <a:ext cx="186" cy="78"/>
                </a:xfrm>
                <a:custGeom>
                  <a:avLst/>
                  <a:gdLst>
                    <a:gd name="T0" fmla="*/ 186 w 186"/>
                    <a:gd name="T1" fmla="*/ 78 h 78"/>
                    <a:gd name="T2" fmla="*/ 0 w 186"/>
                    <a:gd name="T3" fmla="*/ 78 h 78"/>
                    <a:gd name="T4" fmla="*/ 0 w 186"/>
                    <a:gd name="T5" fmla="*/ 0 h 78"/>
                    <a:gd name="T6" fmla="*/ 186 w 186"/>
                    <a:gd name="T7" fmla="*/ 0 h 78"/>
                    <a:gd name="T8" fmla="*/ 186 w 186"/>
                    <a:gd name="T9" fmla="*/ 78 h 78"/>
                    <a:gd name="T10" fmla="*/ 18 w 186"/>
                    <a:gd name="T11" fmla="*/ 60 h 78"/>
                    <a:gd name="T12" fmla="*/ 168 w 186"/>
                    <a:gd name="T13" fmla="*/ 60 h 78"/>
                    <a:gd name="T14" fmla="*/ 168 w 186"/>
                    <a:gd name="T15" fmla="*/ 18 h 78"/>
                    <a:gd name="T16" fmla="*/ 18 w 186"/>
                    <a:gd name="T17" fmla="*/ 18 h 78"/>
                    <a:gd name="T18" fmla="*/ 18 w 186"/>
                    <a:gd name="T19" fmla="*/ 6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78">
                      <a:moveTo>
                        <a:pt x="186" y="78"/>
                      </a:moveTo>
                      <a:lnTo>
                        <a:pt x="0" y="78"/>
                      </a:lnTo>
                      <a:lnTo>
                        <a:pt x="0" y="0"/>
                      </a:lnTo>
                      <a:lnTo>
                        <a:pt x="186" y="0"/>
                      </a:lnTo>
                      <a:lnTo>
                        <a:pt x="186" y="78"/>
                      </a:lnTo>
                      <a:close/>
                      <a:moveTo>
                        <a:pt x="18" y="60"/>
                      </a:moveTo>
                      <a:lnTo>
                        <a:pt x="168" y="60"/>
                      </a:lnTo>
                      <a:lnTo>
                        <a:pt x="168" y="18"/>
                      </a:lnTo>
                      <a:lnTo>
                        <a:pt x="18" y="18"/>
                      </a:lnTo>
                      <a:lnTo>
                        <a:pt x="18"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42" name="Rectangle 63"/>
                <p:cNvSpPr>
                  <a:spLocks noChangeArrowheads="1"/>
                </p:cNvSpPr>
                <p:nvPr/>
              </p:nvSpPr>
              <p:spPr bwMode="auto">
                <a:xfrm>
                  <a:off x="4574" y="1409"/>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43" name="Rectangle 64"/>
                <p:cNvSpPr>
                  <a:spLocks noChangeArrowheads="1"/>
                </p:cNvSpPr>
                <p:nvPr/>
              </p:nvSpPr>
              <p:spPr bwMode="auto">
                <a:xfrm>
                  <a:off x="4574" y="1471"/>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44" name="Rectangle 65"/>
                <p:cNvSpPr>
                  <a:spLocks noChangeArrowheads="1"/>
                </p:cNvSpPr>
                <p:nvPr/>
              </p:nvSpPr>
              <p:spPr bwMode="auto">
                <a:xfrm>
                  <a:off x="4574" y="1531"/>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45" name="Rectangle 66"/>
                <p:cNvSpPr>
                  <a:spLocks noChangeArrowheads="1"/>
                </p:cNvSpPr>
                <p:nvPr/>
              </p:nvSpPr>
              <p:spPr bwMode="auto">
                <a:xfrm>
                  <a:off x="4850" y="1409"/>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46" name="Rectangle 67"/>
                <p:cNvSpPr>
                  <a:spLocks noChangeArrowheads="1"/>
                </p:cNvSpPr>
                <p:nvPr/>
              </p:nvSpPr>
              <p:spPr bwMode="auto">
                <a:xfrm>
                  <a:off x="4850" y="1471"/>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47" name="Rectangle 68"/>
                <p:cNvSpPr>
                  <a:spLocks noChangeArrowheads="1"/>
                </p:cNvSpPr>
                <p:nvPr/>
              </p:nvSpPr>
              <p:spPr bwMode="auto">
                <a:xfrm>
                  <a:off x="4850" y="1531"/>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48" name="Rectangle 69"/>
                <p:cNvSpPr>
                  <a:spLocks noChangeArrowheads="1"/>
                </p:cNvSpPr>
                <p:nvPr/>
              </p:nvSpPr>
              <p:spPr bwMode="auto">
                <a:xfrm>
                  <a:off x="5126" y="1409"/>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49" name="Rectangle 70"/>
                <p:cNvSpPr>
                  <a:spLocks noChangeArrowheads="1"/>
                </p:cNvSpPr>
                <p:nvPr/>
              </p:nvSpPr>
              <p:spPr bwMode="auto">
                <a:xfrm>
                  <a:off x="5126" y="1471"/>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50" name="Rectangle 71"/>
                <p:cNvSpPr>
                  <a:spLocks noChangeArrowheads="1"/>
                </p:cNvSpPr>
                <p:nvPr/>
              </p:nvSpPr>
              <p:spPr bwMode="auto">
                <a:xfrm>
                  <a:off x="5126" y="1531"/>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grpSp>
          <p:sp>
            <p:nvSpPr>
              <p:cNvPr id="825" name="Rectangle 824"/>
              <p:cNvSpPr/>
              <p:nvPr/>
            </p:nvSpPr>
            <p:spPr>
              <a:xfrm>
                <a:off x="5965372" y="5068487"/>
                <a:ext cx="619886" cy="213672"/>
              </a:xfrm>
              <a:prstGeom prst="rect">
                <a:avLst/>
              </a:prstGeom>
            </p:spPr>
            <p:txBody>
              <a:bodyPr wrap="square" lIns="0" tIns="0" rIns="0" bIns="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Arial" panose="020B0604020202020204"/>
                  </a:rPr>
                  <a:t>Sao </a:t>
                </a:r>
                <a:r>
                  <a:rPr kumimoji="0" lang="en-US" sz="600" b="0" i="0" u="none" strike="noStrike" kern="0" cap="none" spc="0" normalizeH="0" baseline="0" noProof="0" err="1">
                    <a:ln>
                      <a:noFill/>
                    </a:ln>
                    <a:solidFill>
                      <a:srgbClr val="000000"/>
                    </a:solidFill>
                    <a:effectLst/>
                    <a:uLnTx/>
                    <a:uFillTx/>
                    <a:latin typeface="Arial" panose="020B0604020202020204"/>
                  </a:rPr>
                  <a:t>lưu</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dự</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phòng</a:t>
                </a:r>
                <a:endParaRPr kumimoji="0" lang="en-US" sz="600" b="0" i="0" u="none" strike="noStrike" kern="0" cap="none" spc="0" normalizeH="0" baseline="0" noProof="0">
                  <a:ln>
                    <a:noFill/>
                  </a:ln>
                  <a:solidFill>
                    <a:srgbClr val="000000"/>
                  </a:solidFill>
                  <a:effectLst/>
                  <a:uLnTx/>
                  <a:uFillTx/>
                  <a:latin typeface="Arial" panose="020B0604020202020204"/>
                </a:endParaRPr>
              </a:p>
            </p:txBody>
          </p:sp>
        </p:grpSp>
        <p:grpSp>
          <p:nvGrpSpPr>
            <p:cNvPr id="703" name="Group 702"/>
            <p:cNvGrpSpPr/>
            <p:nvPr/>
          </p:nvGrpSpPr>
          <p:grpSpPr>
            <a:xfrm>
              <a:off x="5845291" y="3916486"/>
              <a:ext cx="483236" cy="566859"/>
              <a:chOff x="5655755" y="3643057"/>
              <a:chExt cx="559488" cy="655968"/>
            </a:xfrm>
          </p:grpSpPr>
          <p:sp>
            <p:nvSpPr>
              <p:cNvPr id="813" name="Rectangle 64"/>
              <p:cNvSpPr/>
              <p:nvPr/>
            </p:nvSpPr>
            <p:spPr>
              <a:xfrm>
                <a:off x="5655755" y="4085330"/>
                <a:ext cx="512242" cy="213695"/>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rPr>
                  <a:t>Đánh</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giá</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rà</a:t>
                </a:r>
                <a:r>
                  <a:rPr kumimoji="0" lang="en-US" sz="600" b="0" i="0" u="none" strike="noStrike" kern="0" cap="none" spc="0" normalizeH="0" baseline="0" noProof="0">
                    <a:ln>
                      <a:noFill/>
                    </a:ln>
                    <a:solidFill>
                      <a:srgbClr val="000000"/>
                    </a:solidFill>
                    <a:effectLst/>
                    <a:uLnTx/>
                    <a:uFillTx/>
                    <a:latin typeface="Arial" panose="020B0604020202020204"/>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rPr>
                  <a:t>soát</a:t>
                </a:r>
                <a:r>
                  <a:rPr kumimoji="0" lang="en-US" sz="600" b="0" i="0" u="none" strike="noStrike" kern="0" cap="none" spc="0" normalizeH="0" baseline="0" noProof="0">
                    <a:ln>
                      <a:noFill/>
                    </a:ln>
                    <a:solidFill>
                      <a:srgbClr val="000000"/>
                    </a:solidFill>
                    <a:effectLst/>
                    <a:uLnTx/>
                    <a:uFillTx/>
                    <a:latin typeface="Arial" panose="020B0604020202020204"/>
                  </a:rPr>
                  <a:t> ATTT</a:t>
                </a:r>
              </a:p>
            </p:txBody>
          </p:sp>
          <p:sp>
            <p:nvSpPr>
              <p:cNvPr id="814" name="Oval 129"/>
              <p:cNvSpPr/>
              <p:nvPr/>
            </p:nvSpPr>
            <p:spPr>
              <a:xfrm>
                <a:off x="5675885" y="3643057"/>
                <a:ext cx="539358" cy="539358"/>
              </a:xfrm>
              <a:prstGeom prst="ellipse">
                <a:avLst/>
              </a:prstGeom>
              <a:noFill/>
              <a:ln w="0" cap="flat" cmpd="sng" algn="ctr">
                <a:noFill/>
                <a:prstDash val="solid"/>
              </a:ln>
              <a:effectLst/>
              <a:extLst>
                <a:ext uri="{91240B29-F687-4F45-9708-019B960494DF}">
                  <a14:hiddenLine xmlns:a14="http://schemas.microsoft.com/office/drawing/2010/main" w="0">
                    <a:solidFill>
                      <a:schemeClr val="accent1"/>
                    </a:solidFill>
                    <a:prstDash val="solid"/>
                  </a14:hiddenLine>
                </a:ext>
              </a:ex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E2E38"/>
                  </a:solidFill>
                  <a:effectLst/>
                  <a:uLnTx/>
                  <a:uFillTx/>
                  <a:latin typeface="EYInterstate Light" panose="02000506000000020004" pitchFamily="2" charset="0"/>
                </a:endParaRPr>
              </a:p>
            </p:txBody>
          </p:sp>
          <p:grpSp>
            <p:nvGrpSpPr>
              <p:cNvPr id="815" name="Group 814"/>
              <p:cNvGrpSpPr/>
              <p:nvPr/>
            </p:nvGrpSpPr>
            <p:grpSpPr>
              <a:xfrm>
                <a:off x="5789554" y="3760394"/>
                <a:ext cx="302090" cy="301215"/>
                <a:chOff x="11150600" y="3548063"/>
                <a:chExt cx="1095375" cy="1092200"/>
              </a:xfrm>
            </p:grpSpPr>
            <p:sp>
              <p:nvSpPr>
                <p:cNvPr id="816" name="Freeform 55"/>
                <p:cNvSpPr/>
                <p:nvPr/>
              </p:nvSpPr>
              <p:spPr bwMode="auto">
                <a:xfrm>
                  <a:off x="11741150" y="4090988"/>
                  <a:ext cx="495300" cy="549275"/>
                </a:xfrm>
                <a:custGeom>
                  <a:avLst/>
                  <a:gdLst>
                    <a:gd name="T0" fmla="*/ 182 w 312"/>
                    <a:gd name="T1" fmla="*/ 346 h 346"/>
                    <a:gd name="T2" fmla="*/ 156 w 312"/>
                    <a:gd name="T3" fmla="*/ 344 h 346"/>
                    <a:gd name="T4" fmla="*/ 132 w 312"/>
                    <a:gd name="T5" fmla="*/ 336 h 346"/>
                    <a:gd name="T6" fmla="*/ 110 w 312"/>
                    <a:gd name="T7" fmla="*/ 324 h 346"/>
                    <a:gd name="T8" fmla="*/ 90 w 312"/>
                    <a:gd name="T9" fmla="*/ 308 h 346"/>
                    <a:gd name="T10" fmla="*/ 78 w 312"/>
                    <a:gd name="T11" fmla="*/ 294 h 346"/>
                    <a:gd name="T12" fmla="*/ 60 w 312"/>
                    <a:gd name="T13" fmla="*/ 264 h 346"/>
                    <a:gd name="T14" fmla="*/ 52 w 312"/>
                    <a:gd name="T15" fmla="*/ 232 h 346"/>
                    <a:gd name="T16" fmla="*/ 52 w 312"/>
                    <a:gd name="T17" fmla="*/ 196 h 346"/>
                    <a:gd name="T18" fmla="*/ 0 w 312"/>
                    <a:gd name="T19" fmla="*/ 122 h 346"/>
                    <a:gd name="T20" fmla="*/ 76 w 312"/>
                    <a:gd name="T21" fmla="*/ 174 h 346"/>
                    <a:gd name="T22" fmla="*/ 74 w 312"/>
                    <a:gd name="T23" fmla="*/ 180 h 346"/>
                    <a:gd name="T24" fmla="*/ 68 w 312"/>
                    <a:gd name="T25" fmla="*/ 210 h 346"/>
                    <a:gd name="T26" fmla="*/ 72 w 312"/>
                    <a:gd name="T27" fmla="*/ 242 h 346"/>
                    <a:gd name="T28" fmla="*/ 82 w 312"/>
                    <a:gd name="T29" fmla="*/ 270 h 346"/>
                    <a:gd name="T30" fmla="*/ 102 w 312"/>
                    <a:gd name="T31" fmla="*/ 296 h 346"/>
                    <a:gd name="T32" fmla="*/ 112 w 312"/>
                    <a:gd name="T33" fmla="*/ 306 h 346"/>
                    <a:gd name="T34" fmla="*/ 138 w 312"/>
                    <a:gd name="T35" fmla="*/ 320 h 346"/>
                    <a:gd name="T36" fmla="*/ 164 w 312"/>
                    <a:gd name="T37" fmla="*/ 328 h 346"/>
                    <a:gd name="T38" fmla="*/ 194 w 312"/>
                    <a:gd name="T39" fmla="*/ 328 h 346"/>
                    <a:gd name="T40" fmla="*/ 160 w 312"/>
                    <a:gd name="T41" fmla="*/ 278 h 346"/>
                    <a:gd name="T42" fmla="*/ 156 w 312"/>
                    <a:gd name="T43" fmla="*/ 272 h 346"/>
                    <a:gd name="T44" fmla="*/ 150 w 312"/>
                    <a:gd name="T45" fmla="*/ 258 h 346"/>
                    <a:gd name="T46" fmla="*/ 150 w 312"/>
                    <a:gd name="T47" fmla="*/ 244 h 346"/>
                    <a:gd name="T48" fmla="*/ 156 w 312"/>
                    <a:gd name="T49" fmla="*/ 230 h 346"/>
                    <a:gd name="T50" fmla="*/ 190 w 312"/>
                    <a:gd name="T51" fmla="*/ 194 h 346"/>
                    <a:gd name="T52" fmla="*/ 196 w 312"/>
                    <a:gd name="T53" fmla="*/ 190 h 346"/>
                    <a:gd name="T54" fmla="*/ 210 w 312"/>
                    <a:gd name="T55" fmla="*/ 184 h 346"/>
                    <a:gd name="T56" fmla="*/ 224 w 312"/>
                    <a:gd name="T57" fmla="*/ 184 h 346"/>
                    <a:gd name="T58" fmla="*/ 238 w 312"/>
                    <a:gd name="T59" fmla="*/ 190 h 346"/>
                    <a:gd name="T60" fmla="*/ 292 w 312"/>
                    <a:gd name="T61" fmla="*/ 242 h 346"/>
                    <a:gd name="T62" fmla="*/ 294 w 312"/>
                    <a:gd name="T63" fmla="*/ 228 h 346"/>
                    <a:gd name="T64" fmla="*/ 294 w 312"/>
                    <a:gd name="T65" fmla="*/ 198 h 346"/>
                    <a:gd name="T66" fmla="*/ 286 w 312"/>
                    <a:gd name="T67" fmla="*/ 172 h 346"/>
                    <a:gd name="T68" fmla="*/ 272 w 312"/>
                    <a:gd name="T69" fmla="*/ 146 h 346"/>
                    <a:gd name="T70" fmla="*/ 262 w 312"/>
                    <a:gd name="T71" fmla="*/ 136 h 346"/>
                    <a:gd name="T72" fmla="*/ 236 w 312"/>
                    <a:gd name="T73" fmla="*/ 116 h 346"/>
                    <a:gd name="T74" fmla="*/ 208 w 312"/>
                    <a:gd name="T75" fmla="*/ 106 h 346"/>
                    <a:gd name="T76" fmla="*/ 176 w 312"/>
                    <a:gd name="T77" fmla="*/ 102 h 346"/>
                    <a:gd name="T78" fmla="*/ 146 w 312"/>
                    <a:gd name="T79" fmla="*/ 108 h 346"/>
                    <a:gd name="T80" fmla="*/ 44 w 312"/>
                    <a:gd name="T81" fmla="*/ 14 h 346"/>
                    <a:gd name="T82" fmla="*/ 146 w 312"/>
                    <a:gd name="T83" fmla="*/ 90 h 346"/>
                    <a:gd name="T84" fmla="*/ 162 w 312"/>
                    <a:gd name="T85" fmla="*/ 86 h 346"/>
                    <a:gd name="T86" fmla="*/ 198 w 312"/>
                    <a:gd name="T87" fmla="*/ 86 h 346"/>
                    <a:gd name="T88" fmla="*/ 230 w 312"/>
                    <a:gd name="T89" fmla="*/ 94 h 346"/>
                    <a:gd name="T90" fmla="*/ 260 w 312"/>
                    <a:gd name="T91" fmla="*/ 112 h 346"/>
                    <a:gd name="T92" fmla="*/ 274 w 312"/>
                    <a:gd name="T93" fmla="*/ 122 h 346"/>
                    <a:gd name="T94" fmla="*/ 296 w 312"/>
                    <a:gd name="T95" fmla="*/ 154 h 346"/>
                    <a:gd name="T96" fmla="*/ 310 w 312"/>
                    <a:gd name="T97" fmla="*/ 188 h 346"/>
                    <a:gd name="T98" fmla="*/ 312 w 312"/>
                    <a:gd name="T99" fmla="*/ 224 h 346"/>
                    <a:gd name="T100" fmla="*/ 304 w 312"/>
                    <a:gd name="T101" fmla="*/ 262 h 346"/>
                    <a:gd name="T102" fmla="*/ 232 w 312"/>
                    <a:gd name="T103" fmla="*/ 208 h 346"/>
                    <a:gd name="T104" fmla="*/ 226 w 312"/>
                    <a:gd name="T105" fmla="*/ 204 h 346"/>
                    <a:gd name="T106" fmla="*/ 210 w 312"/>
                    <a:gd name="T107" fmla="*/ 204 h 346"/>
                    <a:gd name="T108" fmla="*/ 174 w 312"/>
                    <a:gd name="T109" fmla="*/ 236 h 346"/>
                    <a:gd name="T110" fmla="*/ 170 w 312"/>
                    <a:gd name="T111" fmla="*/ 244 h 346"/>
                    <a:gd name="T112" fmla="*/ 170 w 312"/>
                    <a:gd name="T113" fmla="*/ 260 h 346"/>
                    <a:gd name="T114" fmla="*/ 240 w 312"/>
                    <a:gd name="T115" fmla="*/ 334 h 346"/>
                    <a:gd name="T116" fmla="*/ 228 w 312"/>
                    <a:gd name="T117" fmla="*/ 338 h 346"/>
                    <a:gd name="T118" fmla="*/ 182 w 312"/>
                    <a:gd name="T119"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346">
                      <a:moveTo>
                        <a:pt x="182" y="346"/>
                      </a:moveTo>
                      <a:lnTo>
                        <a:pt x="182" y="346"/>
                      </a:lnTo>
                      <a:lnTo>
                        <a:pt x="168" y="346"/>
                      </a:lnTo>
                      <a:lnTo>
                        <a:pt x="156" y="344"/>
                      </a:lnTo>
                      <a:lnTo>
                        <a:pt x="144" y="340"/>
                      </a:lnTo>
                      <a:lnTo>
                        <a:pt x="132" y="336"/>
                      </a:lnTo>
                      <a:lnTo>
                        <a:pt x="120" y="332"/>
                      </a:lnTo>
                      <a:lnTo>
                        <a:pt x="110" y="324"/>
                      </a:lnTo>
                      <a:lnTo>
                        <a:pt x="98" y="318"/>
                      </a:lnTo>
                      <a:lnTo>
                        <a:pt x="90" y="308"/>
                      </a:lnTo>
                      <a:lnTo>
                        <a:pt x="90" y="308"/>
                      </a:lnTo>
                      <a:lnTo>
                        <a:pt x="78" y="294"/>
                      </a:lnTo>
                      <a:lnTo>
                        <a:pt x="68" y="280"/>
                      </a:lnTo>
                      <a:lnTo>
                        <a:pt x="60" y="264"/>
                      </a:lnTo>
                      <a:lnTo>
                        <a:pt x="54" y="248"/>
                      </a:lnTo>
                      <a:lnTo>
                        <a:pt x="52" y="232"/>
                      </a:lnTo>
                      <a:lnTo>
                        <a:pt x="50" y="214"/>
                      </a:lnTo>
                      <a:lnTo>
                        <a:pt x="52" y="196"/>
                      </a:lnTo>
                      <a:lnTo>
                        <a:pt x="56" y="180"/>
                      </a:lnTo>
                      <a:lnTo>
                        <a:pt x="0" y="122"/>
                      </a:lnTo>
                      <a:lnTo>
                        <a:pt x="12" y="110"/>
                      </a:lnTo>
                      <a:lnTo>
                        <a:pt x="76" y="174"/>
                      </a:lnTo>
                      <a:lnTo>
                        <a:pt x="74" y="180"/>
                      </a:lnTo>
                      <a:lnTo>
                        <a:pt x="74" y="180"/>
                      </a:lnTo>
                      <a:lnTo>
                        <a:pt x="70" y="196"/>
                      </a:lnTo>
                      <a:lnTo>
                        <a:pt x="68" y="210"/>
                      </a:lnTo>
                      <a:lnTo>
                        <a:pt x="70" y="226"/>
                      </a:lnTo>
                      <a:lnTo>
                        <a:pt x="72" y="242"/>
                      </a:lnTo>
                      <a:lnTo>
                        <a:pt x="76" y="256"/>
                      </a:lnTo>
                      <a:lnTo>
                        <a:pt x="82" y="270"/>
                      </a:lnTo>
                      <a:lnTo>
                        <a:pt x="92" y="284"/>
                      </a:lnTo>
                      <a:lnTo>
                        <a:pt x="102" y="296"/>
                      </a:lnTo>
                      <a:lnTo>
                        <a:pt x="102" y="296"/>
                      </a:lnTo>
                      <a:lnTo>
                        <a:pt x="112" y="306"/>
                      </a:lnTo>
                      <a:lnTo>
                        <a:pt x="124" y="314"/>
                      </a:lnTo>
                      <a:lnTo>
                        <a:pt x="138" y="320"/>
                      </a:lnTo>
                      <a:lnTo>
                        <a:pt x="150" y="324"/>
                      </a:lnTo>
                      <a:lnTo>
                        <a:pt x="164" y="328"/>
                      </a:lnTo>
                      <a:lnTo>
                        <a:pt x="180" y="328"/>
                      </a:lnTo>
                      <a:lnTo>
                        <a:pt x="194" y="328"/>
                      </a:lnTo>
                      <a:lnTo>
                        <a:pt x="208" y="326"/>
                      </a:lnTo>
                      <a:lnTo>
                        <a:pt x="160" y="278"/>
                      </a:lnTo>
                      <a:lnTo>
                        <a:pt x="160" y="278"/>
                      </a:lnTo>
                      <a:lnTo>
                        <a:pt x="156" y="272"/>
                      </a:lnTo>
                      <a:lnTo>
                        <a:pt x="152" y="266"/>
                      </a:lnTo>
                      <a:lnTo>
                        <a:pt x="150" y="258"/>
                      </a:lnTo>
                      <a:lnTo>
                        <a:pt x="150" y="252"/>
                      </a:lnTo>
                      <a:lnTo>
                        <a:pt x="150" y="244"/>
                      </a:lnTo>
                      <a:lnTo>
                        <a:pt x="152" y="236"/>
                      </a:lnTo>
                      <a:lnTo>
                        <a:pt x="156" y="230"/>
                      </a:lnTo>
                      <a:lnTo>
                        <a:pt x="160" y="224"/>
                      </a:lnTo>
                      <a:lnTo>
                        <a:pt x="190" y="194"/>
                      </a:lnTo>
                      <a:lnTo>
                        <a:pt x="190" y="194"/>
                      </a:lnTo>
                      <a:lnTo>
                        <a:pt x="196" y="190"/>
                      </a:lnTo>
                      <a:lnTo>
                        <a:pt x="202" y="186"/>
                      </a:lnTo>
                      <a:lnTo>
                        <a:pt x="210" y="184"/>
                      </a:lnTo>
                      <a:lnTo>
                        <a:pt x="218" y="184"/>
                      </a:lnTo>
                      <a:lnTo>
                        <a:pt x="224" y="184"/>
                      </a:lnTo>
                      <a:lnTo>
                        <a:pt x="232" y="186"/>
                      </a:lnTo>
                      <a:lnTo>
                        <a:pt x="238" y="190"/>
                      </a:lnTo>
                      <a:lnTo>
                        <a:pt x="244" y="194"/>
                      </a:lnTo>
                      <a:lnTo>
                        <a:pt x="292" y="242"/>
                      </a:lnTo>
                      <a:lnTo>
                        <a:pt x="292" y="242"/>
                      </a:lnTo>
                      <a:lnTo>
                        <a:pt x="294" y="228"/>
                      </a:lnTo>
                      <a:lnTo>
                        <a:pt x="294" y="212"/>
                      </a:lnTo>
                      <a:lnTo>
                        <a:pt x="294" y="198"/>
                      </a:lnTo>
                      <a:lnTo>
                        <a:pt x="290" y="184"/>
                      </a:lnTo>
                      <a:lnTo>
                        <a:pt x="286" y="172"/>
                      </a:lnTo>
                      <a:lnTo>
                        <a:pt x="280" y="158"/>
                      </a:lnTo>
                      <a:lnTo>
                        <a:pt x="272" y="146"/>
                      </a:lnTo>
                      <a:lnTo>
                        <a:pt x="262" y="136"/>
                      </a:lnTo>
                      <a:lnTo>
                        <a:pt x="262" y="136"/>
                      </a:lnTo>
                      <a:lnTo>
                        <a:pt x="250" y="126"/>
                      </a:lnTo>
                      <a:lnTo>
                        <a:pt x="236" y="116"/>
                      </a:lnTo>
                      <a:lnTo>
                        <a:pt x="222" y="110"/>
                      </a:lnTo>
                      <a:lnTo>
                        <a:pt x="208" y="106"/>
                      </a:lnTo>
                      <a:lnTo>
                        <a:pt x="192" y="104"/>
                      </a:lnTo>
                      <a:lnTo>
                        <a:pt x="176" y="102"/>
                      </a:lnTo>
                      <a:lnTo>
                        <a:pt x="162" y="104"/>
                      </a:lnTo>
                      <a:lnTo>
                        <a:pt x="146" y="108"/>
                      </a:lnTo>
                      <a:lnTo>
                        <a:pt x="140" y="110"/>
                      </a:lnTo>
                      <a:lnTo>
                        <a:pt x="44" y="14"/>
                      </a:lnTo>
                      <a:lnTo>
                        <a:pt x="56" y="0"/>
                      </a:lnTo>
                      <a:lnTo>
                        <a:pt x="146" y="90"/>
                      </a:lnTo>
                      <a:lnTo>
                        <a:pt x="146" y="90"/>
                      </a:lnTo>
                      <a:lnTo>
                        <a:pt x="162" y="86"/>
                      </a:lnTo>
                      <a:lnTo>
                        <a:pt x="180" y="84"/>
                      </a:lnTo>
                      <a:lnTo>
                        <a:pt x="198" y="86"/>
                      </a:lnTo>
                      <a:lnTo>
                        <a:pt x="214" y="88"/>
                      </a:lnTo>
                      <a:lnTo>
                        <a:pt x="230" y="94"/>
                      </a:lnTo>
                      <a:lnTo>
                        <a:pt x="246" y="102"/>
                      </a:lnTo>
                      <a:lnTo>
                        <a:pt x="260" y="112"/>
                      </a:lnTo>
                      <a:lnTo>
                        <a:pt x="274" y="122"/>
                      </a:lnTo>
                      <a:lnTo>
                        <a:pt x="274" y="122"/>
                      </a:lnTo>
                      <a:lnTo>
                        <a:pt x="286" y="138"/>
                      </a:lnTo>
                      <a:lnTo>
                        <a:pt x="296" y="154"/>
                      </a:lnTo>
                      <a:lnTo>
                        <a:pt x="304" y="170"/>
                      </a:lnTo>
                      <a:lnTo>
                        <a:pt x="310" y="188"/>
                      </a:lnTo>
                      <a:lnTo>
                        <a:pt x="312" y="206"/>
                      </a:lnTo>
                      <a:lnTo>
                        <a:pt x="312" y="224"/>
                      </a:lnTo>
                      <a:lnTo>
                        <a:pt x="310" y="244"/>
                      </a:lnTo>
                      <a:lnTo>
                        <a:pt x="304" y="262"/>
                      </a:lnTo>
                      <a:lnTo>
                        <a:pt x="300" y="274"/>
                      </a:lnTo>
                      <a:lnTo>
                        <a:pt x="232" y="208"/>
                      </a:lnTo>
                      <a:lnTo>
                        <a:pt x="232" y="208"/>
                      </a:lnTo>
                      <a:lnTo>
                        <a:pt x="226" y="204"/>
                      </a:lnTo>
                      <a:lnTo>
                        <a:pt x="218" y="202"/>
                      </a:lnTo>
                      <a:lnTo>
                        <a:pt x="210" y="204"/>
                      </a:lnTo>
                      <a:lnTo>
                        <a:pt x="202" y="208"/>
                      </a:lnTo>
                      <a:lnTo>
                        <a:pt x="174" y="236"/>
                      </a:lnTo>
                      <a:lnTo>
                        <a:pt x="174" y="236"/>
                      </a:lnTo>
                      <a:lnTo>
                        <a:pt x="170" y="244"/>
                      </a:lnTo>
                      <a:lnTo>
                        <a:pt x="168" y="252"/>
                      </a:lnTo>
                      <a:lnTo>
                        <a:pt x="170" y="260"/>
                      </a:lnTo>
                      <a:lnTo>
                        <a:pt x="174" y="266"/>
                      </a:lnTo>
                      <a:lnTo>
                        <a:pt x="240" y="334"/>
                      </a:lnTo>
                      <a:lnTo>
                        <a:pt x="228" y="338"/>
                      </a:lnTo>
                      <a:lnTo>
                        <a:pt x="228" y="338"/>
                      </a:lnTo>
                      <a:lnTo>
                        <a:pt x="204" y="344"/>
                      </a:lnTo>
                      <a:lnTo>
                        <a:pt x="182" y="346"/>
                      </a:lnTo>
                      <a:lnTo>
                        <a:pt x="182" y="346"/>
                      </a:lnTo>
                      <a:close/>
                    </a:path>
                  </a:pathLst>
                </a:custGeom>
                <a:solidFill>
                  <a:srgbClr val="0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EYInterstate Light" panose="02000506000000020004" pitchFamily="2" charset="0"/>
                  </a:endParaRPr>
                </a:p>
              </p:txBody>
            </p:sp>
            <p:sp>
              <p:nvSpPr>
                <p:cNvPr id="817" name="Freeform 56"/>
                <p:cNvSpPr/>
                <p:nvPr/>
              </p:nvSpPr>
              <p:spPr bwMode="auto">
                <a:xfrm>
                  <a:off x="11150600" y="3554413"/>
                  <a:ext cx="539750" cy="508000"/>
                </a:xfrm>
                <a:custGeom>
                  <a:avLst/>
                  <a:gdLst>
                    <a:gd name="T0" fmla="*/ 168 w 340"/>
                    <a:gd name="T1" fmla="*/ 258 h 320"/>
                    <a:gd name="T2" fmla="*/ 150 w 340"/>
                    <a:gd name="T3" fmla="*/ 262 h 320"/>
                    <a:gd name="T4" fmla="*/ 116 w 340"/>
                    <a:gd name="T5" fmla="*/ 262 h 320"/>
                    <a:gd name="T6" fmla="*/ 82 w 340"/>
                    <a:gd name="T7" fmla="*/ 252 h 320"/>
                    <a:gd name="T8" fmla="*/ 52 w 340"/>
                    <a:gd name="T9" fmla="*/ 236 h 320"/>
                    <a:gd name="T10" fmla="*/ 38 w 340"/>
                    <a:gd name="T11" fmla="*/ 224 h 320"/>
                    <a:gd name="T12" fmla="*/ 16 w 340"/>
                    <a:gd name="T13" fmla="*/ 194 h 320"/>
                    <a:gd name="T14" fmla="*/ 4 w 340"/>
                    <a:gd name="T15" fmla="*/ 160 h 320"/>
                    <a:gd name="T16" fmla="*/ 0 w 340"/>
                    <a:gd name="T17" fmla="*/ 122 h 320"/>
                    <a:gd name="T18" fmla="*/ 8 w 340"/>
                    <a:gd name="T19" fmla="*/ 86 h 320"/>
                    <a:gd name="T20" fmla="*/ 82 w 340"/>
                    <a:gd name="T21" fmla="*/ 140 h 320"/>
                    <a:gd name="T22" fmla="*/ 88 w 340"/>
                    <a:gd name="T23" fmla="*/ 144 h 320"/>
                    <a:gd name="T24" fmla="*/ 104 w 340"/>
                    <a:gd name="T25" fmla="*/ 144 h 320"/>
                    <a:gd name="T26" fmla="*/ 140 w 340"/>
                    <a:gd name="T27" fmla="*/ 110 h 320"/>
                    <a:gd name="T28" fmla="*/ 144 w 340"/>
                    <a:gd name="T29" fmla="*/ 104 h 320"/>
                    <a:gd name="T30" fmla="*/ 146 w 340"/>
                    <a:gd name="T31" fmla="*/ 96 h 320"/>
                    <a:gd name="T32" fmla="*/ 140 w 340"/>
                    <a:gd name="T33" fmla="*/ 80 h 320"/>
                    <a:gd name="T34" fmla="*/ 86 w 340"/>
                    <a:gd name="T35" fmla="*/ 8 h 320"/>
                    <a:gd name="T36" fmla="*/ 104 w 340"/>
                    <a:gd name="T37" fmla="*/ 4 h 320"/>
                    <a:gd name="T38" fmla="*/ 140 w 340"/>
                    <a:gd name="T39" fmla="*/ 0 h 320"/>
                    <a:gd name="T40" fmla="*/ 178 w 340"/>
                    <a:gd name="T41" fmla="*/ 8 h 320"/>
                    <a:gd name="T42" fmla="*/ 210 w 340"/>
                    <a:gd name="T43" fmla="*/ 26 h 320"/>
                    <a:gd name="T44" fmla="*/ 224 w 340"/>
                    <a:gd name="T45" fmla="*/ 38 h 320"/>
                    <a:gd name="T46" fmla="*/ 246 w 340"/>
                    <a:gd name="T47" fmla="*/ 66 h 320"/>
                    <a:gd name="T48" fmla="*/ 258 w 340"/>
                    <a:gd name="T49" fmla="*/ 98 h 320"/>
                    <a:gd name="T50" fmla="*/ 262 w 340"/>
                    <a:gd name="T51" fmla="*/ 132 h 320"/>
                    <a:gd name="T52" fmla="*/ 258 w 340"/>
                    <a:gd name="T53" fmla="*/ 168 h 320"/>
                    <a:gd name="T54" fmla="*/ 328 w 340"/>
                    <a:gd name="T55" fmla="*/ 264 h 320"/>
                    <a:gd name="T56" fmla="*/ 238 w 340"/>
                    <a:gd name="T57" fmla="*/ 168 h 320"/>
                    <a:gd name="T58" fmla="*/ 242 w 340"/>
                    <a:gd name="T59" fmla="*/ 152 h 320"/>
                    <a:gd name="T60" fmla="*/ 244 w 340"/>
                    <a:gd name="T61" fmla="*/ 120 h 320"/>
                    <a:gd name="T62" fmla="*/ 238 w 340"/>
                    <a:gd name="T63" fmla="*/ 90 h 320"/>
                    <a:gd name="T64" fmla="*/ 222 w 340"/>
                    <a:gd name="T65" fmla="*/ 64 h 320"/>
                    <a:gd name="T66" fmla="*/ 212 w 340"/>
                    <a:gd name="T67" fmla="*/ 52 h 320"/>
                    <a:gd name="T68" fmla="*/ 188 w 340"/>
                    <a:gd name="T69" fmla="*/ 34 h 320"/>
                    <a:gd name="T70" fmla="*/ 162 w 340"/>
                    <a:gd name="T71" fmla="*/ 22 h 320"/>
                    <a:gd name="T72" fmla="*/ 134 w 340"/>
                    <a:gd name="T73" fmla="*/ 18 h 320"/>
                    <a:gd name="T74" fmla="*/ 106 w 340"/>
                    <a:gd name="T75" fmla="*/ 22 h 320"/>
                    <a:gd name="T76" fmla="*/ 152 w 340"/>
                    <a:gd name="T77" fmla="*/ 68 h 320"/>
                    <a:gd name="T78" fmla="*/ 160 w 340"/>
                    <a:gd name="T79" fmla="*/ 80 h 320"/>
                    <a:gd name="T80" fmla="*/ 164 w 340"/>
                    <a:gd name="T81" fmla="*/ 96 h 320"/>
                    <a:gd name="T82" fmla="*/ 162 w 340"/>
                    <a:gd name="T83" fmla="*/ 104 h 320"/>
                    <a:gd name="T84" fmla="*/ 158 w 340"/>
                    <a:gd name="T85" fmla="*/ 118 h 320"/>
                    <a:gd name="T86" fmla="*/ 124 w 340"/>
                    <a:gd name="T87" fmla="*/ 152 h 320"/>
                    <a:gd name="T88" fmla="*/ 118 w 340"/>
                    <a:gd name="T89" fmla="*/ 158 h 320"/>
                    <a:gd name="T90" fmla="*/ 104 w 340"/>
                    <a:gd name="T91" fmla="*/ 162 h 320"/>
                    <a:gd name="T92" fmla="*/ 88 w 340"/>
                    <a:gd name="T93" fmla="*/ 162 h 320"/>
                    <a:gd name="T94" fmla="*/ 74 w 340"/>
                    <a:gd name="T95" fmla="*/ 158 h 320"/>
                    <a:gd name="T96" fmla="*/ 22 w 340"/>
                    <a:gd name="T97" fmla="*/ 106 h 320"/>
                    <a:gd name="T98" fmla="*/ 20 w 340"/>
                    <a:gd name="T99" fmla="*/ 120 h 320"/>
                    <a:gd name="T100" fmla="*/ 20 w 340"/>
                    <a:gd name="T101" fmla="*/ 148 h 320"/>
                    <a:gd name="T102" fmla="*/ 28 w 340"/>
                    <a:gd name="T103" fmla="*/ 176 h 320"/>
                    <a:gd name="T104" fmla="*/ 42 w 340"/>
                    <a:gd name="T105" fmla="*/ 200 h 320"/>
                    <a:gd name="T106" fmla="*/ 52 w 340"/>
                    <a:gd name="T107" fmla="*/ 212 h 320"/>
                    <a:gd name="T108" fmla="*/ 76 w 340"/>
                    <a:gd name="T109" fmla="*/ 230 h 320"/>
                    <a:gd name="T110" fmla="*/ 106 w 340"/>
                    <a:gd name="T111" fmla="*/ 242 h 320"/>
                    <a:gd name="T112" fmla="*/ 136 w 340"/>
                    <a:gd name="T113" fmla="*/ 244 h 320"/>
                    <a:gd name="T114" fmla="*/ 168 w 340"/>
                    <a:gd name="T115" fmla="*/ 238 h 320"/>
                    <a:gd name="T116" fmla="*/ 244 w 340"/>
                    <a:gd name="T117" fmla="*/ 30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0" h="320">
                      <a:moveTo>
                        <a:pt x="230" y="320"/>
                      </a:moveTo>
                      <a:lnTo>
                        <a:pt x="168" y="258"/>
                      </a:lnTo>
                      <a:lnTo>
                        <a:pt x="168" y="258"/>
                      </a:lnTo>
                      <a:lnTo>
                        <a:pt x="150" y="262"/>
                      </a:lnTo>
                      <a:lnTo>
                        <a:pt x="134" y="262"/>
                      </a:lnTo>
                      <a:lnTo>
                        <a:pt x="116" y="262"/>
                      </a:lnTo>
                      <a:lnTo>
                        <a:pt x="98" y="258"/>
                      </a:lnTo>
                      <a:lnTo>
                        <a:pt x="82" y="252"/>
                      </a:lnTo>
                      <a:lnTo>
                        <a:pt x="66" y="246"/>
                      </a:lnTo>
                      <a:lnTo>
                        <a:pt x="52" y="236"/>
                      </a:lnTo>
                      <a:lnTo>
                        <a:pt x="38" y="224"/>
                      </a:lnTo>
                      <a:lnTo>
                        <a:pt x="38" y="224"/>
                      </a:lnTo>
                      <a:lnTo>
                        <a:pt x="26" y="210"/>
                      </a:lnTo>
                      <a:lnTo>
                        <a:pt x="16" y="194"/>
                      </a:lnTo>
                      <a:lnTo>
                        <a:pt x="8" y="176"/>
                      </a:lnTo>
                      <a:lnTo>
                        <a:pt x="4" y="160"/>
                      </a:lnTo>
                      <a:lnTo>
                        <a:pt x="0" y="140"/>
                      </a:lnTo>
                      <a:lnTo>
                        <a:pt x="0" y="122"/>
                      </a:lnTo>
                      <a:lnTo>
                        <a:pt x="4" y="104"/>
                      </a:lnTo>
                      <a:lnTo>
                        <a:pt x="8" y="86"/>
                      </a:lnTo>
                      <a:lnTo>
                        <a:pt x="14" y="72"/>
                      </a:lnTo>
                      <a:lnTo>
                        <a:pt x="82" y="140"/>
                      </a:lnTo>
                      <a:lnTo>
                        <a:pt x="82" y="140"/>
                      </a:lnTo>
                      <a:lnTo>
                        <a:pt x="88" y="144"/>
                      </a:lnTo>
                      <a:lnTo>
                        <a:pt x="96" y="146"/>
                      </a:lnTo>
                      <a:lnTo>
                        <a:pt x="104" y="144"/>
                      </a:lnTo>
                      <a:lnTo>
                        <a:pt x="110" y="140"/>
                      </a:lnTo>
                      <a:lnTo>
                        <a:pt x="140" y="110"/>
                      </a:lnTo>
                      <a:lnTo>
                        <a:pt x="140" y="110"/>
                      </a:lnTo>
                      <a:lnTo>
                        <a:pt x="144" y="104"/>
                      </a:lnTo>
                      <a:lnTo>
                        <a:pt x="146" y="96"/>
                      </a:lnTo>
                      <a:lnTo>
                        <a:pt x="146" y="96"/>
                      </a:lnTo>
                      <a:lnTo>
                        <a:pt x="144" y="88"/>
                      </a:lnTo>
                      <a:lnTo>
                        <a:pt x="140" y="80"/>
                      </a:lnTo>
                      <a:lnTo>
                        <a:pt x="72" y="14"/>
                      </a:lnTo>
                      <a:lnTo>
                        <a:pt x="86" y="8"/>
                      </a:lnTo>
                      <a:lnTo>
                        <a:pt x="86" y="8"/>
                      </a:lnTo>
                      <a:lnTo>
                        <a:pt x="104" y="4"/>
                      </a:lnTo>
                      <a:lnTo>
                        <a:pt x="122" y="0"/>
                      </a:lnTo>
                      <a:lnTo>
                        <a:pt x="140" y="0"/>
                      </a:lnTo>
                      <a:lnTo>
                        <a:pt x="160" y="4"/>
                      </a:lnTo>
                      <a:lnTo>
                        <a:pt x="178" y="8"/>
                      </a:lnTo>
                      <a:lnTo>
                        <a:pt x="194" y="16"/>
                      </a:lnTo>
                      <a:lnTo>
                        <a:pt x="210" y="26"/>
                      </a:lnTo>
                      <a:lnTo>
                        <a:pt x="224" y="38"/>
                      </a:lnTo>
                      <a:lnTo>
                        <a:pt x="224" y="38"/>
                      </a:lnTo>
                      <a:lnTo>
                        <a:pt x="236" y="52"/>
                      </a:lnTo>
                      <a:lnTo>
                        <a:pt x="246" y="66"/>
                      </a:lnTo>
                      <a:lnTo>
                        <a:pt x="254" y="82"/>
                      </a:lnTo>
                      <a:lnTo>
                        <a:pt x="258" y="98"/>
                      </a:lnTo>
                      <a:lnTo>
                        <a:pt x="262" y="116"/>
                      </a:lnTo>
                      <a:lnTo>
                        <a:pt x="262" y="132"/>
                      </a:lnTo>
                      <a:lnTo>
                        <a:pt x="262" y="150"/>
                      </a:lnTo>
                      <a:lnTo>
                        <a:pt x="258" y="168"/>
                      </a:lnTo>
                      <a:lnTo>
                        <a:pt x="340" y="252"/>
                      </a:lnTo>
                      <a:lnTo>
                        <a:pt x="328" y="264"/>
                      </a:lnTo>
                      <a:lnTo>
                        <a:pt x="236" y="172"/>
                      </a:lnTo>
                      <a:lnTo>
                        <a:pt x="238" y="168"/>
                      </a:lnTo>
                      <a:lnTo>
                        <a:pt x="238" y="168"/>
                      </a:lnTo>
                      <a:lnTo>
                        <a:pt x="242" y="152"/>
                      </a:lnTo>
                      <a:lnTo>
                        <a:pt x="244" y="136"/>
                      </a:lnTo>
                      <a:lnTo>
                        <a:pt x="244" y="120"/>
                      </a:lnTo>
                      <a:lnTo>
                        <a:pt x="242" y="106"/>
                      </a:lnTo>
                      <a:lnTo>
                        <a:pt x="238" y="90"/>
                      </a:lnTo>
                      <a:lnTo>
                        <a:pt x="230" y="76"/>
                      </a:lnTo>
                      <a:lnTo>
                        <a:pt x="222" y="64"/>
                      </a:lnTo>
                      <a:lnTo>
                        <a:pt x="212" y="52"/>
                      </a:lnTo>
                      <a:lnTo>
                        <a:pt x="212" y="52"/>
                      </a:lnTo>
                      <a:lnTo>
                        <a:pt x="200" y="42"/>
                      </a:lnTo>
                      <a:lnTo>
                        <a:pt x="188" y="34"/>
                      </a:lnTo>
                      <a:lnTo>
                        <a:pt x="176" y="28"/>
                      </a:lnTo>
                      <a:lnTo>
                        <a:pt x="162" y="22"/>
                      </a:lnTo>
                      <a:lnTo>
                        <a:pt x="148" y="20"/>
                      </a:lnTo>
                      <a:lnTo>
                        <a:pt x="134" y="18"/>
                      </a:lnTo>
                      <a:lnTo>
                        <a:pt x="120" y="20"/>
                      </a:lnTo>
                      <a:lnTo>
                        <a:pt x="106" y="22"/>
                      </a:lnTo>
                      <a:lnTo>
                        <a:pt x="152" y="68"/>
                      </a:lnTo>
                      <a:lnTo>
                        <a:pt x="152" y="68"/>
                      </a:lnTo>
                      <a:lnTo>
                        <a:pt x="158" y="74"/>
                      </a:lnTo>
                      <a:lnTo>
                        <a:pt x="160" y="80"/>
                      </a:lnTo>
                      <a:lnTo>
                        <a:pt x="162" y="88"/>
                      </a:lnTo>
                      <a:lnTo>
                        <a:pt x="164" y="96"/>
                      </a:lnTo>
                      <a:lnTo>
                        <a:pt x="164" y="96"/>
                      </a:lnTo>
                      <a:lnTo>
                        <a:pt x="162" y="104"/>
                      </a:lnTo>
                      <a:lnTo>
                        <a:pt x="160" y="110"/>
                      </a:lnTo>
                      <a:lnTo>
                        <a:pt x="158" y="118"/>
                      </a:lnTo>
                      <a:lnTo>
                        <a:pt x="152" y="124"/>
                      </a:lnTo>
                      <a:lnTo>
                        <a:pt x="124" y="152"/>
                      </a:lnTo>
                      <a:lnTo>
                        <a:pt x="124" y="152"/>
                      </a:lnTo>
                      <a:lnTo>
                        <a:pt x="118" y="158"/>
                      </a:lnTo>
                      <a:lnTo>
                        <a:pt x="110" y="160"/>
                      </a:lnTo>
                      <a:lnTo>
                        <a:pt x="104" y="162"/>
                      </a:lnTo>
                      <a:lnTo>
                        <a:pt x="96" y="164"/>
                      </a:lnTo>
                      <a:lnTo>
                        <a:pt x="88" y="162"/>
                      </a:lnTo>
                      <a:lnTo>
                        <a:pt x="82" y="160"/>
                      </a:lnTo>
                      <a:lnTo>
                        <a:pt x="74" y="158"/>
                      </a:lnTo>
                      <a:lnTo>
                        <a:pt x="68" y="152"/>
                      </a:lnTo>
                      <a:lnTo>
                        <a:pt x="22" y="106"/>
                      </a:lnTo>
                      <a:lnTo>
                        <a:pt x="22" y="106"/>
                      </a:lnTo>
                      <a:lnTo>
                        <a:pt x="20" y="120"/>
                      </a:lnTo>
                      <a:lnTo>
                        <a:pt x="18" y="134"/>
                      </a:lnTo>
                      <a:lnTo>
                        <a:pt x="20" y="148"/>
                      </a:lnTo>
                      <a:lnTo>
                        <a:pt x="22" y="162"/>
                      </a:lnTo>
                      <a:lnTo>
                        <a:pt x="28" y="176"/>
                      </a:lnTo>
                      <a:lnTo>
                        <a:pt x="34" y="188"/>
                      </a:lnTo>
                      <a:lnTo>
                        <a:pt x="42" y="200"/>
                      </a:lnTo>
                      <a:lnTo>
                        <a:pt x="52" y="212"/>
                      </a:lnTo>
                      <a:lnTo>
                        <a:pt x="52" y="212"/>
                      </a:lnTo>
                      <a:lnTo>
                        <a:pt x="64" y="222"/>
                      </a:lnTo>
                      <a:lnTo>
                        <a:pt x="76" y="230"/>
                      </a:lnTo>
                      <a:lnTo>
                        <a:pt x="90" y="236"/>
                      </a:lnTo>
                      <a:lnTo>
                        <a:pt x="106" y="242"/>
                      </a:lnTo>
                      <a:lnTo>
                        <a:pt x="120" y="244"/>
                      </a:lnTo>
                      <a:lnTo>
                        <a:pt x="136" y="244"/>
                      </a:lnTo>
                      <a:lnTo>
                        <a:pt x="152" y="242"/>
                      </a:lnTo>
                      <a:lnTo>
                        <a:pt x="168" y="238"/>
                      </a:lnTo>
                      <a:lnTo>
                        <a:pt x="172" y="236"/>
                      </a:lnTo>
                      <a:lnTo>
                        <a:pt x="244" y="308"/>
                      </a:lnTo>
                      <a:lnTo>
                        <a:pt x="230" y="320"/>
                      </a:lnTo>
                      <a:close/>
                    </a:path>
                  </a:pathLst>
                </a:custGeom>
                <a:solidFill>
                  <a:srgbClr val="0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EYInterstate Light" panose="02000506000000020004" pitchFamily="2" charset="0"/>
                  </a:endParaRPr>
                </a:p>
              </p:txBody>
            </p:sp>
            <p:sp>
              <p:nvSpPr>
                <p:cNvPr id="818" name="Freeform 57"/>
                <p:cNvSpPr>
                  <a:spLocks noEditPoints="1"/>
                </p:cNvSpPr>
                <p:nvPr/>
              </p:nvSpPr>
              <p:spPr bwMode="auto">
                <a:xfrm>
                  <a:off x="11163300" y="4037013"/>
                  <a:ext cx="596900" cy="593725"/>
                </a:xfrm>
                <a:custGeom>
                  <a:avLst/>
                  <a:gdLst>
                    <a:gd name="T0" fmla="*/ 102 w 376"/>
                    <a:gd name="T1" fmla="*/ 374 h 374"/>
                    <a:gd name="T2" fmla="*/ 102 w 376"/>
                    <a:gd name="T3" fmla="*/ 374 h 374"/>
                    <a:gd name="T4" fmla="*/ 92 w 376"/>
                    <a:gd name="T5" fmla="*/ 374 h 374"/>
                    <a:gd name="T6" fmla="*/ 84 w 376"/>
                    <a:gd name="T7" fmla="*/ 372 h 374"/>
                    <a:gd name="T8" fmla="*/ 76 w 376"/>
                    <a:gd name="T9" fmla="*/ 366 h 374"/>
                    <a:gd name="T10" fmla="*/ 68 w 376"/>
                    <a:gd name="T11" fmla="*/ 360 h 374"/>
                    <a:gd name="T12" fmla="*/ 14 w 376"/>
                    <a:gd name="T13" fmla="*/ 308 h 374"/>
                    <a:gd name="T14" fmla="*/ 14 w 376"/>
                    <a:gd name="T15" fmla="*/ 308 h 374"/>
                    <a:gd name="T16" fmla="*/ 8 w 376"/>
                    <a:gd name="T17" fmla="*/ 300 h 374"/>
                    <a:gd name="T18" fmla="*/ 4 w 376"/>
                    <a:gd name="T19" fmla="*/ 292 h 374"/>
                    <a:gd name="T20" fmla="*/ 2 w 376"/>
                    <a:gd name="T21" fmla="*/ 282 h 374"/>
                    <a:gd name="T22" fmla="*/ 0 w 376"/>
                    <a:gd name="T23" fmla="*/ 274 h 374"/>
                    <a:gd name="T24" fmla="*/ 2 w 376"/>
                    <a:gd name="T25" fmla="*/ 264 h 374"/>
                    <a:gd name="T26" fmla="*/ 4 w 376"/>
                    <a:gd name="T27" fmla="*/ 254 h 374"/>
                    <a:gd name="T28" fmla="*/ 8 w 376"/>
                    <a:gd name="T29" fmla="*/ 246 h 374"/>
                    <a:gd name="T30" fmla="*/ 14 w 376"/>
                    <a:gd name="T31" fmla="*/ 238 h 374"/>
                    <a:gd name="T32" fmla="*/ 224 w 376"/>
                    <a:gd name="T33" fmla="*/ 30 h 374"/>
                    <a:gd name="T34" fmla="*/ 318 w 376"/>
                    <a:gd name="T35" fmla="*/ 0 h 374"/>
                    <a:gd name="T36" fmla="*/ 376 w 376"/>
                    <a:gd name="T37" fmla="*/ 56 h 374"/>
                    <a:gd name="T38" fmla="*/ 346 w 376"/>
                    <a:gd name="T39" fmla="*/ 152 h 374"/>
                    <a:gd name="T40" fmla="*/ 138 w 376"/>
                    <a:gd name="T41" fmla="*/ 360 h 374"/>
                    <a:gd name="T42" fmla="*/ 138 w 376"/>
                    <a:gd name="T43" fmla="*/ 360 h 374"/>
                    <a:gd name="T44" fmla="*/ 130 w 376"/>
                    <a:gd name="T45" fmla="*/ 366 h 374"/>
                    <a:gd name="T46" fmla="*/ 120 w 376"/>
                    <a:gd name="T47" fmla="*/ 372 h 374"/>
                    <a:gd name="T48" fmla="*/ 112 w 376"/>
                    <a:gd name="T49" fmla="*/ 374 h 374"/>
                    <a:gd name="T50" fmla="*/ 102 w 376"/>
                    <a:gd name="T51" fmla="*/ 374 h 374"/>
                    <a:gd name="T52" fmla="*/ 102 w 376"/>
                    <a:gd name="T53" fmla="*/ 374 h 374"/>
                    <a:gd name="T54" fmla="*/ 234 w 376"/>
                    <a:gd name="T55" fmla="*/ 46 h 374"/>
                    <a:gd name="T56" fmla="*/ 28 w 376"/>
                    <a:gd name="T57" fmla="*/ 250 h 374"/>
                    <a:gd name="T58" fmla="*/ 28 w 376"/>
                    <a:gd name="T59" fmla="*/ 250 h 374"/>
                    <a:gd name="T60" fmla="*/ 24 w 376"/>
                    <a:gd name="T61" fmla="*/ 256 h 374"/>
                    <a:gd name="T62" fmla="*/ 20 w 376"/>
                    <a:gd name="T63" fmla="*/ 262 h 374"/>
                    <a:gd name="T64" fmla="*/ 18 w 376"/>
                    <a:gd name="T65" fmla="*/ 274 h 374"/>
                    <a:gd name="T66" fmla="*/ 20 w 376"/>
                    <a:gd name="T67" fmla="*/ 284 h 374"/>
                    <a:gd name="T68" fmla="*/ 24 w 376"/>
                    <a:gd name="T69" fmla="*/ 290 h 374"/>
                    <a:gd name="T70" fmla="*/ 28 w 376"/>
                    <a:gd name="T71" fmla="*/ 296 h 374"/>
                    <a:gd name="T72" fmla="*/ 80 w 376"/>
                    <a:gd name="T73" fmla="*/ 348 h 374"/>
                    <a:gd name="T74" fmla="*/ 80 w 376"/>
                    <a:gd name="T75" fmla="*/ 348 h 374"/>
                    <a:gd name="T76" fmla="*/ 86 w 376"/>
                    <a:gd name="T77" fmla="*/ 352 h 374"/>
                    <a:gd name="T78" fmla="*/ 90 w 376"/>
                    <a:gd name="T79" fmla="*/ 354 h 374"/>
                    <a:gd name="T80" fmla="*/ 102 w 376"/>
                    <a:gd name="T81" fmla="*/ 356 h 374"/>
                    <a:gd name="T82" fmla="*/ 114 w 376"/>
                    <a:gd name="T83" fmla="*/ 354 h 374"/>
                    <a:gd name="T84" fmla="*/ 120 w 376"/>
                    <a:gd name="T85" fmla="*/ 352 h 374"/>
                    <a:gd name="T86" fmla="*/ 124 w 376"/>
                    <a:gd name="T87" fmla="*/ 348 h 374"/>
                    <a:gd name="T88" fmla="*/ 330 w 376"/>
                    <a:gd name="T89" fmla="*/ 142 h 374"/>
                    <a:gd name="T90" fmla="*/ 356 w 376"/>
                    <a:gd name="T91" fmla="*/ 62 h 374"/>
                    <a:gd name="T92" fmla="*/ 314 w 376"/>
                    <a:gd name="T93" fmla="*/ 20 h 374"/>
                    <a:gd name="T94" fmla="*/ 234 w 376"/>
                    <a:gd name="T95" fmla="*/ 4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 h="374">
                      <a:moveTo>
                        <a:pt x="102" y="374"/>
                      </a:moveTo>
                      <a:lnTo>
                        <a:pt x="102" y="374"/>
                      </a:lnTo>
                      <a:lnTo>
                        <a:pt x="92" y="374"/>
                      </a:lnTo>
                      <a:lnTo>
                        <a:pt x="84" y="372"/>
                      </a:lnTo>
                      <a:lnTo>
                        <a:pt x="76" y="366"/>
                      </a:lnTo>
                      <a:lnTo>
                        <a:pt x="68" y="360"/>
                      </a:lnTo>
                      <a:lnTo>
                        <a:pt x="14" y="308"/>
                      </a:lnTo>
                      <a:lnTo>
                        <a:pt x="14" y="308"/>
                      </a:lnTo>
                      <a:lnTo>
                        <a:pt x="8" y="300"/>
                      </a:lnTo>
                      <a:lnTo>
                        <a:pt x="4" y="292"/>
                      </a:lnTo>
                      <a:lnTo>
                        <a:pt x="2" y="282"/>
                      </a:lnTo>
                      <a:lnTo>
                        <a:pt x="0" y="274"/>
                      </a:lnTo>
                      <a:lnTo>
                        <a:pt x="2" y="264"/>
                      </a:lnTo>
                      <a:lnTo>
                        <a:pt x="4" y="254"/>
                      </a:lnTo>
                      <a:lnTo>
                        <a:pt x="8" y="246"/>
                      </a:lnTo>
                      <a:lnTo>
                        <a:pt x="14" y="238"/>
                      </a:lnTo>
                      <a:lnTo>
                        <a:pt x="224" y="30"/>
                      </a:lnTo>
                      <a:lnTo>
                        <a:pt x="318" y="0"/>
                      </a:lnTo>
                      <a:lnTo>
                        <a:pt x="376" y="56"/>
                      </a:lnTo>
                      <a:lnTo>
                        <a:pt x="346" y="152"/>
                      </a:lnTo>
                      <a:lnTo>
                        <a:pt x="138" y="360"/>
                      </a:lnTo>
                      <a:lnTo>
                        <a:pt x="138" y="360"/>
                      </a:lnTo>
                      <a:lnTo>
                        <a:pt x="130" y="366"/>
                      </a:lnTo>
                      <a:lnTo>
                        <a:pt x="120" y="372"/>
                      </a:lnTo>
                      <a:lnTo>
                        <a:pt x="112" y="374"/>
                      </a:lnTo>
                      <a:lnTo>
                        <a:pt x="102" y="374"/>
                      </a:lnTo>
                      <a:lnTo>
                        <a:pt x="102" y="374"/>
                      </a:lnTo>
                      <a:close/>
                      <a:moveTo>
                        <a:pt x="234" y="46"/>
                      </a:moveTo>
                      <a:lnTo>
                        <a:pt x="28" y="250"/>
                      </a:lnTo>
                      <a:lnTo>
                        <a:pt x="28" y="250"/>
                      </a:lnTo>
                      <a:lnTo>
                        <a:pt x="24" y="256"/>
                      </a:lnTo>
                      <a:lnTo>
                        <a:pt x="20" y="262"/>
                      </a:lnTo>
                      <a:lnTo>
                        <a:pt x="18" y="274"/>
                      </a:lnTo>
                      <a:lnTo>
                        <a:pt x="20" y="284"/>
                      </a:lnTo>
                      <a:lnTo>
                        <a:pt x="24" y="290"/>
                      </a:lnTo>
                      <a:lnTo>
                        <a:pt x="28" y="296"/>
                      </a:lnTo>
                      <a:lnTo>
                        <a:pt x="80" y="348"/>
                      </a:lnTo>
                      <a:lnTo>
                        <a:pt x="80" y="348"/>
                      </a:lnTo>
                      <a:lnTo>
                        <a:pt x="86" y="352"/>
                      </a:lnTo>
                      <a:lnTo>
                        <a:pt x="90" y="354"/>
                      </a:lnTo>
                      <a:lnTo>
                        <a:pt x="102" y="356"/>
                      </a:lnTo>
                      <a:lnTo>
                        <a:pt x="114" y="354"/>
                      </a:lnTo>
                      <a:lnTo>
                        <a:pt x="120" y="352"/>
                      </a:lnTo>
                      <a:lnTo>
                        <a:pt x="124" y="348"/>
                      </a:lnTo>
                      <a:lnTo>
                        <a:pt x="330" y="142"/>
                      </a:lnTo>
                      <a:lnTo>
                        <a:pt x="356" y="62"/>
                      </a:lnTo>
                      <a:lnTo>
                        <a:pt x="314" y="20"/>
                      </a:lnTo>
                      <a:lnTo>
                        <a:pt x="234" y="46"/>
                      </a:lnTo>
                      <a:close/>
                    </a:path>
                  </a:pathLst>
                </a:custGeom>
                <a:solidFill>
                  <a:srgbClr val="0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EYInterstate Light" panose="02000506000000020004" pitchFamily="2" charset="0"/>
                  </a:endParaRPr>
                </a:p>
              </p:txBody>
            </p:sp>
            <p:sp>
              <p:nvSpPr>
                <p:cNvPr id="819" name="Freeform 58"/>
                <p:cNvSpPr>
                  <a:spLocks noEditPoints="1"/>
                </p:cNvSpPr>
                <p:nvPr/>
              </p:nvSpPr>
              <p:spPr bwMode="auto">
                <a:xfrm>
                  <a:off x="11655425" y="3697288"/>
                  <a:ext cx="441325" cy="441325"/>
                </a:xfrm>
                <a:custGeom>
                  <a:avLst/>
                  <a:gdLst>
                    <a:gd name="T0" fmla="*/ 48 w 278"/>
                    <a:gd name="T1" fmla="*/ 278 h 278"/>
                    <a:gd name="T2" fmla="*/ 0 w 278"/>
                    <a:gd name="T3" fmla="*/ 232 h 278"/>
                    <a:gd name="T4" fmla="*/ 230 w 278"/>
                    <a:gd name="T5" fmla="*/ 0 h 278"/>
                    <a:gd name="T6" fmla="*/ 278 w 278"/>
                    <a:gd name="T7" fmla="*/ 48 h 278"/>
                    <a:gd name="T8" fmla="*/ 48 w 278"/>
                    <a:gd name="T9" fmla="*/ 278 h 278"/>
                    <a:gd name="T10" fmla="*/ 26 w 278"/>
                    <a:gd name="T11" fmla="*/ 232 h 278"/>
                    <a:gd name="T12" fmla="*/ 48 w 278"/>
                    <a:gd name="T13" fmla="*/ 254 h 278"/>
                    <a:gd name="T14" fmla="*/ 254 w 278"/>
                    <a:gd name="T15" fmla="*/ 48 h 278"/>
                    <a:gd name="T16" fmla="*/ 230 w 278"/>
                    <a:gd name="T17" fmla="*/ 26 h 278"/>
                    <a:gd name="T18" fmla="*/ 26 w 278"/>
                    <a:gd name="T19" fmla="*/ 23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 h="278">
                      <a:moveTo>
                        <a:pt x="48" y="278"/>
                      </a:moveTo>
                      <a:lnTo>
                        <a:pt x="0" y="232"/>
                      </a:lnTo>
                      <a:lnTo>
                        <a:pt x="230" y="0"/>
                      </a:lnTo>
                      <a:lnTo>
                        <a:pt x="278" y="48"/>
                      </a:lnTo>
                      <a:lnTo>
                        <a:pt x="48" y="278"/>
                      </a:lnTo>
                      <a:close/>
                      <a:moveTo>
                        <a:pt x="26" y="232"/>
                      </a:moveTo>
                      <a:lnTo>
                        <a:pt x="48" y="254"/>
                      </a:lnTo>
                      <a:lnTo>
                        <a:pt x="254" y="48"/>
                      </a:lnTo>
                      <a:lnTo>
                        <a:pt x="230" y="26"/>
                      </a:lnTo>
                      <a:lnTo>
                        <a:pt x="26" y="232"/>
                      </a:lnTo>
                      <a:close/>
                    </a:path>
                  </a:pathLst>
                </a:custGeom>
                <a:solidFill>
                  <a:srgbClr val="0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EYInterstate Light" panose="02000506000000020004" pitchFamily="2" charset="0"/>
                  </a:endParaRPr>
                </a:p>
              </p:txBody>
            </p:sp>
            <p:sp>
              <p:nvSpPr>
                <p:cNvPr id="820" name="Freeform 59"/>
                <p:cNvSpPr>
                  <a:spLocks noEditPoints="1"/>
                </p:cNvSpPr>
                <p:nvPr/>
              </p:nvSpPr>
              <p:spPr bwMode="auto">
                <a:xfrm>
                  <a:off x="12004675" y="3548063"/>
                  <a:ext cx="241300" cy="241300"/>
                </a:xfrm>
                <a:custGeom>
                  <a:avLst/>
                  <a:gdLst>
                    <a:gd name="T0" fmla="*/ 44 w 152"/>
                    <a:gd name="T1" fmla="*/ 152 h 152"/>
                    <a:gd name="T2" fmla="*/ 0 w 152"/>
                    <a:gd name="T3" fmla="*/ 110 h 152"/>
                    <a:gd name="T4" fmla="*/ 10 w 152"/>
                    <a:gd name="T5" fmla="*/ 72 h 152"/>
                    <a:gd name="T6" fmla="*/ 100 w 152"/>
                    <a:gd name="T7" fmla="*/ 0 h 152"/>
                    <a:gd name="T8" fmla="*/ 152 w 152"/>
                    <a:gd name="T9" fmla="*/ 54 h 152"/>
                    <a:gd name="T10" fmla="*/ 82 w 152"/>
                    <a:gd name="T11" fmla="*/ 142 h 152"/>
                    <a:gd name="T12" fmla="*/ 44 w 152"/>
                    <a:gd name="T13" fmla="*/ 152 h 152"/>
                    <a:gd name="T14" fmla="*/ 20 w 152"/>
                    <a:gd name="T15" fmla="*/ 104 h 152"/>
                    <a:gd name="T16" fmla="*/ 48 w 152"/>
                    <a:gd name="T17" fmla="*/ 132 h 152"/>
                    <a:gd name="T18" fmla="*/ 72 w 152"/>
                    <a:gd name="T19" fmla="*/ 126 h 152"/>
                    <a:gd name="T20" fmla="*/ 128 w 152"/>
                    <a:gd name="T21" fmla="*/ 54 h 152"/>
                    <a:gd name="T22" fmla="*/ 98 w 152"/>
                    <a:gd name="T23" fmla="*/ 24 h 152"/>
                    <a:gd name="T24" fmla="*/ 26 w 152"/>
                    <a:gd name="T25" fmla="*/ 82 h 152"/>
                    <a:gd name="T26" fmla="*/ 20 w 152"/>
                    <a:gd name="T27" fmla="*/ 10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152">
                      <a:moveTo>
                        <a:pt x="44" y="152"/>
                      </a:moveTo>
                      <a:lnTo>
                        <a:pt x="0" y="110"/>
                      </a:lnTo>
                      <a:lnTo>
                        <a:pt x="10" y="72"/>
                      </a:lnTo>
                      <a:lnTo>
                        <a:pt x="100" y="0"/>
                      </a:lnTo>
                      <a:lnTo>
                        <a:pt x="152" y="54"/>
                      </a:lnTo>
                      <a:lnTo>
                        <a:pt x="82" y="142"/>
                      </a:lnTo>
                      <a:lnTo>
                        <a:pt x="44" y="152"/>
                      </a:lnTo>
                      <a:close/>
                      <a:moveTo>
                        <a:pt x="20" y="104"/>
                      </a:moveTo>
                      <a:lnTo>
                        <a:pt x="48" y="132"/>
                      </a:lnTo>
                      <a:lnTo>
                        <a:pt x="72" y="126"/>
                      </a:lnTo>
                      <a:lnTo>
                        <a:pt x="128" y="54"/>
                      </a:lnTo>
                      <a:lnTo>
                        <a:pt x="98" y="24"/>
                      </a:lnTo>
                      <a:lnTo>
                        <a:pt x="26" y="82"/>
                      </a:lnTo>
                      <a:lnTo>
                        <a:pt x="20" y="104"/>
                      </a:lnTo>
                      <a:close/>
                    </a:path>
                  </a:pathLst>
                </a:custGeom>
                <a:solidFill>
                  <a:srgbClr val="0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EYInterstate Light" panose="02000506000000020004" pitchFamily="2" charset="0"/>
                  </a:endParaRPr>
                </a:p>
              </p:txBody>
            </p:sp>
            <p:sp>
              <p:nvSpPr>
                <p:cNvPr id="821" name="Freeform 60"/>
                <p:cNvSpPr/>
                <p:nvPr/>
              </p:nvSpPr>
              <p:spPr bwMode="auto">
                <a:xfrm>
                  <a:off x="11226800" y="4148138"/>
                  <a:ext cx="333375" cy="333375"/>
                </a:xfrm>
                <a:custGeom>
                  <a:avLst/>
                  <a:gdLst>
                    <a:gd name="T0" fmla="*/ 14 w 210"/>
                    <a:gd name="T1" fmla="*/ 210 h 210"/>
                    <a:gd name="T2" fmla="*/ 0 w 210"/>
                    <a:gd name="T3" fmla="*/ 198 h 210"/>
                    <a:gd name="T4" fmla="*/ 196 w 210"/>
                    <a:gd name="T5" fmla="*/ 0 h 210"/>
                    <a:gd name="T6" fmla="*/ 210 w 210"/>
                    <a:gd name="T7" fmla="*/ 14 h 210"/>
                    <a:gd name="T8" fmla="*/ 14 w 210"/>
                    <a:gd name="T9" fmla="*/ 210 h 210"/>
                  </a:gdLst>
                  <a:ahLst/>
                  <a:cxnLst>
                    <a:cxn ang="0">
                      <a:pos x="T0" y="T1"/>
                    </a:cxn>
                    <a:cxn ang="0">
                      <a:pos x="T2" y="T3"/>
                    </a:cxn>
                    <a:cxn ang="0">
                      <a:pos x="T4" y="T5"/>
                    </a:cxn>
                    <a:cxn ang="0">
                      <a:pos x="T6" y="T7"/>
                    </a:cxn>
                    <a:cxn ang="0">
                      <a:pos x="T8" y="T9"/>
                    </a:cxn>
                  </a:cxnLst>
                  <a:rect l="0" t="0" r="r" b="b"/>
                  <a:pathLst>
                    <a:path w="210" h="210">
                      <a:moveTo>
                        <a:pt x="14" y="210"/>
                      </a:moveTo>
                      <a:lnTo>
                        <a:pt x="0" y="198"/>
                      </a:lnTo>
                      <a:lnTo>
                        <a:pt x="196" y="0"/>
                      </a:lnTo>
                      <a:lnTo>
                        <a:pt x="210" y="14"/>
                      </a:lnTo>
                      <a:lnTo>
                        <a:pt x="14" y="210"/>
                      </a:lnTo>
                      <a:close/>
                    </a:path>
                  </a:pathLst>
                </a:custGeom>
                <a:solidFill>
                  <a:srgbClr val="0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EYInterstate Light" panose="02000506000000020004" pitchFamily="2" charset="0"/>
                  </a:endParaRPr>
                </a:p>
              </p:txBody>
            </p:sp>
            <p:sp>
              <p:nvSpPr>
                <p:cNvPr id="822" name="Freeform 61"/>
                <p:cNvSpPr/>
                <p:nvPr/>
              </p:nvSpPr>
              <p:spPr bwMode="auto">
                <a:xfrm>
                  <a:off x="11271250" y="4192588"/>
                  <a:ext cx="333375" cy="333375"/>
                </a:xfrm>
                <a:custGeom>
                  <a:avLst/>
                  <a:gdLst>
                    <a:gd name="T0" fmla="*/ 12 w 210"/>
                    <a:gd name="T1" fmla="*/ 210 h 210"/>
                    <a:gd name="T2" fmla="*/ 0 w 210"/>
                    <a:gd name="T3" fmla="*/ 196 h 210"/>
                    <a:gd name="T4" fmla="*/ 196 w 210"/>
                    <a:gd name="T5" fmla="*/ 0 h 210"/>
                    <a:gd name="T6" fmla="*/ 210 w 210"/>
                    <a:gd name="T7" fmla="*/ 14 h 210"/>
                    <a:gd name="T8" fmla="*/ 12 w 210"/>
                    <a:gd name="T9" fmla="*/ 210 h 210"/>
                  </a:gdLst>
                  <a:ahLst/>
                  <a:cxnLst>
                    <a:cxn ang="0">
                      <a:pos x="T0" y="T1"/>
                    </a:cxn>
                    <a:cxn ang="0">
                      <a:pos x="T2" y="T3"/>
                    </a:cxn>
                    <a:cxn ang="0">
                      <a:pos x="T4" y="T5"/>
                    </a:cxn>
                    <a:cxn ang="0">
                      <a:pos x="T6" y="T7"/>
                    </a:cxn>
                    <a:cxn ang="0">
                      <a:pos x="T8" y="T9"/>
                    </a:cxn>
                  </a:cxnLst>
                  <a:rect l="0" t="0" r="r" b="b"/>
                  <a:pathLst>
                    <a:path w="210" h="210">
                      <a:moveTo>
                        <a:pt x="12" y="210"/>
                      </a:moveTo>
                      <a:lnTo>
                        <a:pt x="0" y="196"/>
                      </a:lnTo>
                      <a:lnTo>
                        <a:pt x="196" y="0"/>
                      </a:lnTo>
                      <a:lnTo>
                        <a:pt x="210" y="14"/>
                      </a:lnTo>
                      <a:lnTo>
                        <a:pt x="12" y="210"/>
                      </a:lnTo>
                      <a:close/>
                    </a:path>
                  </a:pathLst>
                </a:custGeom>
                <a:solidFill>
                  <a:srgbClr val="0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EYInterstate Light" panose="02000506000000020004" pitchFamily="2" charset="0"/>
                  </a:endParaRPr>
                </a:p>
              </p:txBody>
            </p:sp>
            <p:sp>
              <p:nvSpPr>
                <p:cNvPr id="823" name="Freeform 62"/>
                <p:cNvSpPr/>
                <p:nvPr/>
              </p:nvSpPr>
              <p:spPr bwMode="auto">
                <a:xfrm>
                  <a:off x="11315700" y="4237038"/>
                  <a:ext cx="330200" cy="333375"/>
                </a:xfrm>
                <a:custGeom>
                  <a:avLst/>
                  <a:gdLst>
                    <a:gd name="T0" fmla="*/ 12 w 208"/>
                    <a:gd name="T1" fmla="*/ 210 h 210"/>
                    <a:gd name="T2" fmla="*/ 0 w 208"/>
                    <a:gd name="T3" fmla="*/ 196 h 210"/>
                    <a:gd name="T4" fmla="*/ 196 w 208"/>
                    <a:gd name="T5" fmla="*/ 0 h 210"/>
                    <a:gd name="T6" fmla="*/ 208 w 208"/>
                    <a:gd name="T7" fmla="*/ 12 h 210"/>
                    <a:gd name="T8" fmla="*/ 12 w 208"/>
                    <a:gd name="T9" fmla="*/ 210 h 210"/>
                  </a:gdLst>
                  <a:ahLst/>
                  <a:cxnLst>
                    <a:cxn ang="0">
                      <a:pos x="T0" y="T1"/>
                    </a:cxn>
                    <a:cxn ang="0">
                      <a:pos x="T2" y="T3"/>
                    </a:cxn>
                    <a:cxn ang="0">
                      <a:pos x="T4" y="T5"/>
                    </a:cxn>
                    <a:cxn ang="0">
                      <a:pos x="T6" y="T7"/>
                    </a:cxn>
                    <a:cxn ang="0">
                      <a:pos x="T8" y="T9"/>
                    </a:cxn>
                  </a:cxnLst>
                  <a:rect l="0" t="0" r="r" b="b"/>
                  <a:pathLst>
                    <a:path w="208" h="210">
                      <a:moveTo>
                        <a:pt x="12" y="210"/>
                      </a:moveTo>
                      <a:lnTo>
                        <a:pt x="0" y="196"/>
                      </a:lnTo>
                      <a:lnTo>
                        <a:pt x="196" y="0"/>
                      </a:lnTo>
                      <a:lnTo>
                        <a:pt x="208" y="12"/>
                      </a:lnTo>
                      <a:lnTo>
                        <a:pt x="12" y="210"/>
                      </a:lnTo>
                      <a:close/>
                    </a:path>
                  </a:pathLst>
                </a:custGeom>
                <a:solidFill>
                  <a:srgbClr val="0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EYInterstate Light" panose="02000506000000020004" pitchFamily="2" charset="0"/>
                  </a:endParaRPr>
                </a:p>
              </p:txBody>
            </p:sp>
          </p:grpSp>
        </p:grpSp>
        <p:grpSp>
          <p:nvGrpSpPr>
            <p:cNvPr id="704" name="Group 703"/>
            <p:cNvGrpSpPr/>
            <p:nvPr/>
          </p:nvGrpSpPr>
          <p:grpSpPr>
            <a:xfrm>
              <a:off x="8359776" y="1569393"/>
              <a:ext cx="956310" cy="590550"/>
              <a:chOff x="10030366" y="1963216"/>
              <a:chExt cx="1106735" cy="683084"/>
            </a:xfrm>
          </p:grpSpPr>
          <p:sp>
            <p:nvSpPr>
              <p:cNvPr id="806" name="Rectangle 805"/>
              <p:cNvSpPr/>
              <p:nvPr/>
            </p:nvSpPr>
            <p:spPr>
              <a:xfrm>
                <a:off x="10030366" y="1963216"/>
                <a:ext cx="1106735" cy="683084"/>
              </a:xfrm>
              <a:prstGeom prst="rect">
                <a:avLst/>
              </a:prstGeom>
              <a:solidFill>
                <a:srgbClr val="646464">
                  <a:lumMod val="20000"/>
                  <a:lumOff val="80000"/>
                </a:srgb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nvGrpSpPr>
              <p:cNvPr id="807" name="Group 806"/>
              <p:cNvGrpSpPr/>
              <p:nvPr/>
            </p:nvGrpSpPr>
            <p:grpSpPr>
              <a:xfrm>
                <a:off x="10059795" y="2056378"/>
                <a:ext cx="1047877" cy="496762"/>
                <a:chOff x="9834399" y="1698365"/>
                <a:chExt cx="1047877" cy="496762"/>
              </a:xfrm>
            </p:grpSpPr>
            <p:sp>
              <p:nvSpPr>
                <p:cNvPr id="808" name="TextBox 807"/>
                <p:cNvSpPr txBox="1"/>
                <p:nvPr/>
              </p:nvSpPr>
              <p:spPr>
                <a:xfrm>
                  <a:off x="10174039" y="1698365"/>
                  <a:ext cx="708237" cy="496762"/>
                </a:xfrm>
                <a:prstGeom prst="rect">
                  <a:avLst/>
                </a:prstGeom>
                <a:noFill/>
              </p:spPr>
              <p:txBody>
                <a:bodyPr wrap="square" lIns="0" tIns="36557" rIns="0" bIns="0" rtlCol="0" anchor="ctr">
                  <a:spAutoFit/>
                </a:bodyPr>
                <a:lstStyle/>
                <a:p>
                  <a:pPr marL="0" marR="0" lvl="0" indent="0" algn="ctr" defTabSz="914400" eaLnBrk="1" fontAlgn="auto" latinLnBrk="0" hangingPunct="1">
                    <a:lnSpc>
                      <a:spcPct val="85000"/>
                    </a:lnSpc>
                    <a:spcBef>
                      <a:spcPts val="0"/>
                    </a:spcBef>
                    <a:spcAft>
                      <a:spcPts val="0"/>
                    </a:spcAft>
                    <a:buClr>
                      <a:srgbClr val="333399"/>
                    </a:buClr>
                    <a:buSzPct val="70000"/>
                    <a:buFontTx/>
                    <a:buNone/>
                    <a:tabLst/>
                    <a:defRPr/>
                  </a:pPr>
                  <a:r>
                    <a:rPr kumimoji="0" lang="de-DE" sz="1000" b="1" i="0" u="none" strike="noStrike" kern="0" cap="none" spc="0" normalizeH="0" baseline="0" noProof="0">
                      <a:ln>
                        <a:noFill/>
                      </a:ln>
                      <a:solidFill>
                        <a:srgbClr val="646464">
                          <a:lumMod val="50000"/>
                        </a:srgbClr>
                      </a:solidFill>
                      <a:effectLst/>
                      <a:uLnTx/>
                      <a:uFillTx/>
                      <a:latin typeface="Arial" panose="020B0604020202020204"/>
                      <a:ea typeface="Tahoma" panose="020B0604030504040204" pitchFamily="34" charset="0"/>
                      <a:cs typeface="Tahoma" panose="020B0604030504040204" pitchFamily="34" charset="0"/>
                    </a:rPr>
                    <a:t>Chiến l</a:t>
                  </a:r>
                  <a:r>
                    <a:rPr kumimoji="0" lang="vi-VN" sz="1000" b="1" i="0" u="none" strike="noStrike" kern="0" cap="none" spc="0" normalizeH="0" baseline="0" noProof="0">
                      <a:ln>
                        <a:noFill/>
                      </a:ln>
                      <a:solidFill>
                        <a:srgbClr val="646464">
                          <a:lumMod val="50000"/>
                        </a:srgbClr>
                      </a:solidFill>
                      <a:effectLst/>
                      <a:uLnTx/>
                      <a:uFillTx/>
                      <a:ea typeface="Tahoma" panose="020B0604030504040204" pitchFamily="34" charset="0"/>
                      <a:cs typeface="Tahoma" panose="020B0604030504040204" pitchFamily="34" charset="0"/>
                    </a:rPr>
                    <a:t>ư</a:t>
                  </a:r>
                  <a:r>
                    <a:rPr kumimoji="0" lang="en-US" sz="1000" b="1" i="0" u="none" strike="noStrike" kern="0" cap="none" spc="0" normalizeH="0" baseline="0" noProof="0" err="1">
                      <a:ln>
                        <a:noFill/>
                      </a:ln>
                      <a:solidFill>
                        <a:srgbClr val="646464">
                          <a:lumMod val="50000"/>
                        </a:srgbClr>
                      </a:solidFill>
                      <a:effectLst/>
                      <a:uLnTx/>
                      <a:uFillTx/>
                      <a:latin typeface="Arial" panose="020B0604020202020204"/>
                      <a:ea typeface="Tahoma" panose="020B0604030504040204" pitchFamily="34" charset="0"/>
                      <a:cs typeface="Tahoma" panose="020B0604030504040204" pitchFamily="34" charset="0"/>
                    </a:rPr>
                    <a:t>ợc</a:t>
                  </a:r>
                  <a:r>
                    <a:rPr kumimoji="0" lang="en-US" sz="1000" b="1" i="0" u="none" strike="noStrike" kern="0" cap="none" spc="0" normalizeH="0" baseline="0" noProof="0">
                      <a:ln>
                        <a:noFill/>
                      </a:ln>
                      <a:solidFill>
                        <a:srgbClr val="646464">
                          <a:lumMod val="50000"/>
                        </a:srgbClr>
                      </a:solidFill>
                      <a:effectLst/>
                      <a:uLnTx/>
                      <a:uFillTx/>
                      <a:latin typeface="Arial" panose="020B0604020202020204"/>
                      <a:ea typeface="Tahoma" panose="020B0604030504040204" pitchFamily="34" charset="0"/>
                      <a:cs typeface="Tahoma" panose="020B0604030504040204" pitchFamily="34" charset="0"/>
                    </a:rPr>
                    <a:t> CĐS </a:t>
                  </a:r>
                  <a:r>
                    <a:rPr kumimoji="0" lang="en-US" sz="1000" b="1" i="0" u="none" strike="noStrike" kern="0" cap="none" spc="0" normalizeH="0" baseline="0" noProof="0" err="1">
                      <a:ln>
                        <a:noFill/>
                      </a:ln>
                      <a:solidFill>
                        <a:srgbClr val="646464">
                          <a:lumMod val="50000"/>
                        </a:srgbClr>
                      </a:solidFill>
                      <a:effectLst/>
                      <a:uLnTx/>
                      <a:uFillTx/>
                      <a:latin typeface="Arial" panose="020B0604020202020204"/>
                      <a:ea typeface="Tahoma" panose="020B0604030504040204" pitchFamily="34" charset="0"/>
                      <a:cs typeface="Tahoma" panose="020B0604030504040204" pitchFamily="34" charset="0"/>
                    </a:rPr>
                    <a:t>của</a:t>
                  </a:r>
                  <a:r>
                    <a:rPr kumimoji="0" lang="en-US" sz="1000" b="1" i="0" u="none" strike="noStrike" kern="0" cap="none" spc="0" normalizeH="0" baseline="0" noProof="0">
                      <a:ln>
                        <a:noFill/>
                      </a:ln>
                      <a:solidFill>
                        <a:srgbClr val="646464">
                          <a:lumMod val="50000"/>
                        </a:srgbClr>
                      </a:solidFill>
                      <a:effectLst/>
                      <a:uLnTx/>
                      <a:uFillTx/>
                      <a:latin typeface="Arial" panose="020B0604020202020204"/>
                      <a:ea typeface="Tahoma" panose="020B0604030504040204" pitchFamily="34" charset="0"/>
                      <a:cs typeface="Tahoma" panose="020B0604030504040204" pitchFamily="34" charset="0"/>
                    </a:rPr>
                    <a:t> DN</a:t>
                  </a:r>
                  <a:endParaRPr kumimoji="0" lang="de-DE" sz="1000" b="1" i="0" u="none" strike="noStrike" kern="0" cap="none" spc="0" normalizeH="0" baseline="0" noProof="0">
                    <a:ln>
                      <a:noFill/>
                    </a:ln>
                    <a:solidFill>
                      <a:srgbClr val="646464">
                        <a:lumMod val="50000"/>
                      </a:srgbClr>
                    </a:solidFill>
                    <a:effectLst/>
                    <a:uLnTx/>
                    <a:uFillTx/>
                    <a:latin typeface="Arial" panose="020B0604020202020204"/>
                    <a:ea typeface="Tahoma" panose="020B0604030504040204" pitchFamily="34" charset="0"/>
                    <a:cs typeface="Tahoma" panose="020B0604030504040204" pitchFamily="34" charset="0"/>
                  </a:endParaRPr>
                </a:p>
              </p:txBody>
            </p:sp>
            <p:grpSp>
              <p:nvGrpSpPr>
                <p:cNvPr id="809" name="Group 808"/>
                <p:cNvGrpSpPr/>
                <p:nvPr/>
              </p:nvGrpSpPr>
              <p:grpSpPr>
                <a:xfrm>
                  <a:off x="9834399" y="1742934"/>
                  <a:ext cx="319250" cy="407572"/>
                  <a:chOff x="1222355" y="3938995"/>
                  <a:chExt cx="407271" cy="466953"/>
                </a:xfrm>
              </p:grpSpPr>
              <p:sp>
                <p:nvSpPr>
                  <p:cNvPr id="810" name="Freeform 29"/>
                  <p:cNvSpPr/>
                  <p:nvPr/>
                </p:nvSpPr>
                <p:spPr bwMode="auto">
                  <a:xfrm flipH="1">
                    <a:off x="1222355" y="4112256"/>
                    <a:ext cx="392680" cy="54503"/>
                  </a:xfrm>
                  <a:custGeom>
                    <a:avLst/>
                    <a:gdLst>
                      <a:gd name="T0" fmla="*/ 67 w 74"/>
                      <a:gd name="T1" fmla="*/ 0 h 10"/>
                      <a:gd name="T2" fmla="*/ 7 w 74"/>
                      <a:gd name="T3" fmla="*/ 0 h 10"/>
                      <a:gd name="T4" fmla="*/ 0 w 74"/>
                      <a:gd name="T5" fmla="*/ 7 h 10"/>
                      <a:gd name="T6" fmla="*/ 2 w 74"/>
                      <a:gd name="T7" fmla="*/ 10 h 10"/>
                      <a:gd name="T8" fmla="*/ 71 w 74"/>
                      <a:gd name="T9" fmla="*/ 10 h 10"/>
                      <a:gd name="T10" fmla="*/ 74 w 74"/>
                      <a:gd name="T11" fmla="*/ 7 h 10"/>
                      <a:gd name="T12" fmla="*/ 67 w 74"/>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74" h="10">
                        <a:moveTo>
                          <a:pt x="67" y="0"/>
                        </a:moveTo>
                        <a:cubicBezTo>
                          <a:pt x="64" y="0"/>
                          <a:pt x="9" y="0"/>
                          <a:pt x="7" y="0"/>
                        </a:cubicBezTo>
                        <a:cubicBezTo>
                          <a:pt x="3" y="0"/>
                          <a:pt x="0" y="3"/>
                          <a:pt x="0" y="7"/>
                        </a:cubicBezTo>
                        <a:cubicBezTo>
                          <a:pt x="0" y="9"/>
                          <a:pt x="1" y="10"/>
                          <a:pt x="2" y="10"/>
                        </a:cubicBezTo>
                        <a:cubicBezTo>
                          <a:pt x="71" y="10"/>
                          <a:pt x="71" y="10"/>
                          <a:pt x="71" y="10"/>
                        </a:cubicBezTo>
                        <a:cubicBezTo>
                          <a:pt x="72" y="10"/>
                          <a:pt x="74" y="9"/>
                          <a:pt x="74" y="7"/>
                        </a:cubicBezTo>
                        <a:cubicBezTo>
                          <a:pt x="74" y="3"/>
                          <a:pt x="70" y="0"/>
                          <a:pt x="67"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a:ln>
                        <a:noFill/>
                      </a:ln>
                      <a:solidFill>
                        <a:srgbClr val="2E2E38"/>
                      </a:solidFill>
                      <a:effectLst/>
                      <a:uLnTx/>
                      <a:uFillTx/>
                      <a:latin typeface="Times New Roman" panose="02020603050405020304" pitchFamily="18" charset="0"/>
                    </a:endParaRPr>
                  </a:p>
                </p:txBody>
              </p:sp>
              <p:sp>
                <p:nvSpPr>
                  <p:cNvPr id="811" name="Freeform 30"/>
                  <p:cNvSpPr/>
                  <p:nvPr/>
                </p:nvSpPr>
                <p:spPr bwMode="auto">
                  <a:xfrm flipH="1">
                    <a:off x="1242566" y="4079849"/>
                    <a:ext cx="356589" cy="48611"/>
                  </a:xfrm>
                  <a:custGeom>
                    <a:avLst/>
                    <a:gdLst>
                      <a:gd name="T0" fmla="*/ 60 w 67"/>
                      <a:gd name="T1" fmla="*/ 0 h 9"/>
                      <a:gd name="T2" fmla="*/ 7 w 67"/>
                      <a:gd name="T3" fmla="*/ 0 h 9"/>
                      <a:gd name="T4" fmla="*/ 0 w 67"/>
                      <a:gd name="T5" fmla="*/ 7 h 9"/>
                      <a:gd name="T6" fmla="*/ 3 w 67"/>
                      <a:gd name="T7" fmla="*/ 9 h 9"/>
                      <a:gd name="T8" fmla="*/ 64 w 67"/>
                      <a:gd name="T9" fmla="*/ 9 h 9"/>
                      <a:gd name="T10" fmla="*/ 67 w 67"/>
                      <a:gd name="T11" fmla="*/ 7 h 9"/>
                      <a:gd name="T12" fmla="*/ 60 w 67"/>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67" h="9">
                        <a:moveTo>
                          <a:pt x="60" y="0"/>
                        </a:moveTo>
                        <a:cubicBezTo>
                          <a:pt x="58" y="0"/>
                          <a:pt x="9" y="0"/>
                          <a:pt x="7" y="0"/>
                        </a:cubicBezTo>
                        <a:cubicBezTo>
                          <a:pt x="3" y="0"/>
                          <a:pt x="0" y="3"/>
                          <a:pt x="0" y="7"/>
                        </a:cubicBezTo>
                        <a:cubicBezTo>
                          <a:pt x="0" y="8"/>
                          <a:pt x="1" y="9"/>
                          <a:pt x="3" y="9"/>
                        </a:cubicBezTo>
                        <a:cubicBezTo>
                          <a:pt x="64" y="9"/>
                          <a:pt x="64" y="9"/>
                          <a:pt x="64" y="9"/>
                        </a:cubicBezTo>
                        <a:cubicBezTo>
                          <a:pt x="66" y="9"/>
                          <a:pt x="67" y="8"/>
                          <a:pt x="67" y="7"/>
                        </a:cubicBezTo>
                        <a:cubicBezTo>
                          <a:pt x="67" y="3"/>
                          <a:pt x="64" y="0"/>
                          <a:pt x="6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a:ln>
                        <a:noFill/>
                      </a:ln>
                      <a:solidFill>
                        <a:srgbClr val="2E2E38"/>
                      </a:solidFill>
                      <a:effectLst/>
                      <a:uLnTx/>
                      <a:uFillTx/>
                      <a:latin typeface="Times New Roman" panose="02020603050405020304" pitchFamily="18" charset="0"/>
                    </a:endParaRPr>
                  </a:p>
                </p:txBody>
              </p:sp>
              <p:sp>
                <p:nvSpPr>
                  <p:cNvPr id="812" name="Freeform 31"/>
                  <p:cNvSpPr/>
                  <p:nvPr/>
                </p:nvSpPr>
                <p:spPr bwMode="auto">
                  <a:xfrm flipH="1">
                    <a:off x="1257158" y="3938995"/>
                    <a:ext cx="372468" cy="466953"/>
                  </a:xfrm>
                  <a:custGeom>
                    <a:avLst/>
                    <a:gdLst>
                      <a:gd name="T0" fmla="*/ 15 w 70"/>
                      <a:gd name="T1" fmla="*/ 68 h 86"/>
                      <a:gd name="T2" fmla="*/ 14 w 70"/>
                      <a:gd name="T3" fmla="*/ 50 h 86"/>
                      <a:gd name="T4" fmla="*/ 13 w 70"/>
                      <a:gd name="T5" fmla="*/ 31 h 86"/>
                      <a:gd name="T6" fmla="*/ 18 w 70"/>
                      <a:gd name="T7" fmla="*/ 22 h 86"/>
                      <a:gd name="T8" fmla="*/ 26 w 70"/>
                      <a:gd name="T9" fmla="*/ 18 h 86"/>
                      <a:gd name="T10" fmla="*/ 26 w 70"/>
                      <a:gd name="T11" fmla="*/ 18 h 86"/>
                      <a:gd name="T12" fmla="*/ 26 w 70"/>
                      <a:gd name="T13" fmla="*/ 18 h 86"/>
                      <a:gd name="T14" fmla="*/ 19 w 70"/>
                      <a:gd name="T15" fmla="*/ 23 h 86"/>
                      <a:gd name="T16" fmla="*/ 16 w 70"/>
                      <a:gd name="T17" fmla="*/ 31 h 86"/>
                      <a:gd name="T18" fmla="*/ 19 w 70"/>
                      <a:gd name="T19" fmla="*/ 49 h 86"/>
                      <a:gd name="T20" fmla="*/ 23 w 70"/>
                      <a:gd name="T21" fmla="*/ 68 h 86"/>
                      <a:gd name="T22" fmla="*/ 21 w 70"/>
                      <a:gd name="T23" fmla="*/ 79 h 86"/>
                      <a:gd name="T24" fmla="*/ 17 w 70"/>
                      <a:gd name="T25" fmla="*/ 86 h 86"/>
                      <a:gd name="T26" fmla="*/ 64 w 70"/>
                      <a:gd name="T27" fmla="*/ 86 h 86"/>
                      <a:gd name="T28" fmla="*/ 38 w 70"/>
                      <a:gd name="T29" fmla="*/ 43 h 86"/>
                      <a:gd name="T30" fmla="*/ 52 w 70"/>
                      <a:gd name="T31" fmla="*/ 42 h 86"/>
                      <a:gd name="T32" fmla="*/ 63 w 70"/>
                      <a:gd name="T33" fmla="*/ 46 h 86"/>
                      <a:gd name="T34" fmla="*/ 69 w 70"/>
                      <a:gd name="T35" fmla="*/ 40 h 86"/>
                      <a:gd name="T36" fmla="*/ 68 w 70"/>
                      <a:gd name="T37" fmla="*/ 32 h 86"/>
                      <a:gd name="T38" fmla="*/ 54 w 70"/>
                      <a:gd name="T39" fmla="*/ 17 h 86"/>
                      <a:gd name="T40" fmla="*/ 44 w 70"/>
                      <a:gd name="T41" fmla="*/ 11 h 86"/>
                      <a:gd name="T42" fmla="*/ 45 w 70"/>
                      <a:gd name="T43" fmla="*/ 2 h 86"/>
                      <a:gd name="T44" fmla="*/ 0 w 70"/>
                      <a:gd name="T45" fmla="*/ 39 h 86"/>
                      <a:gd name="T46" fmla="*/ 14 w 70"/>
                      <a:gd name="T47" fmla="*/ 72 h 86"/>
                      <a:gd name="T48" fmla="*/ 15 w 70"/>
                      <a:gd name="T49"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86">
                        <a:moveTo>
                          <a:pt x="15" y="68"/>
                        </a:moveTo>
                        <a:cubicBezTo>
                          <a:pt x="15" y="62"/>
                          <a:pt x="14" y="56"/>
                          <a:pt x="14" y="50"/>
                        </a:cubicBezTo>
                        <a:cubicBezTo>
                          <a:pt x="13" y="44"/>
                          <a:pt x="12" y="37"/>
                          <a:pt x="13" y="31"/>
                        </a:cubicBezTo>
                        <a:cubicBezTo>
                          <a:pt x="14" y="28"/>
                          <a:pt x="16" y="24"/>
                          <a:pt x="18" y="22"/>
                        </a:cubicBezTo>
                        <a:cubicBezTo>
                          <a:pt x="20" y="20"/>
                          <a:pt x="23" y="18"/>
                          <a:pt x="26" y="18"/>
                        </a:cubicBezTo>
                        <a:cubicBezTo>
                          <a:pt x="26" y="18"/>
                          <a:pt x="26" y="18"/>
                          <a:pt x="26" y="18"/>
                        </a:cubicBezTo>
                        <a:cubicBezTo>
                          <a:pt x="26" y="18"/>
                          <a:pt x="26" y="18"/>
                          <a:pt x="26" y="18"/>
                        </a:cubicBezTo>
                        <a:cubicBezTo>
                          <a:pt x="23" y="19"/>
                          <a:pt x="21" y="21"/>
                          <a:pt x="19" y="23"/>
                        </a:cubicBezTo>
                        <a:cubicBezTo>
                          <a:pt x="17" y="26"/>
                          <a:pt x="17" y="28"/>
                          <a:pt x="16" y="31"/>
                        </a:cubicBezTo>
                        <a:cubicBezTo>
                          <a:pt x="16" y="37"/>
                          <a:pt x="18" y="43"/>
                          <a:pt x="19" y="49"/>
                        </a:cubicBezTo>
                        <a:cubicBezTo>
                          <a:pt x="21" y="55"/>
                          <a:pt x="22" y="61"/>
                          <a:pt x="23" y="68"/>
                        </a:cubicBezTo>
                        <a:cubicBezTo>
                          <a:pt x="23" y="71"/>
                          <a:pt x="23" y="75"/>
                          <a:pt x="21" y="79"/>
                        </a:cubicBezTo>
                        <a:cubicBezTo>
                          <a:pt x="20" y="82"/>
                          <a:pt x="19" y="84"/>
                          <a:pt x="17" y="86"/>
                        </a:cubicBezTo>
                        <a:cubicBezTo>
                          <a:pt x="27" y="86"/>
                          <a:pt x="55" y="86"/>
                          <a:pt x="64" y="86"/>
                        </a:cubicBezTo>
                        <a:cubicBezTo>
                          <a:pt x="63" y="56"/>
                          <a:pt x="46" y="47"/>
                          <a:pt x="38" y="43"/>
                        </a:cubicBezTo>
                        <a:cubicBezTo>
                          <a:pt x="50" y="45"/>
                          <a:pt x="47" y="40"/>
                          <a:pt x="52" y="42"/>
                        </a:cubicBezTo>
                        <a:cubicBezTo>
                          <a:pt x="57" y="44"/>
                          <a:pt x="55" y="48"/>
                          <a:pt x="63" y="46"/>
                        </a:cubicBezTo>
                        <a:cubicBezTo>
                          <a:pt x="68" y="44"/>
                          <a:pt x="69" y="42"/>
                          <a:pt x="69" y="40"/>
                        </a:cubicBezTo>
                        <a:cubicBezTo>
                          <a:pt x="70" y="39"/>
                          <a:pt x="70" y="33"/>
                          <a:pt x="68" y="32"/>
                        </a:cubicBezTo>
                        <a:cubicBezTo>
                          <a:pt x="65" y="31"/>
                          <a:pt x="56" y="20"/>
                          <a:pt x="54" y="17"/>
                        </a:cubicBezTo>
                        <a:cubicBezTo>
                          <a:pt x="53" y="13"/>
                          <a:pt x="44" y="11"/>
                          <a:pt x="44" y="11"/>
                        </a:cubicBezTo>
                        <a:cubicBezTo>
                          <a:pt x="44" y="11"/>
                          <a:pt x="45" y="5"/>
                          <a:pt x="45" y="2"/>
                        </a:cubicBezTo>
                        <a:cubicBezTo>
                          <a:pt x="37" y="0"/>
                          <a:pt x="0" y="4"/>
                          <a:pt x="0" y="39"/>
                        </a:cubicBezTo>
                        <a:cubicBezTo>
                          <a:pt x="0" y="50"/>
                          <a:pt x="9" y="62"/>
                          <a:pt x="14" y="72"/>
                        </a:cubicBezTo>
                        <a:cubicBezTo>
                          <a:pt x="14" y="71"/>
                          <a:pt x="14" y="69"/>
                          <a:pt x="15" y="6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a:ln>
                        <a:noFill/>
                      </a:ln>
                      <a:solidFill>
                        <a:srgbClr val="2E2E38"/>
                      </a:solidFill>
                      <a:effectLst/>
                      <a:uLnTx/>
                      <a:uFillTx/>
                      <a:latin typeface="Times New Roman" panose="02020603050405020304" pitchFamily="18" charset="0"/>
                    </a:endParaRPr>
                  </a:p>
                </p:txBody>
              </p:sp>
            </p:grpSp>
          </p:grpSp>
        </p:grpSp>
        <p:grpSp>
          <p:nvGrpSpPr>
            <p:cNvPr id="705" name="Group 704"/>
            <p:cNvGrpSpPr/>
            <p:nvPr/>
          </p:nvGrpSpPr>
          <p:grpSpPr>
            <a:xfrm>
              <a:off x="8108363" y="2591519"/>
              <a:ext cx="715645" cy="459133"/>
              <a:chOff x="6633786" y="3415509"/>
              <a:chExt cx="828027" cy="531002"/>
            </a:xfrm>
          </p:grpSpPr>
          <p:pic>
            <p:nvPicPr>
              <p:cNvPr id="804" name="Picture 803"/>
              <p:cNvPicPr>
                <a:picLocks noChangeAspect="1"/>
              </p:cNvPicPr>
              <p:nvPr/>
            </p:nvPicPr>
            <p:blipFill>
              <a:blip r:embed="rId19" cstate="screen">
                <a:duotone>
                  <a:prstClr val="black"/>
                  <a:srgbClr val="4F81BD">
                    <a:tint val="45000"/>
                    <a:satMod val="400000"/>
                  </a:srgbClr>
                </a:duotone>
              </a:blip>
              <a:stretch>
                <a:fillRect/>
              </a:stretch>
            </p:blipFill>
            <p:spPr>
              <a:xfrm>
                <a:off x="6913176" y="3415509"/>
                <a:ext cx="269247" cy="206743"/>
              </a:xfrm>
              <a:prstGeom prst="rect">
                <a:avLst/>
              </a:prstGeom>
            </p:spPr>
          </p:pic>
          <p:sp>
            <p:nvSpPr>
              <p:cNvPr id="805" name="TextBox 804"/>
              <p:cNvSpPr txBox="1"/>
              <p:nvPr/>
            </p:nvSpPr>
            <p:spPr>
              <a:xfrm>
                <a:off x="6633786" y="3626152"/>
                <a:ext cx="828027" cy="32035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Hóa</a:t>
                </a: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đơn</a:t>
                </a: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điện</a:t>
                </a: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tử</a:t>
                </a:r>
                <a:endParaRPr kumimoji="0" lang="en-AU"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endParaRPr>
              </a:p>
            </p:txBody>
          </p:sp>
        </p:grpSp>
        <p:grpSp>
          <p:nvGrpSpPr>
            <p:cNvPr id="706" name="Group 705"/>
            <p:cNvGrpSpPr/>
            <p:nvPr/>
          </p:nvGrpSpPr>
          <p:grpSpPr>
            <a:xfrm>
              <a:off x="7912736" y="3477322"/>
              <a:ext cx="771525" cy="413329"/>
              <a:chOff x="4372327" y="4400093"/>
              <a:chExt cx="892710" cy="478299"/>
            </a:xfrm>
          </p:grpSpPr>
          <p:sp>
            <p:nvSpPr>
              <p:cNvPr id="802" name="TextBox 801"/>
              <p:cNvSpPr txBox="1"/>
              <p:nvPr/>
            </p:nvSpPr>
            <p:spPr>
              <a:xfrm>
                <a:off x="4372327" y="4557852"/>
                <a:ext cx="892710" cy="32054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Hệ</a:t>
                </a: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thống</a:t>
                </a: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chấm</a:t>
                </a: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công</a:t>
                </a: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tính</a:t>
                </a: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lương</a:t>
                </a:r>
                <a:endParaRPr kumimoji="0" lang="en-AU"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endParaRPr>
              </a:p>
            </p:txBody>
          </p:sp>
          <p:pic>
            <p:nvPicPr>
              <p:cNvPr id="803" name="Picture 802"/>
              <p:cNvPicPr>
                <a:picLocks noChangeAspect="1"/>
              </p:cNvPicPr>
              <p:nvPr/>
            </p:nvPicPr>
            <p:blipFill>
              <a:blip r:embed="rId20" cstate="screen">
                <a:duotone>
                  <a:prstClr val="black"/>
                  <a:srgbClr val="4F81BD">
                    <a:tint val="45000"/>
                    <a:satMod val="400000"/>
                  </a:srgbClr>
                </a:duotone>
              </a:blip>
              <a:stretch>
                <a:fillRect/>
              </a:stretch>
            </p:blipFill>
            <p:spPr>
              <a:xfrm>
                <a:off x="4670909" y="4400093"/>
                <a:ext cx="295547" cy="226938"/>
              </a:xfrm>
              <a:prstGeom prst="rect">
                <a:avLst/>
              </a:prstGeom>
            </p:spPr>
          </p:pic>
        </p:grpSp>
        <p:grpSp>
          <p:nvGrpSpPr>
            <p:cNvPr id="707" name="Group 706"/>
            <p:cNvGrpSpPr/>
            <p:nvPr/>
          </p:nvGrpSpPr>
          <p:grpSpPr>
            <a:xfrm>
              <a:off x="8665165" y="4800270"/>
              <a:ext cx="619125" cy="441967"/>
              <a:chOff x="3269379" y="1892911"/>
              <a:chExt cx="716398" cy="511641"/>
            </a:xfrm>
          </p:grpSpPr>
          <p:pic>
            <p:nvPicPr>
              <p:cNvPr id="800" name="Picture 799"/>
              <p:cNvPicPr>
                <a:picLocks noChangeAspect="1"/>
              </p:cNvPicPr>
              <p:nvPr/>
            </p:nvPicPr>
            <p:blipFill>
              <a:blip r:embed="rId21" cstate="screen"/>
              <a:stretch>
                <a:fillRect/>
              </a:stretch>
            </p:blipFill>
            <p:spPr>
              <a:xfrm>
                <a:off x="3474446" y="1892911"/>
                <a:ext cx="306265" cy="178061"/>
              </a:xfrm>
              <a:prstGeom prst="rect">
                <a:avLst/>
              </a:prstGeom>
            </p:spPr>
          </p:pic>
          <p:sp>
            <p:nvSpPr>
              <p:cNvPr id="801" name="Rectangle 70"/>
              <p:cNvSpPr>
                <a:spLocks noChangeArrowheads="1"/>
              </p:cNvSpPr>
              <p:nvPr/>
            </p:nvSpPr>
            <p:spPr bwMode="auto">
              <a:xfrm>
                <a:off x="3269379" y="2083885"/>
                <a:ext cx="716398" cy="32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Mạng</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xã</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hội</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nội</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bộ</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quản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trị</a:t>
                </a:r>
                <a:r>
                  <a:rPr kumimoji="0" lang="en-US" altLang="de-DE" sz="600" b="0" i="0" u="none" strike="noStrike" kern="0" cap="none" spc="0" normalizeH="0" baseline="0" noProof="0">
                    <a:ln>
                      <a:noFill/>
                    </a:ln>
                    <a:solidFill>
                      <a:srgbClr val="2E2E38"/>
                    </a:solidFill>
                    <a:effectLst/>
                    <a:uLnTx/>
                    <a:uFillTx/>
                    <a:latin typeface="Arial" panose="020B0604020202020204"/>
                  </a:rPr>
                  <a:t> tri </a:t>
                </a:r>
                <a:r>
                  <a:rPr kumimoji="0" lang="en-US" altLang="de-DE" sz="600" b="0" i="0" u="none" strike="noStrike" kern="0" cap="none" spc="0" normalizeH="0" baseline="0" noProof="0" err="1">
                    <a:ln>
                      <a:noFill/>
                    </a:ln>
                    <a:solidFill>
                      <a:srgbClr val="2E2E38"/>
                    </a:solidFill>
                    <a:effectLst/>
                    <a:uLnTx/>
                    <a:uFillTx/>
                    <a:latin typeface="Arial" panose="020B0604020202020204"/>
                  </a:rPr>
                  <a:t>thức</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708" name="Group 707"/>
            <p:cNvGrpSpPr/>
            <p:nvPr/>
          </p:nvGrpSpPr>
          <p:grpSpPr>
            <a:xfrm>
              <a:off x="8621848" y="3429553"/>
              <a:ext cx="791846" cy="472741"/>
              <a:chOff x="8113165" y="4543173"/>
              <a:chExt cx="1188468" cy="708887"/>
            </a:xfrm>
          </p:grpSpPr>
          <p:pic>
            <p:nvPicPr>
              <p:cNvPr id="798" name="Picture 797"/>
              <p:cNvPicPr>
                <a:picLocks noChangeAspect="1"/>
              </p:cNvPicPr>
              <p:nvPr/>
            </p:nvPicPr>
            <p:blipFill>
              <a:blip r:embed="rId5" cstate="screen"/>
              <a:stretch>
                <a:fillRect/>
              </a:stretch>
            </p:blipFill>
            <p:spPr>
              <a:xfrm>
                <a:off x="8561547" y="4543173"/>
                <a:ext cx="291704" cy="291704"/>
              </a:xfrm>
              <a:prstGeom prst="rect">
                <a:avLst/>
              </a:prstGeom>
            </p:spPr>
          </p:pic>
          <p:sp>
            <p:nvSpPr>
              <p:cNvPr id="799" name="Rectangle 70"/>
              <p:cNvSpPr>
                <a:spLocks noChangeArrowheads="1"/>
              </p:cNvSpPr>
              <p:nvPr/>
            </p:nvSpPr>
            <p:spPr bwMode="auto">
              <a:xfrm>
                <a:off x="8113165" y="4836692"/>
                <a:ext cx="1188468" cy="41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Quản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trị</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công</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việc</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quản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trị</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dự</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án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cộng</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tác</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làm</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việc</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709" name="Group 708"/>
            <p:cNvGrpSpPr/>
            <p:nvPr/>
          </p:nvGrpSpPr>
          <p:grpSpPr>
            <a:xfrm>
              <a:off x="8649420" y="4117559"/>
              <a:ext cx="704217" cy="377112"/>
              <a:chOff x="3099940" y="1950232"/>
              <a:chExt cx="1066900" cy="571384"/>
            </a:xfrm>
          </p:grpSpPr>
          <p:pic>
            <p:nvPicPr>
              <p:cNvPr id="796" name="Picture 795"/>
              <p:cNvPicPr>
                <a:picLocks noChangeAspect="1"/>
              </p:cNvPicPr>
              <p:nvPr/>
            </p:nvPicPr>
            <p:blipFill>
              <a:blip r:embed="rId7" cstate="screen"/>
              <a:stretch>
                <a:fillRect/>
              </a:stretch>
            </p:blipFill>
            <p:spPr>
              <a:xfrm>
                <a:off x="3498586" y="1950232"/>
                <a:ext cx="275027" cy="275027"/>
              </a:xfrm>
              <a:prstGeom prst="rect">
                <a:avLst/>
              </a:prstGeom>
            </p:spPr>
          </p:pic>
          <p:sp>
            <p:nvSpPr>
              <p:cNvPr id="797" name="Rectangle 70"/>
              <p:cNvSpPr>
                <a:spLocks noChangeArrowheads="1"/>
              </p:cNvSpPr>
              <p:nvPr/>
            </p:nvSpPr>
            <p:spPr bwMode="auto">
              <a:xfrm>
                <a:off x="3099940" y="2241818"/>
                <a:ext cx="1066900" cy="27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a:ln>
                      <a:noFill/>
                    </a:ln>
                    <a:solidFill>
                      <a:srgbClr val="2E2E38"/>
                    </a:solidFill>
                    <a:effectLst/>
                    <a:uLnTx/>
                    <a:uFillTx/>
                    <a:latin typeface="Arial" panose="020B0604020202020204"/>
                  </a:rPr>
                  <a:t>Pm </a:t>
                </a:r>
                <a:r>
                  <a:rPr kumimoji="0" lang="en-US" altLang="de-DE" sz="600" b="0" i="0" u="none" strike="noStrike" kern="0" cap="none" spc="0" normalizeH="0" baseline="0" noProof="0" err="1">
                    <a:ln>
                      <a:noFill/>
                    </a:ln>
                    <a:solidFill>
                      <a:srgbClr val="2E2E38"/>
                    </a:solidFill>
                    <a:effectLst/>
                    <a:uLnTx/>
                    <a:uFillTx/>
                    <a:latin typeface="Arial" panose="020B0604020202020204"/>
                  </a:rPr>
                  <a:t>hội</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nghị</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trực</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tuyến</a:t>
                </a:r>
                <a:r>
                  <a:rPr kumimoji="0" lang="en-US" altLang="de-DE" sz="600" b="0" i="0" u="none" strike="noStrike" kern="0" cap="none" spc="0" normalizeH="0" baseline="0" noProof="0">
                    <a:ln>
                      <a:noFill/>
                    </a:ln>
                    <a:solidFill>
                      <a:srgbClr val="2E2E38"/>
                    </a:solidFill>
                    <a:effectLst/>
                    <a:uLnTx/>
                    <a:uFillTx/>
                    <a:latin typeface="Arial" panose="020B0604020202020204"/>
                  </a:rPr>
                  <a:t>, E-Office</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710" name="Group 709"/>
            <p:cNvGrpSpPr/>
            <p:nvPr/>
          </p:nvGrpSpPr>
          <p:grpSpPr>
            <a:xfrm>
              <a:off x="6160861" y="2864965"/>
              <a:ext cx="912496" cy="363613"/>
              <a:chOff x="5498970" y="4199661"/>
              <a:chExt cx="1055946" cy="420963"/>
            </a:xfrm>
          </p:grpSpPr>
          <p:sp>
            <p:nvSpPr>
              <p:cNvPr id="794" name="object 7"/>
              <p:cNvSpPr/>
              <p:nvPr/>
            </p:nvSpPr>
            <p:spPr>
              <a:xfrm>
                <a:off x="5860005" y="4199661"/>
                <a:ext cx="333876" cy="271589"/>
              </a:xfrm>
              <a:prstGeom prst="rect">
                <a:avLst/>
              </a:prstGeom>
              <a:blipFill>
                <a:blip r:embed="rId18" cstate="screen">
                  <a:duotone>
                    <a:prstClr val="black"/>
                    <a:srgbClr val="4F81BD">
                      <a:tint val="45000"/>
                      <a:satMod val="400000"/>
                    </a:srgbClr>
                  </a:duotone>
                </a:blip>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prstClr val="black"/>
                  </a:solidFill>
                  <a:effectLst/>
                  <a:uLnTx/>
                  <a:uFillTx/>
                  <a:cs typeface="Calibri" panose="020F0502020204030204" pitchFamily="34" charset="0"/>
                </a:endParaRPr>
              </a:p>
            </p:txBody>
          </p:sp>
          <p:sp>
            <p:nvSpPr>
              <p:cNvPr id="795" name="TextBox 794"/>
              <p:cNvSpPr txBox="1"/>
              <p:nvPr/>
            </p:nvSpPr>
            <p:spPr>
              <a:xfrm>
                <a:off x="5498970" y="4406832"/>
                <a:ext cx="1055946" cy="21379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Hệ</a:t>
                </a:r>
                <a:r>
                  <a:rPr kumimoji="0" lang="en-AU"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AU"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thống</a:t>
                </a:r>
                <a:r>
                  <a:rPr kumimoji="0" lang="en-AU"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AU"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mạng</a:t>
                </a:r>
                <a:endParaRPr kumimoji="0" lang="en-AU"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endParaRPr>
              </a:p>
            </p:txBody>
          </p:sp>
        </p:grpSp>
        <p:grpSp>
          <p:nvGrpSpPr>
            <p:cNvPr id="711" name="Group 710"/>
            <p:cNvGrpSpPr/>
            <p:nvPr/>
          </p:nvGrpSpPr>
          <p:grpSpPr>
            <a:xfrm>
              <a:off x="7373570" y="2583001"/>
              <a:ext cx="639446" cy="376276"/>
              <a:chOff x="5946097" y="4748052"/>
              <a:chExt cx="739973" cy="435520"/>
            </a:xfrm>
          </p:grpSpPr>
          <p:pic>
            <p:nvPicPr>
              <p:cNvPr id="792" name="Picture 791"/>
              <p:cNvPicPr>
                <a:picLocks noChangeAspect="1"/>
              </p:cNvPicPr>
              <p:nvPr/>
            </p:nvPicPr>
            <p:blipFill>
              <a:blip r:embed="rId16" cstate="screen"/>
              <a:stretch>
                <a:fillRect/>
              </a:stretch>
            </p:blipFill>
            <p:spPr>
              <a:xfrm>
                <a:off x="6213863" y="4748052"/>
                <a:ext cx="211532" cy="211532"/>
              </a:xfrm>
              <a:prstGeom prst="rect">
                <a:avLst/>
              </a:prstGeom>
            </p:spPr>
          </p:pic>
          <p:sp>
            <p:nvSpPr>
              <p:cNvPr id="793" name="Rectangle 70"/>
              <p:cNvSpPr>
                <a:spLocks noChangeArrowheads="1"/>
              </p:cNvSpPr>
              <p:nvPr/>
            </p:nvSpPr>
            <p:spPr bwMode="auto">
              <a:xfrm>
                <a:off x="5946097" y="4969830"/>
                <a:ext cx="739973" cy="213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Chữ</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ký</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số</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chứng</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thư</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số</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712" name="Group 711"/>
            <p:cNvGrpSpPr/>
            <p:nvPr/>
          </p:nvGrpSpPr>
          <p:grpSpPr>
            <a:xfrm>
              <a:off x="6355092" y="3470673"/>
              <a:ext cx="406244" cy="369982"/>
              <a:chOff x="3114607" y="6399054"/>
              <a:chExt cx="325324" cy="327323"/>
            </a:xfrm>
          </p:grpSpPr>
          <p:sp>
            <p:nvSpPr>
              <p:cNvPr id="749" name="Rectangle 64"/>
              <p:cNvSpPr/>
              <p:nvPr/>
            </p:nvSpPr>
            <p:spPr>
              <a:xfrm>
                <a:off x="3114607" y="6644690"/>
                <a:ext cx="325324" cy="81687"/>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rPr>
                  <a:t>Tường</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lửa</a:t>
                </a:r>
                <a:endParaRPr kumimoji="0" lang="en-US" sz="600" b="0" i="0" u="none" strike="noStrike" kern="0" cap="none" spc="0" normalizeH="0" baseline="0" noProof="0">
                  <a:ln>
                    <a:noFill/>
                  </a:ln>
                  <a:solidFill>
                    <a:srgbClr val="000000"/>
                  </a:solidFill>
                  <a:effectLst/>
                  <a:uLnTx/>
                  <a:uFillTx/>
                  <a:latin typeface="Arial" panose="020B0604020202020204"/>
                </a:endParaRPr>
              </a:p>
            </p:txBody>
          </p:sp>
          <p:grpSp>
            <p:nvGrpSpPr>
              <p:cNvPr id="750" name="Group 749"/>
              <p:cNvGrpSpPr/>
              <p:nvPr/>
            </p:nvGrpSpPr>
            <p:grpSpPr>
              <a:xfrm>
                <a:off x="3156840" y="6399054"/>
                <a:ext cx="245361" cy="221567"/>
                <a:chOff x="6368368" y="4312348"/>
                <a:chExt cx="648528" cy="585638"/>
              </a:xfrm>
              <a:solidFill>
                <a:srgbClr val="000000"/>
              </a:solidFill>
            </p:grpSpPr>
            <p:grpSp>
              <p:nvGrpSpPr>
                <p:cNvPr id="751" name="Group 750"/>
                <p:cNvGrpSpPr/>
                <p:nvPr/>
              </p:nvGrpSpPr>
              <p:grpSpPr>
                <a:xfrm>
                  <a:off x="6368368" y="4312348"/>
                  <a:ext cx="628650" cy="585638"/>
                  <a:chOff x="-1161375" y="3799152"/>
                  <a:chExt cx="628650" cy="585638"/>
                </a:xfrm>
                <a:grpFill/>
              </p:grpSpPr>
              <p:sp>
                <p:nvSpPr>
                  <p:cNvPr id="767" name="Freeform 44"/>
                  <p:cNvSpPr>
                    <a:spLocks noEditPoints="1"/>
                  </p:cNvSpPr>
                  <p:nvPr/>
                </p:nvSpPr>
                <p:spPr bwMode="auto">
                  <a:xfrm>
                    <a:off x="-1161375" y="3799152"/>
                    <a:ext cx="628650" cy="418549"/>
                  </a:xfrm>
                  <a:custGeom>
                    <a:avLst/>
                    <a:gdLst>
                      <a:gd name="T0" fmla="*/ 760 w 760"/>
                      <a:gd name="T1" fmla="*/ 506 h 506"/>
                      <a:gd name="T2" fmla="*/ 0 w 760"/>
                      <a:gd name="T3" fmla="*/ 506 h 506"/>
                      <a:gd name="T4" fmla="*/ 0 w 760"/>
                      <a:gd name="T5" fmla="*/ 44 h 506"/>
                      <a:gd name="T6" fmla="*/ 0 w 760"/>
                      <a:gd name="T7" fmla="*/ 44 h 506"/>
                      <a:gd name="T8" fmla="*/ 0 w 760"/>
                      <a:gd name="T9" fmla="*/ 36 h 506"/>
                      <a:gd name="T10" fmla="*/ 4 w 760"/>
                      <a:gd name="T11" fmla="*/ 28 h 506"/>
                      <a:gd name="T12" fmla="*/ 8 w 760"/>
                      <a:gd name="T13" fmla="*/ 20 h 506"/>
                      <a:gd name="T14" fmla="*/ 14 w 760"/>
                      <a:gd name="T15" fmla="*/ 12 h 506"/>
                      <a:gd name="T16" fmla="*/ 20 w 760"/>
                      <a:gd name="T17" fmla="*/ 8 h 506"/>
                      <a:gd name="T18" fmla="*/ 28 w 760"/>
                      <a:gd name="T19" fmla="*/ 4 h 506"/>
                      <a:gd name="T20" fmla="*/ 36 w 760"/>
                      <a:gd name="T21" fmla="*/ 0 h 506"/>
                      <a:gd name="T22" fmla="*/ 46 w 760"/>
                      <a:gd name="T23" fmla="*/ 0 h 506"/>
                      <a:gd name="T24" fmla="*/ 716 w 760"/>
                      <a:gd name="T25" fmla="*/ 0 h 506"/>
                      <a:gd name="T26" fmla="*/ 716 w 760"/>
                      <a:gd name="T27" fmla="*/ 0 h 506"/>
                      <a:gd name="T28" fmla="*/ 724 w 760"/>
                      <a:gd name="T29" fmla="*/ 0 h 506"/>
                      <a:gd name="T30" fmla="*/ 734 w 760"/>
                      <a:gd name="T31" fmla="*/ 4 h 506"/>
                      <a:gd name="T32" fmla="*/ 740 w 760"/>
                      <a:gd name="T33" fmla="*/ 8 h 506"/>
                      <a:gd name="T34" fmla="*/ 748 w 760"/>
                      <a:gd name="T35" fmla="*/ 12 h 506"/>
                      <a:gd name="T36" fmla="*/ 754 w 760"/>
                      <a:gd name="T37" fmla="*/ 20 h 506"/>
                      <a:gd name="T38" fmla="*/ 758 w 760"/>
                      <a:gd name="T39" fmla="*/ 28 h 506"/>
                      <a:gd name="T40" fmla="*/ 760 w 760"/>
                      <a:gd name="T41" fmla="*/ 36 h 506"/>
                      <a:gd name="T42" fmla="*/ 760 w 760"/>
                      <a:gd name="T43" fmla="*/ 44 h 506"/>
                      <a:gd name="T44" fmla="*/ 760 w 760"/>
                      <a:gd name="T45" fmla="*/ 506 h 506"/>
                      <a:gd name="T46" fmla="*/ 18 w 760"/>
                      <a:gd name="T47" fmla="*/ 488 h 506"/>
                      <a:gd name="T48" fmla="*/ 742 w 760"/>
                      <a:gd name="T49" fmla="*/ 488 h 506"/>
                      <a:gd name="T50" fmla="*/ 742 w 760"/>
                      <a:gd name="T51" fmla="*/ 44 h 506"/>
                      <a:gd name="T52" fmla="*/ 742 w 760"/>
                      <a:gd name="T53" fmla="*/ 44 h 506"/>
                      <a:gd name="T54" fmla="*/ 740 w 760"/>
                      <a:gd name="T55" fmla="*/ 34 h 506"/>
                      <a:gd name="T56" fmla="*/ 734 w 760"/>
                      <a:gd name="T57" fmla="*/ 26 h 506"/>
                      <a:gd name="T58" fmla="*/ 726 w 760"/>
                      <a:gd name="T59" fmla="*/ 20 h 506"/>
                      <a:gd name="T60" fmla="*/ 716 w 760"/>
                      <a:gd name="T61" fmla="*/ 18 h 506"/>
                      <a:gd name="T62" fmla="*/ 46 w 760"/>
                      <a:gd name="T63" fmla="*/ 18 h 506"/>
                      <a:gd name="T64" fmla="*/ 46 w 760"/>
                      <a:gd name="T65" fmla="*/ 18 h 506"/>
                      <a:gd name="T66" fmla="*/ 34 w 760"/>
                      <a:gd name="T67" fmla="*/ 20 h 506"/>
                      <a:gd name="T68" fmla="*/ 26 w 760"/>
                      <a:gd name="T69" fmla="*/ 26 h 506"/>
                      <a:gd name="T70" fmla="*/ 20 w 760"/>
                      <a:gd name="T71" fmla="*/ 34 h 506"/>
                      <a:gd name="T72" fmla="*/ 18 w 760"/>
                      <a:gd name="T73" fmla="*/ 44 h 506"/>
                      <a:gd name="T74" fmla="*/ 18 w 760"/>
                      <a:gd name="T75" fmla="*/ 488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60" h="506">
                        <a:moveTo>
                          <a:pt x="760" y="506"/>
                        </a:moveTo>
                        <a:lnTo>
                          <a:pt x="0" y="506"/>
                        </a:lnTo>
                        <a:lnTo>
                          <a:pt x="0" y="44"/>
                        </a:lnTo>
                        <a:lnTo>
                          <a:pt x="0" y="44"/>
                        </a:lnTo>
                        <a:lnTo>
                          <a:pt x="0" y="36"/>
                        </a:lnTo>
                        <a:lnTo>
                          <a:pt x="4" y="28"/>
                        </a:lnTo>
                        <a:lnTo>
                          <a:pt x="8" y="20"/>
                        </a:lnTo>
                        <a:lnTo>
                          <a:pt x="14" y="12"/>
                        </a:lnTo>
                        <a:lnTo>
                          <a:pt x="20" y="8"/>
                        </a:lnTo>
                        <a:lnTo>
                          <a:pt x="28" y="4"/>
                        </a:lnTo>
                        <a:lnTo>
                          <a:pt x="36" y="0"/>
                        </a:lnTo>
                        <a:lnTo>
                          <a:pt x="46" y="0"/>
                        </a:lnTo>
                        <a:lnTo>
                          <a:pt x="716" y="0"/>
                        </a:lnTo>
                        <a:lnTo>
                          <a:pt x="716" y="0"/>
                        </a:lnTo>
                        <a:lnTo>
                          <a:pt x="724" y="0"/>
                        </a:lnTo>
                        <a:lnTo>
                          <a:pt x="734" y="4"/>
                        </a:lnTo>
                        <a:lnTo>
                          <a:pt x="740" y="8"/>
                        </a:lnTo>
                        <a:lnTo>
                          <a:pt x="748" y="12"/>
                        </a:lnTo>
                        <a:lnTo>
                          <a:pt x="754" y="20"/>
                        </a:lnTo>
                        <a:lnTo>
                          <a:pt x="758" y="28"/>
                        </a:lnTo>
                        <a:lnTo>
                          <a:pt x="760" y="36"/>
                        </a:lnTo>
                        <a:lnTo>
                          <a:pt x="760" y="44"/>
                        </a:lnTo>
                        <a:lnTo>
                          <a:pt x="760" y="506"/>
                        </a:lnTo>
                        <a:close/>
                        <a:moveTo>
                          <a:pt x="18" y="488"/>
                        </a:moveTo>
                        <a:lnTo>
                          <a:pt x="742" y="488"/>
                        </a:lnTo>
                        <a:lnTo>
                          <a:pt x="742" y="44"/>
                        </a:lnTo>
                        <a:lnTo>
                          <a:pt x="742" y="44"/>
                        </a:lnTo>
                        <a:lnTo>
                          <a:pt x="740" y="34"/>
                        </a:lnTo>
                        <a:lnTo>
                          <a:pt x="734" y="26"/>
                        </a:lnTo>
                        <a:lnTo>
                          <a:pt x="726" y="20"/>
                        </a:lnTo>
                        <a:lnTo>
                          <a:pt x="716" y="18"/>
                        </a:lnTo>
                        <a:lnTo>
                          <a:pt x="46" y="18"/>
                        </a:lnTo>
                        <a:lnTo>
                          <a:pt x="46" y="18"/>
                        </a:lnTo>
                        <a:lnTo>
                          <a:pt x="34" y="20"/>
                        </a:lnTo>
                        <a:lnTo>
                          <a:pt x="26" y="26"/>
                        </a:lnTo>
                        <a:lnTo>
                          <a:pt x="20" y="34"/>
                        </a:lnTo>
                        <a:lnTo>
                          <a:pt x="18" y="44"/>
                        </a:lnTo>
                        <a:lnTo>
                          <a:pt x="18" y="488"/>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68" name="Freeform 45"/>
                  <p:cNvSpPr>
                    <a:spLocks noEditPoints="1"/>
                  </p:cNvSpPr>
                  <p:nvPr/>
                </p:nvSpPr>
                <p:spPr bwMode="auto">
                  <a:xfrm>
                    <a:off x="-1161375" y="4202812"/>
                    <a:ext cx="628650" cy="95952"/>
                  </a:xfrm>
                  <a:custGeom>
                    <a:avLst/>
                    <a:gdLst>
                      <a:gd name="T0" fmla="*/ 734 w 760"/>
                      <a:gd name="T1" fmla="*/ 116 h 116"/>
                      <a:gd name="T2" fmla="*/ 28 w 760"/>
                      <a:gd name="T3" fmla="*/ 116 h 116"/>
                      <a:gd name="T4" fmla="*/ 28 w 760"/>
                      <a:gd name="T5" fmla="*/ 116 h 116"/>
                      <a:gd name="T6" fmla="*/ 16 w 760"/>
                      <a:gd name="T7" fmla="*/ 114 h 116"/>
                      <a:gd name="T8" fmla="*/ 8 w 760"/>
                      <a:gd name="T9" fmla="*/ 108 h 116"/>
                      <a:gd name="T10" fmla="*/ 2 w 760"/>
                      <a:gd name="T11" fmla="*/ 98 h 116"/>
                      <a:gd name="T12" fmla="*/ 0 w 760"/>
                      <a:gd name="T13" fmla="*/ 88 h 116"/>
                      <a:gd name="T14" fmla="*/ 0 w 760"/>
                      <a:gd name="T15" fmla="*/ 0 h 116"/>
                      <a:gd name="T16" fmla="*/ 760 w 760"/>
                      <a:gd name="T17" fmla="*/ 0 h 116"/>
                      <a:gd name="T18" fmla="*/ 760 w 760"/>
                      <a:gd name="T19" fmla="*/ 88 h 116"/>
                      <a:gd name="T20" fmla="*/ 760 w 760"/>
                      <a:gd name="T21" fmla="*/ 88 h 116"/>
                      <a:gd name="T22" fmla="*/ 758 w 760"/>
                      <a:gd name="T23" fmla="*/ 98 h 116"/>
                      <a:gd name="T24" fmla="*/ 752 w 760"/>
                      <a:gd name="T25" fmla="*/ 108 h 116"/>
                      <a:gd name="T26" fmla="*/ 744 w 760"/>
                      <a:gd name="T27" fmla="*/ 114 h 116"/>
                      <a:gd name="T28" fmla="*/ 734 w 760"/>
                      <a:gd name="T29" fmla="*/ 116 h 116"/>
                      <a:gd name="T30" fmla="*/ 734 w 760"/>
                      <a:gd name="T31" fmla="*/ 116 h 116"/>
                      <a:gd name="T32" fmla="*/ 18 w 760"/>
                      <a:gd name="T33" fmla="*/ 18 h 116"/>
                      <a:gd name="T34" fmla="*/ 18 w 760"/>
                      <a:gd name="T35" fmla="*/ 88 h 116"/>
                      <a:gd name="T36" fmla="*/ 18 w 760"/>
                      <a:gd name="T37" fmla="*/ 88 h 116"/>
                      <a:gd name="T38" fmla="*/ 18 w 760"/>
                      <a:gd name="T39" fmla="*/ 92 h 116"/>
                      <a:gd name="T40" fmla="*/ 20 w 760"/>
                      <a:gd name="T41" fmla="*/ 94 h 116"/>
                      <a:gd name="T42" fmla="*/ 24 w 760"/>
                      <a:gd name="T43" fmla="*/ 96 h 116"/>
                      <a:gd name="T44" fmla="*/ 28 w 760"/>
                      <a:gd name="T45" fmla="*/ 98 h 116"/>
                      <a:gd name="T46" fmla="*/ 734 w 760"/>
                      <a:gd name="T47" fmla="*/ 98 h 116"/>
                      <a:gd name="T48" fmla="*/ 734 w 760"/>
                      <a:gd name="T49" fmla="*/ 98 h 116"/>
                      <a:gd name="T50" fmla="*/ 738 w 760"/>
                      <a:gd name="T51" fmla="*/ 96 h 116"/>
                      <a:gd name="T52" fmla="*/ 740 w 760"/>
                      <a:gd name="T53" fmla="*/ 94 h 116"/>
                      <a:gd name="T54" fmla="*/ 742 w 760"/>
                      <a:gd name="T55" fmla="*/ 92 h 116"/>
                      <a:gd name="T56" fmla="*/ 742 w 760"/>
                      <a:gd name="T57" fmla="*/ 88 h 116"/>
                      <a:gd name="T58" fmla="*/ 742 w 760"/>
                      <a:gd name="T59" fmla="*/ 18 h 116"/>
                      <a:gd name="T60" fmla="*/ 18 w 760"/>
                      <a:gd name="T61" fmla="*/ 1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0" h="116">
                        <a:moveTo>
                          <a:pt x="734" y="116"/>
                        </a:moveTo>
                        <a:lnTo>
                          <a:pt x="28" y="116"/>
                        </a:lnTo>
                        <a:lnTo>
                          <a:pt x="28" y="116"/>
                        </a:lnTo>
                        <a:lnTo>
                          <a:pt x="16" y="114"/>
                        </a:lnTo>
                        <a:lnTo>
                          <a:pt x="8" y="108"/>
                        </a:lnTo>
                        <a:lnTo>
                          <a:pt x="2" y="98"/>
                        </a:lnTo>
                        <a:lnTo>
                          <a:pt x="0" y="88"/>
                        </a:lnTo>
                        <a:lnTo>
                          <a:pt x="0" y="0"/>
                        </a:lnTo>
                        <a:lnTo>
                          <a:pt x="760" y="0"/>
                        </a:lnTo>
                        <a:lnTo>
                          <a:pt x="760" y="88"/>
                        </a:lnTo>
                        <a:lnTo>
                          <a:pt x="760" y="88"/>
                        </a:lnTo>
                        <a:lnTo>
                          <a:pt x="758" y="98"/>
                        </a:lnTo>
                        <a:lnTo>
                          <a:pt x="752" y="108"/>
                        </a:lnTo>
                        <a:lnTo>
                          <a:pt x="744" y="114"/>
                        </a:lnTo>
                        <a:lnTo>
                          <a:pt x="734" y="116"/>
                        </a:lnTo>
                        <a:lnTo>
                          <a:pt x="734" y="116"/>
                        </a:lnTo>
                        <a:close/>
                        <a:moveTo>
                          <a:pt x="18" y="18"/>
                        </a:moveTo>
                        <a:lnTo>
                          <a:pt x="18" y="88"/>
                        </a:lnTo>
                        <a:lnTo>
                          <a:pt x="18" y="88"/>
                        </a:lnTo>
                        <a:lnTo>
                          <a:pt x="18" y="92"/>
                        </a:lnTo>
                        <a:lnTo>
                          <a:pt x="20" y="94"/>
                        </a:lnTo>
                        <a:lnTo>
                          <a:pt x="24" y="96"/>
                        </a:lnTo>
                        <a:lnTo>
                          <a:pt x="28" y="98"/>
                        </a:lnTo>
                        <a:lnTo>
                          <a:pt x="734" y="98"/>
                        </a:lnTo>
                        <a:lnTo>
                          <a:pt x="734" y="98"/>
                        </a:lnTo>
                        <a:lnTo>
                          <a:pt x="738" y="96"/>
                        </a:lnTo>
                        <a:lnTo>
                          <a:pt x="740" y="94"/>
                        </a:lnTo>
                        <a:lnTo>
                          <a:pt x="742" y="92"/>
                        </a:lnTo>
                        <a:lnTo>
                          <a:pt x="742" y="88"/>
                        </a:lnTo>
                        <a:lnTo>
                          <a:pt x="742" y="18"/>
                        </a:lnTo>
                        <a:lnTo>
                          <a:pt x="18" y="18"/>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69" name="Rectangle 46"/>
                  <p:cNvSpPr>
                    <a:spLocks noChangeArrowheads="1"/>
                  </p:cNvSpPr>
                  <p:nvPr/>
                </p:nvSpPr>
                <p:spPr bwMode="auto">
                  <a:xfrm>
                    <a:off x="-883446" y="4239208"/>
                    <a:ext cx="74445" cy="14889"/>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70" name="Freeform 47"/>
                  <p:cNvSpPr>
                    <a:spLocks noEditPoints="1"/>
                  </p:cNvSpPr>
                  <p:nvPr/>
                </p:nvSpPr>
                <p:spPr bwMode="auto">
                  <a:xfrm>
                    <a:off x="-938039" y="4283875"/>
                    <a:ext cx="183632" cy="100915"/>
                  </a:xfrm>
                  <a:custGeom>
                    <a:avLst/>
                    <a:gdLst>
                      <a:gd name="T0" fmla="*/ 222 w 222"/>
                      <a:gd name="T1" fmla="*/ 122 h 122"/>
                      <a:gd name="T2" fmla="*/ 0 w 222"/>
                      <a:gd name="T3" fmla="*/ 122 h 122"/>
                      <a:gd name="T4" fmla="*/ 20 w 222"/>
                      <a:gd name="T5" fmla="*/ 0 h 122"/>
                      <a:gd name="T6" fmla="*/ 200 w 222"/>
                      <a:gd name="T7" fmla="*/ 0 h 122"/>
                      <a:gd name="T8" fmla="*/ 222 w 222"/>
                      <a:gd name="T9" fmla="*/ 122 h 122"/>
                      <a:gd name="T10" fmla="*/ 20 w 222"/>
                      <a:gd name="T11" fmla="*/ 104 h 122"/>
                      <a:gd name="T12" fmla="*/ 200 w 222"/>
                      <a:gd name="T13" fmla="*/ 104 h 122"/>
                      <a:gd name="T14" fmla="*/ 186 w 222"/>
                      <a:gd name="T15" fmla="*/ 18 h 122"/>
                      <a:gd name="T16" fmla="*/ 36 w 222"/>
                      <a:gd name="T17" fmla="*/ 18 h 122"/>
                      <a:gd name="T18" fmla="*/ 20 w 222"/>
                      <a:gd name="T19" fmla="*/ 10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22">
                        <a:moveTo>
                          <a:pt x="222" y="122"/>
                        </a:moveTo>
                        <a:lnTo>
                          <a:pt x="0" y="122"/>
                        </a:lnTo>
                        <a:lnTo>
                          <a:pt x="20" y="0"/>
                        </a:lnTo>
                        <a:lnTo>
                          <a:pt x="200" y="0"/>
                        </a:lnTo>
                        <a:lnTo>
                          <a:pt x="222" y="122"/>
                        </a:lnTo>
                        <a:close/>
                        <a:moveTo>
                          <a:pt x="20" y="104"/>
                        </a:moveTo>
                        <a:lnTo>
                          <a:pt x="200" y="104"/>
                        </a:lnTo>
                        <a:lnTo>
                          <a:pt x="186" y="18"/>
                        </a:lnTo>
                        <a:lnTo>
                          <a:pt x="36" y="18"/>
                        </a:lnTo>
                        <a:lnTo>
                          <a:pt x="20" y="104"/>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71" name="Rectangle 48"/>
                  <p:cNvSpPr>
                    <a:spLocks noChangeArrowheads="1"/>
                  </p:cNvSpPr>
                  <p:nvPr/>
                </p:nvSpPr>
                <p:spPr bwMode="auto">
                  <a:xfrm>
                    <a:off x="-1005867" y="4369901"/>
                    <a:ext cx="319288" cy="14889"/>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grpSp>
                <p:nvGrpSpPr>
                  <p:cNvPr id="772" name="Group 771"/>
                  <p:cNvGrpSpPr/>
                  <p:nvPr/>
                </p:nvGrpSpPr>
                <p:grpSpPr>
                  <a:xfrm>
                    <a:off x="-1095207" y="3852304"/>
                    <a:ext cx="475101" cy="323850"/>
                    <a:chOff x="-1100287" y="3847224"/>
                    <a:chExt cx="475101" cy="323850"/>
                  </a:xfrm>
                  <a:grpFill/>
                </p:grpSpPr>
                <p:grpSp>
                  <p:nvGrpSpPr>
                    <p:cNvPr id="773" name="Group 772"/>
                    <p:cNvGrpSpPr/>
                    <p:nvPr/>
                  </p:nvGrpSpPr>
                  <p:grpSpPr>
                    <a:xfrm>
                      <a:off x="-1100287" y="3847224"/>
                      <a:ext cx="307975" cy="323850"/>
                      <a:chOff x="-603297" y="3059892"/>
                      <a:chExt cx="307975" cy="323850"/>
                    </a:xfrm>
                    <a:grpFill/>
                  </p:grpSpPr>
                  <p:sp>
                    <p:nvSpPr>
                      <p:cNvPr id="780" name="Freeform 7"/>
                      <p:cNvSpPr/>
                      <p:nvPr/>
                    </p:nvSpPr>
                    <p:spPr bwMode="auto">
                      <a:xfrm>
                        <a:off x="-593772" y="30598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0 w 26"/>
                          <a:gd name="T17" fmla="*/ 10 h 60"/>
                          <a:gd name="T18" fmla="*/ 10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0" y="10"/>
                            </a:lnTo>
                            <a:lnTo>
                              <a:pt x="10"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81" name="Freeform 8"/>
                      <p:cNvSpPr>
                        <a:spLocks noEditPoints="1"/>
                      </p:cNvSpPr>
                      <p:nvPr/>
                    </p:nvSpPr>
                    <p:spPr bwMode="auto">
                      <a:xfrm>
                        <a:off x="-523922" y="3059892"/>
                        <a:ext cx="69850" cy="95250"/>
                      </a:xfrm>
                      <a:custGeom>
                        <a:avLst/>
                        <a:gdLst>
                          <a:gd name="T0" fmla="*/ 22 w 44"/>
                          <a:gd name="T1" fmla="*/ 0 h 60"/>
                          <a:gd name="T2" fmla="*/ 22 w 44"/>
                          <a:gd name="T3" fmla="*/ 0 h 60"/>
                          <a:gd name="T4" fmla="*/ 30 w 44"/>
                          <a:gd name="T5" fmla="*/ 2 h 60"/>
                          <a:gd name="T6" fmla="*/ 38 w 44"/>
                          <a:gd name="T7" fmla="*/ 8 h 60"/>
                          <a:gd name="T8" fmla="*/ 38 w 44"/>
                          <a:gd name="T9" fmla="*/ 8 h 60"/>
                          <a:gd name="T10" fmla="*/ 42 w 44"/>
                          <a:gd name="T11" fmla="*/ 18 h 60"/>
                          <a:gd name="T12" fmla="*/ 44 w 44"/>
                          <a:gd name="T13" fmla="*/ 30 h 60"/>
                          <a:gd name="T14" fmla="*/ 44 w 44"/>
                          <a:gd name="T15" fmla="*/ 30 h 60"/>
                          <a:gd name="T16" fmla="*/ 42 w 44"/>
                          <a:gd name="T17" fmla="*/ 44 h 60"/>
                          <a:gd name="T18" fmla="*/ 38 w 44"/>
                          <a:gd name="T19" fmla="*/ 52 h 60"/>
                          <a:gd name="T20" fmla="*/ 38 w 44"/>
                          <a:gd name="T21" fmla="*/ 52 h 60"/>
                          <a:gd name="T22" fmla="*/ 30 w 44"/>
                          <a:gd name="T23" fmla="*/ 58 h 60"/>
                          <a:gd name="T24" fmla="*/ 22 w 44"/>
                          <a:gd name="T25" fmla="*/ 60 h 60"/>
                          <a:gd name="T26" fmla="*/ 22 w 44"/>
                          <a:gd name="T27" fmla="*/ 60 h 60"/>
                          <a:gd name="T28" fmla="*/ 12 w 44"/>
                          <a:gd name="T29" fmla="*/ 58 h 60"/>
                          <a:gd name="T30" fmla="*/ 6 w 44"/>
                          <a:gd name="T31" fmla="*/ 52 h 60"/>
                          <a:gd name="T32" fmla="*/ 6 w 44"/>
                          <a:gd name="T33" fmla="*/ 52 h 60"/>
                          <a:gd name="T34" fmla="*/ 2 w 44"/>
                          <a:gd name="T35" fmla="*/ 44 h 60"/>
                          <a:gd name="T36" fmla="*/ 0 w 44"/>
                          <a:gd name="T37" fmla="*/ 30 h 60"/>
                          <a:gd name="T38" fmla="*/ 0 w 44"/>
                          <a:gd name="T39" fmla="*/ 30 h 60"/>
                          <a:gd name="T40" fmla="*/ 2 w 44"/>
                          <a:gd name="T41" fmla="*/ 18 h 60"/>
                          <a:gd name="T42" fmla="*/ 6 w 44"/>
                          <a:gd name="T43" fmla="*/ 8 h 60"/>
                          <a:gd name="T44" fmla="*/ 6 w 44"/>
                          <a:gd name="T45" fmla="*/ 8 h 60"/>
                          <a:gd name="T46" fmla="*/ 12 w 44"/>
                          <a:gd name="T47" fmla="*/ 2 h 60"/>
                          <a:gd name="T48" fmla="*/ 22 w 44"/>
                          <a:gd name="T49" fmla="*/ 0 h 60"/>
                          <a:gd name="T50" fmla="*/ 22 w 44"/>
                          <a:gd name="T51" fmla="*/ 0 h 60"/>
                          <a:gd name="T52" fmla="*/ 22 w 44"/>
                          <a:gd name="T53" fmla="*/ 10 h 60"/>
                          <a:gd name="T54" fmla="*/ 22 w 44"/>
                          <a:gd name="T55" fmla="*/ 10 h 60"/>
                          <a:gd name="T56" fmla="*/ 16 w 44"/>
                          <a:gd name="T57" fmla="*/ 12 h 60"/>
                          <a:gd name="T58" fmla="*/ 14 w 44"/>
                          <a:gd name="T59" fmla="*/ 14 h 60"/>
                          <a:gd name="T60" fmla="*/ 14 w 44"/>
                          <a:gd name="T61" fmla="*/ 14 h 60"/>
                          <a:gd name="T62" fmla="*/ 12 w 44"/>
                          <a:gd name="T63" fmla="*/ 22 h 60"/>
                          <a:gd name="T64" fmla="*/ 12 w 44"/>
                          <a:gd name="T65" fmla="*/ 32 h 60"/>
                          <a:gd name="T66" fmla="*/ 12 w 44"/>
                          <a:gd name="T67" fmla="*/ 32 h 60"/>
                          <a:gd name="T68" fmla="*/ 12 w 44"/>
                          <a:gd name="T69" fmla="*/ 40 h 60"/>
                          <a:gd name="T70" fmla="*/ 14 w 44"/>
                          <a:gd name="T71" fmla="*/ 46 h 60"/>
                          <a:gd name="T72" fmla="*/ 18 w 44"/>
                          <a:gd name="T73" fmla="*/ 50 h 60"/>
                          <a:gd name="T74" fmla="*/ 22 w 44"/>
                          <a:gd name="T75" fmla="*/ 52 h 60"/>
                          <a:gd name="T76" fmla="*/ 22 w 44"/>
                          <a:gd name="T77" fmla="*/ 52 h 60"/>
                          <a:gd name="T78" fmla="*/ 26 w 44"/>
                          <a:gd name="T79" fmla="*/ 50 h 60"/>
                          <a:gd name="T80" fmla="*/ 28 w 44"/>
                          <a:gd name="T81" fmla="*/ 46 h 60"/>
                          <a:gd name="T82" fmla="*/ 30 w 44"/>
                          <a:gd name="T83" fmla="*/ 40 h 60"/>
                          <a:gd name="T84" fmla="*/ 32 w 44"/>
                          <a:gd name="T85" fmla="*/ 30 h 60"/>
                          <a:gd name="T86" fmla="*/ 32 w 44"/>
                          <a:gd name="T87" fmla="*/ 30 h 60"/>
                          <a:gd name="T88" fmla="*/ 30 w 44"/>
                          <a:gd name="T89" fmla="*/ 22 h 60"/>
                          <a:gd name="T90" fmla="*/ 28 w 44"/>
                          <a:gd name="T91" fmla="*/ 16 h 60"/>
                          <a:gd name="T92" fmla="*/ 26 w 44"/>
                          <a:gd name="T93" fmla="*/ 12 h 60"/>
                          <a:gd name="T94" fmla="*/ 22 w 44"/>
                          <a:gd name="T95" fmla="*/ 10 h 60"/>
                          <a:gd name="T96" fmla="*/ 22 w 44"/>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60">
                            <a:moveTo>
                              <a:pt x="22" y="0"/>
                            </a:moveTo>
                            <a:lnTo>
                              <a:pt x="22" y="0"/>
                            </a:lnTo>
                            <a:lnTo>
                              <a:pt x="30" y="2"/>
                            </a:lnTo>
                            <a:lnTo>
                              <a:pt x="38" y="8"/>
                            </a:lnTo>
                            <a:lnTo>
                              <a:pt x="38" y="8"/>
                            </a:lnTo>
                            <a:lnTo>
                              <a:pt x="42" y="18"/>
                            </a:lnTo>
                            <a:lnTo>
                              <a:pt x="44" y="30"/>
                            </a:lnTo>
                            <a:lnTo>
                              <a:pt x="44" y="30"/>
                            </a:lnTo>
                            <a:lnTo>
                              <a:pt x="42" y="44"/>
                            </a:lnTo>
                            <a:lnTo>
                              <a:pt x="38" y="52"/>
                            </a:lnTo>
                            <a:lnTo>
                              <a:pt x="38" y="52"/>
                            </a:lnTo>
                            <a:lnTo>
                              <a:pt x="30" y="58"/>
                            </a:lnTo>
                            <a:lnTo>
                              <a:pt x="22" y="60"/>
                            </a:lnTo>
                            <a:lnTo>
                              <a:pt x="22" y="60"/>
                            </a:lnTo>
                            <a:lnTo>
                              <a:pt x="12" y="58"/>
                            </a:lnTo>
                            <a:lnTo>
                              <a:pt x="6" y="52"/>
                            </a:lnTo>
                            <a:lnTo>
                              <a:pt x="6" y="52"/>
                            </a:lnTo>
                            <a:lnTo>
                              <a:pt x="2" y="44"/>
                            </a:lnTo>
                            <a:lnTo>
                              <a:pt x="0" y="30"/>
                            </a:lnTo>
                            <a:lnTo>
                              <a:pt x="0" y="30"/>
                            </a:lnTo>
                            <a:lnTo>
                              <a:pt x="2" y="18"/>
                            </a:lnTo>
                            <a:lnTo>
                              <a:pt x="6" y="8"/>
                            </a:lnTo>
                            <a:lnTo>
                              <a:pt x="6" y="8"/>
                            </a:lnTo>
                            <a:lnTo>
                              <a:pt x="12" y="2"/>
                            </a:lnTo>
                            <a:lnTo>
                              <a:pt x="22" y="0"/>
                            </a:lnTo>
                            <a:lnTo>
                              <a:pt x="22" y="0"/>
                            </a:lnTo>
                            <a:close/>
                            <a:moveTo>
                              <a:pt x="22" y="10"/>
                            </a:moveTo>
                            <a:lnTo>
                              <a:pt x="22" y="10"/>
                            </a:lnTo>
                            <a:lnTo>
                              <a:pt x="16" y="12"/>
                            </a:lnTo>
                            <a:lnTo>
                              <a:pt x="14" y="14"/>
                            </a:lnTo>
                            <a:lnTo>
                              <a:pt x="14" y="14"/>
                            </a:lnTo>
                            <a:lnTo>
                              <a:pt x="12" y="22"/>
                            </a:lnTo>
                            <a:lnTo>
                              <a:pt x="12" y="32"/>
                            </a:lnTo>
                            <a:lnTo>
                              <a:pt x="12" y="32"/>
                            </a:lnTo>
                            <a:lnTo>
                              <a:pt x="12" y="40"/>
                            </a:lnTo>
                            <a:lnTo>
                              <a:pt x="14" y="46"/>
                            </a:lnTo>
                            <a:lnTo>
                              <a:pt x="18" y="50"/>
                            </a:lnTo>
                            <a:lnTo>
                              <a:pt x="22" y="52"/>
                            </a:lnTo>
                            <a:lnTo>
                              <a:pt x="22" y="52"/>
                            </a:lnTo>
                            <a:lnTo>
                              <a:pt x="26" y="50"/>
                            </a:lnTo>
                            <a:lnTo>
                              <a:pt x="28" y="46"/>
                            </a:lnTo>
                            <a:lnTo>
                              <a:pt x="30" y="40"/>
                            </a:lnTo>
                            <a:lnTo>
                              <a:pt x="32" y="30"/>
                            </a:lnTo>
                            <a:lnTo>
                              <a:pt x="32" y="30"/>
                            </a:lnTo>
                            <a:lnTo>
                              <a:pt x="30" y="22"/>
                            </a:lnTo>
                            <a:lnTo>
                              <a:pt x="28" y="16"/>
                            </a:lnTo>
                            <a:lnTo>
                              <a:pt x="26" y="12"/>
                            </a:lnTo>
                            <a:lnTo>
                              <a:pt x="22" y="10"/>
                            </a:lnTo>
                            <a:lnTo>
                              <a:pt x="22"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82" name="Freeform 9"/>
                      <p:cNvSpPr/>
                      <p:nvPr/>
                    </p:nvSpPr>
                    <p:spPr bwMode="auto">
                      <a:xfrm>
                        <a:off x="-435022" y="30598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2 w 26"/>
                          <a:gd name="T17" fmla="*/ 10 h 60"/>
                          <a:gd name="T18" fmla="*/ 12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2" y="10"/>
                            </a:lnTo>
                            <a:lnTo>
                              <a:pt x="12"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83" name="Freeform 10"/>
                      <p:cNvSpPr/>
                      <p:nvPr/>
                    </p:nvSpPr>
                    <p:spPr bwMode="auto">
                      <a:xfrm>
                        <a:off x="-355647" y="30598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8 w 26"/>
                          <a:gd name="T15" fmla="*/ 12 h 60"/>
                          <a:gd name="T16" fmla="*/ 12 w 26"/>
                          <a:gd name="T17" fmla="*/ 10 h 60"/>
                          <a:gd name="T18" fmla="*/ 12 w 26"/>
                          <a:gd name="T19" fmla="*/ 10 h 60"/>
                          <a:gd name="T20" fmla="*/ 16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8" y="12"/>
                            </a:lnTo>
                            <a:lnTo>
                              <a:pt x="12" y="10"/>
                            </a:lnTo>
                            <a:lnTo>
                              <a:pt x="12" y="10"/>
                            </a:lnTo>
                            <a:lnTo>
                              <a:pt x="16"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84" name="Freeform 11"/>
                      <p:cNvSpPr>
                        <a:spLocks noEditPoints="1"/>
                      </p:cNvSpPr>
                      <p:nvPr/>
                    </p:nvSpPr>
                    <p:spPr bwMode="auto">
                      <a:xfrm>
                        <a:off x="-603297" y="3174192"/>
                        <a:ext cx="66675" cy="95250"/>
                      </a:xfrm>
                      <a:custGeom>
                        <a:avLst/>
                        <a:gdLst>
                          <a:gd name="T0" fmla="*/ 20 w 42"/>
                          <a:gd name="T1" fmla="*/ 0 h 60"/>
                          <a:gd name="T2" fmla="*/ 20 w 42"/>
                          <a:gd name="T3" fmla="*/ 0 h 60"/>
                          <a:gd name="T4" fmla="*/ 30 w 42"/>
                          <a:gd name="T5" fmla="*/ 2 h 60"/>
                          <a:gd name="T6" fmla="*/ 36 w 42"/>
                          <a:gd name="T7" fmla="*/ 8 h 60"/>
                          <a:gd name="T8" fmla="*/ 36 w 42"/>
                          <a:gd name="T9" fmla="*/ 8 h 60"/>
                          <a:gd name="T10" fmla="*/ 42 w 42"/>
                          <a:gd name="T11" fmla="*/ 18 h 60"/>
                          <a:gd name="T12" fmla="*/ 42 w 42"/>
                          <a:gd name="T13" fmla="*/ 30 h 60"/>
                          <a:gd name="T14" fmla="*/ 42 w 42"/>
                          <a:gd name="T15" fmla="*/ 30 h 60"/>
                          <a:gd name="T16" fmla="*/ 42 w 42"/>
                          <a:gd name="T17" fmla="*/ 44 h 60"/>
                          <a:gd name="T18" fmla="*/ 36 w 42"/>
                          <a:gd name="T19" fmla="*/ 52 h 60"/>
                          <a:gd name="T20" fmla="*/ 36 w 42"/>
                          <a:gd name="T21" fmla="*/ 52 h 60"/>
                          <a:gd name="T22" fmla="*/ 30 w 42"/>
                          <a:gd name="T23" fmla="*/ 58 h 60"/>
                          <a:gd name="T24" fmla="*/ 20 w 42"/>
                          <a:gd name="T25" fmla="*/ 60 h 60"/>
                          <a:gd name="T26" fmla="*/ 20 w 42"/>
                          <a:gd name="T27" fmla="*/ 60 h 60"/>
                          <a:gd name="T28" fmla="*/ 12 w 42"/>
                          <a:gd name="T29" fmla="*/ 58 h 60"/>
                          <a:gd name="T30" fmla="*/ 6 w 42"/>
                          <a:gd name="T31" fmla="*/ 52 h 60"/>
                          <a:gd name="T32" fmla="*/ 6 w 42"/>
                          <a:gd name="T33" fmla="*/ 52 h 60"/>
                          <a:gd name="T34" fmla="*/ 0 w 42"/>
                          <a:gd name="T35" fmla="*/ 44 h 60"/>
                          <a:gd name="T36" fmla="*/ 0 w 42"/>
                          <a:gd name="T37" fmla="*/ 30 h 60"/>
                          <a:gd name="T38" fmla="*/ 0 w 42"/>
                          <a:gd name="T39" fmla="*/ 30 h 60"/>
                          <a:gd name="T40" fmla="*/ 0 w 42"/>
                          <a:gd name="T41" fmla="*/ 18 h 60"/>
                          <a:gd name="T42" fmla="*/ 6 w 42"/>
                          <a:gd name="T43" fmla="*/ 8 h 60"/>
                          <a:gd name="T44" fmla="*/ 6 w 42"/>
                          <a:gd name="T45" fmla="*/ 8 h 60"/>
                          <a:gd name="T46" fmla="*/ 12 w 42"/>
                          <a:gd name="T47" fmla="*/ 2 h 60"/>
                          <a:gd name="T48" fmla="*/ 20 w 42"/>
                          <a:gd name="T49" fmla="*/ 0 h 60"/>
                          <a:gd name="T50" fmla="*/ 20 w 42"/>
                          <a:gd name="T51" fmla="*/ 0 h 60"/>
                          <a:gd name="T52" fmla="*/ 20 w 42"/>
                          <a:gd name="T53" fmla="*/ 10 h 60"/>
                          <a:gd name="T54" fmla="*/ 20 w 42"/>
                          <a:gd name="T55" fmla="*/ 10 h 60"/>
                          <a:gd name="T56" fmla="*/ 16 w 42"/>
                          <a:gd name="T57" fmla="*/ 12 h 60"/>
                          <a:gd name="T58" fmla="*/ 14 w 42"/>
                          <a:gd name="T59" fmla="*/ 14 h 60"/>
                          <a:gd name="T60" fmla="*/ 14 w 42"/>
                          <a:gd name="T61" fmla="*/ 14 h 60"/>
                          <a:gd name="T62" fmla="*/ 12 w 42"/>
                          <a:gd name="T63" fmla="*/ 22 h 60"/>
                          <a:gd name="T64" fmla="*/ 12 w 42"/>
                          <a:gd name="T65" fmla="*/ 32 h 60"/>
                          <a:gd name="T66" fmla="*/ 12 w 42"/>
                          <a:gd name="T67" fmla="*/ 32 h 60"/>
                          <a:gd name="T68" fmla="*/ 12 w 42"/>
                          <a:gd name="T69" fmla="*/ 40 h 60"/>
                          <a:gd name="T70" fmla="*/ 14 w 42"/>
                          <a:gd name="T71" fmla="*/ 46 h 60"/>
                          <a:gd name="T72" fmla="*/ 16 w 42"/>
                          <a:gd name="T73" fmla="*/ 50 h 60"/>
                          <a:gd name="T74" fmla="*/ 20 w 42"/>
                          <a:gd name="T75" fmla="*/ 52 h 60"/>
                          <a:gd name="T76" fmla="*/ 20 w 42"/>
                          <a:gd name="T77" fmla="*/ 52 h 60"/>
                          <a:gd name="T78" fmla="*/ 26 w 42"/>
                          <a:gd name="T79" fmla="*/ 50 h 60"/>
                          <a:gd name="T80" fmla="*/ 28 w 42"/>
                          <a:gd name="T81" fmla="*/ 46 h 60"/>
                          <a:gd name="T82" fmla="*/ 30 w 42"/>
                          <a:gd name="T83" fmla="*/ 40 h 60"/>
                          <a:gd name="T84" fmla="*/ 30 w 42"/>
                          <a:gd name="T85" fmla="*/ 30 h 60"/>
                          <a:gd name="T86" fmla="*/ 30 w 42"/>
                          <a:gd name="T87" fmla="*/ 30 h 60"/>
                          <a:gd name="T88" fmla="*/ 30 w 42"/>
                          <a:gd name="T89" fmla="*/ 22 h 60"/>
                          <a:gd name="T90" fmla="*/ 28 w 42"/>
                          <a:gd name="T91" fmla="*/ 16 h 60"/>
                          <a:gd name="T92" fmla="*/ 26 w 42"/>
                          <a:gd name="T93" fmla="*/ 12 h 60"/>
                          <a:gd name="T94" fmla="*/ 20 w 42"/>
                          <a:gd name="T95" fmla="*/ 10 h 60"/>
                          <a:gd name="T96" fmla="*/ 20 w 42"/>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60">
                            <a:moveTo>
                              <a:pt x="20" y="0"/>
                            </a:moveTo>
                            <a:lnTo>
                              <a:pt x="20" y="0"/>
                            </a:lnTo>
                            <a:lnTo>
                              <a:pt x="30" y="2"/>
                            </a:lnTo>
                            <a:lnTo>
                              <a:pt x="36" y="8"/>
                            </a:lnTo>
                            <a:lnTo>
                              <a:pt x="36" y="8"/>
                            </a:lnTo>
                            <a:lnTo>
                              <a:pt x="42" y="18"/>
                            </a:lnTo>
                            <a:lnTo>
                              <a:pt x="42" y="30"/>
                            </a:lnTo>
                            <a:lnTo>
                              <a:pt x="42" y="30"/>
                            </a:lnTo>
                            <a:lnTo>
                              <a:pt x="42" y="44"/>
                            </a:lnTo>
                            <a:lnTo>
                              <a:pt x="36" y="52"/>
                            </a:lnTo>
                            <a:lnTo>
                              <a:pt x="36" y="52"/>
                            </a:lnTo>
                            <a:lnTo>
                              <a:pt x="30" y="58"/>
                            </a:lnTo>
                            <a:lnTo>
                              <a:pt x="20" y="60"/>
                            </a:lnTo>
                            <a:lnTo>
                              <a:pt x="20" y="60"/>
                            </a:lnTo>
                            <a:lnTo>
                              <a:pt x="12" y="58"/>
                            </a:lnTo>
                            <a:lnTo>
                              <a:pt x="6" y="52"/>
                            </a:lnTo>
                            <a:lnTo>
                              <a:pt x="6" y="52"/>
                            </a:lnTo>
                            <a:lnTo>
                              <a:pt x="0" y="44"/>
                            </a:lnTo>
                            <a:lnTo>
                              <a:pt x="0" y="30"/>
                            </a:lnTo>
                            <a:lnTo>
                              <a:pt x="0" y="30"/>
                            </a:lnTo>
                            <a:lnTo>
                              <a:pt x="0" y="18"/>
                            </a:lnTo>
                            <a:lnTo>
                              <a:pt x="6" y="8"/>
                            </a:lnTo>
                            <a:lnTo>
                              <a:pt x="6" y="8"/>
                            </a:lnTo>
                            <a:lnTo>
                              <a:pt x="12" y="2"/>
                            </a:lnTo>
                            <a:lnTo>
                              <a:pt x="20" y="0"/>
                            </a:lnTo>
                            <a:lnTo>
                              <a:pt x="20" y="0"/>
                            </a:lnTo>
                            <a:close/>
                            <a:moveTo>
                              <a:pt x="20" y="10"/>
                            </a:moveTo>
                            <a:lnTo>
                              <a:pt x="20" y="10"/>
                            </a:lnTo>
                            <a:lnTo>
                              <a:pt x="16" y="12"/>
                            </a:lnTo>
                            <a:lnTo>
                              <a:pt x="14" y="14"/>
                            </a:lnTo>
                            <a:lnTo>
                              <a:pt x="14" y="14"/>
                            </a:lnTo>
                            <a:lnTo>
                              <a:pt x="12" y="22"/>
                            </a:lnTo>
                            <a:lnTo>
                              <a:pt x="12" y="32"/>
                            </a:lnTo>
                            <a:lnTo>
                              <a:pt x="12" y="32"/>
                            </a:lnTo>
                            <a:lnTo>
                              <a:pt x="12" y="40"/>
                            </a:lnTo>
                            <a:lnTo>
                              <a:pt x="14" y="46"/>
                            </a:lnTo>
                            <a:lnTo>
                              <a:pt x="16" y="50"/>
                            </a:lnTo>
                            <a:lnTo>
                              <a:pt x="20" y="52"/>
                            </a:lnTo>
                            <a:lnTo>
                              <a:pt x="20" y="52"/>
                            </a:lnTo>
                            <a:lnTo>
                              <a:pt x="26" y="50"/>
                            </a:lnTo>
                            <a:lnTo>
                              <a:pt x="28" y="46"/>
                            </a:lnTo>
                            <a:lnTo>
                              <a:pt x="30" y="40"/>
                            </a:lnTo>
                            <a:lnTo>
                              <a:pt x="30" y="30"/>
                            </a:lnTo>
                            <a:lnTo>
                              <a:pt x="30" y="30"/>
                            </a:lnTo>
                            <a:lnTo>
                              <a:pt x="30" y="22"/>
                            </a:lnTo>
                            <a:lnTo>
                              <a:pt x="28" y="16"/>
                            </a:lnTo>
                            <a:lnTo>
                              <a:pt x="26" y="12"/>
                            </a:lnTo>
                            <a:lnTo>
                              <a:pt x="20" y="10"/>
                            </a:lnTo>
                            <a:lnTo>
                              <a:pt x="20"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85" name="Freeform 12"/>
                      <p:cNvSpPr/>
                      <p:nvPr/>
                    </p:nvSpPr>
                    <p:spPr bwMode="auto">
                      <a:xfrm>
                        <a:off x="-514397" y="31741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2 w 26"/>
                          <a:gd name="T17" fmla="*/ 10 h 60"/>
                          <a:gd name="T18" fmla="*/ 12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2" y="10"/>
                            </a:lnTo>
                            <a:lnTo>
                              <a:pt x="12"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86" name="Freeform 13"/>
                      <p:cNvSpPr/>
                      <p:nvPr/>
                    </p:nvSpPr>
                    <p:spPr bwMode="auto">
                      <a:xfrm>
                        <a:off x="-435022" y="31741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2 w 26"/>
                          <a:gd name="T17" fmla="*/ 10 h 60"/>
                          <a:gd name="T18" fmla="*/ 12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2" y="10"/>
                            </a:lnTo>
                            <a:lnTo>
                              <a:pt x="12"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87" name="Freeform 14"/>
                      <p:cNvSpPr/>
                      <p:nvPr/>
                    </p:nvSpPr>
                    <p:spPr bwMode="auto">
                      <a:xfrm>
                        <a:off x="-355647" y="31741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8 w 26"/>
                          <a:gd name="T15" fmla="*/ 12 h 60"/>
                          <a:gd name="T16" fmla="*/ 12 w 26"/>
                          <a:gd name="T17" fmla="*/ 10 h 60"/>
                          <a:gd name="T18" fmla="*/ 12 w 26"/>
                          <a:gd name="T19" fmla="*/ 10 h 60"/>
                          <a:gd name="T20" fmla="*/ 16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8" y="12"/>
                            </a:lnTo>
                            <a:lnTo>
                              <a:pt x="12" y="10"/>
                            </a:lnTo>
                            <a:lnTo>
                              <a:pt x="12" y="10"/>
                            </a:lnTo>
                            <a:lnTo>
                              <a:pt x="16"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88" name="Freeform 15"/>
                      <p:cNvSpPr>
                        <a:spLocks noEditPoints="1"/>
                      </p:cNvSpPr>
                      <p:nvPr/>
                    </p:nvSpPr>
                    <p:spPr bwMode="auto">
                      <a:xfrm>
                        <a:off x="-603297" y="3288492"/>
                        <a:ext cx="66675" cy="95250"/>
                      </a:xfrm>
                      <a:custGeom>
                        <a:avLst/>
                        <a:gdLst>
                          <a:gd name="T0" fmla="*/ 20 w 42"/>
                          <a:gd name="T1" fmla="*/ 0 h 60"/>
                          <a:gd name="T2" fmla="*/ 20 w 42"/>
                          <a:gd name="T3" fmla="*/ 0 h 60"/>
                          <a:gd name="T4" fmla="*/ 30 w 42"/>
                          <a:gd name="T5" fmla="*/ 2 h 60"/>
                          <a:gd name="T6" fmla="*/ 36 w 42"/>
                          <a:gd name="T7" fmla="*/ 8 h 60"/>
                          <a:gd name="T8" fmla="*/ 36 w 42"/>
                          <a:gd name="T9" fmla="*/ 8 h 60"/>
                          <a:gd name="T10" fmla="*/ 42 w 42"/>
                          <a:gd name="T11" fmla="*/ 18 h 60"/>
                          <a:gd name="T12" fmla="*/ 42 w 42"/>
                          <a:gd name="T13" fmla="*/ 30 h 60"/>
                          <a:gd name="T14" fmla="*/ 42 w 42"/>
                          <a:gd name="T15" fmla="*/ 30 h 60"/>
                          <a:gd name="T16" fmla="*/ 42 w 42"/>
                          <a:gd name="T17" fmla="*/ 44 h 60"/>
                          <a:gd name="T18" fmla="*/ 36 w 42"/>
                          <a:gd name="T19" fmla="*/ 52 h 60"/>
                          <a:gd name="T20" fmla="*/ 36 w 42"/>
                          <a:gd name="T21" fmla="*/ 52 h 60"/>
                          <a:gd name="T22" fmla="*/ 30 w 42"/>
                          <a:gd name="T23" fmla="*/ 58 h 60"/>
                          <a:gd name="T24" fmla="*/ 20 w 42"/>
                          <a:gd name="T25" fmla="*/ 60 h 60"/>
                          <a:gd name="T26" fmla="*/ 20 w 42"/>
                          <a:gd name="T27" fmla="*/ 60 h 60"/>
                          <a:gd name="T28" fmla="*/ 12 w 42"/>
                          <a:gd name="T29" fmla="*/ 58 h 60"/>
                          <a:gd name="T30" fmla="*/ 6 w 42"/>
                          <a:gd name="T31" fmla="*/ 52 h 60"/>
                          <a:gd name="T32" fmla="*/ 6 w 42"/>
                          <a:gd name="T33" fmla="*/ 52 h 60"/>
                          <a:gd name="T34" fmla="*/ 0 w 42"/>
                          <a:gd name="T35" fmla="*/ 44 h 60"/>
                          <a:gd name="T36" fmla="*/ 0 w 42"/>
                          <a:gd name="T37" fmla="*/ 30 h 60"/>
                          <a:gd name="T38" fmla="*/ 0 w 42"/>
                          <a:gd name="T39" fmla="*/ 30 h 60"/>
                          <a:gd name="T40" fmla="*/ 0 w 42"/>
                          <a:gd name="T41" fmla="*/ 18 h 60"/>
                          <a:gd name="T42" fmla="*/ 6 w 42"/>
                          <a:gd name="T43" fmla="*/ 8 h 60"/>
                          <a:gd name="T44" fmla="*/ 6 w 42"/>
                          <a:gd name="T45" fmla="*/ 8 h 60"/>
                          <a:gd name="T46" fmla="*/ 12 w 42"/>
                          <a:gd name="T47" fmla="*/ 2 h 60"/>
                          <a:gd name="T48" fmla="*/ 20 w 42"/>
                          <a:gd name="T49" fmla="*/ 0 h 60"/>
                          <a:gd name="T50" fmla="*/ 20 w 42"/>
                          <a:gd name="T51" fmla="*/ 0 h 60"/>
                          <a:gd name="T52" fmla="*/ 20 w 42"/>
                          <a:gd name="T53" fmla="*/ 10 h 60"/>
                          <a:gd name="T54" fmla="*/ 20 w 42"/>
                          <a:gd name="T55" fmla="*/ 10 h 60"/>
                          <a:gd name="T56" fmla="*/ 16 w 42"/>
                          <a:gd name="T57" fmla="*/ 12 h 60"/>
                          <a:gd name="T58" fmla="*/ 14 w 42"/>
                          <a:gd name="T59" fmla="*/ 14 h 60"/>
                          <a:gd name="T60" fmla="*/ 14 w 42"/>
                          <a:gd name="T61" fmla="*/ 14 h 60"/>
                          <a:gd name="T62" fmla="*/ 12 w 42"/>
                          <a:gd name="T63" fmla="*/ 22 h 60"/>
                          <a:gd name="T64" fmla="*/ 12 w 42"/>
                          <a:gd name="T65" fmla="*/ 32 h 60"/>
                          <a:gd name="T66" fmla="*/ 12 w 42"/>
                          <a:gd name="T67" fmla="*/ 32 h 60"/>
                          <a:gd name="T68" fmla="*/ 12 w 42"/>
                          <a:gd name="T69" fmla="*/ 40 h 60"/>
                          <a:gd name="T70" fmla="*/ 14 w 42"/>
                          <a:gd name="T71" fmla="*/ 46 h 60"/>
                          <a:gd name="T72" fmla="*/ 16 w 42"/>
                          <a:gd name="T73" fmla="*/ 50 h 60"/>
                          <a:gd name="T74" fmla="*/ 20 w 42"/>
                          <a:gd name="T75" fmla="*/ 52 h 60"/>
                          <a:gd name="T76" fmla="*/ 20 w 42"/>
                          <a:gd name="T77" fmla="*/ 52 h 60"/>
                          <a:gd name="T78" fmla="*/ 26 w 42"/>
                          <a:gd name="T79" fmla="*/ 50 h 60"/>
                          <a:gd name="T80" fmla="*/ 28 w 42"/>
                          <a:gd name="T81" fmla="*/ 46 h 60"/>
                          <a:gd name="T82" fmla="*/ 30 w 42"/>
                          <a:gd name="T83" fmla="*/ 40 h 60"/>
                          <a:gd name="T84" fmla="*/ 30 w 42"/>
                          <a:gd name="T85" fmla="*/ 30 h 60"/>
                          <a:gd name="T86" fmla="*/ 30 w 42"/>
                          <a:gd name="T87" fmla="*/ 30 h 60"/>
                          <a:gd name="T88" fmla="*/ 30 w 42"/>
                          <a:gd name="T89" fmla="*/ 22 h 60"/>
                          <a:gd name="T90" fmla="*/ 28 w 42"/>
                          <a:gd name="T91" fmla="*/ 16 h 60"/>
                          <a:gd name="T92" fmla="*/ 26 w 42"/>
                          <a:gd name="T93" fmla="*/ 12 h 60"/>
                          <a:gd name="T94" fmla="*/ 20 w 42"/>
                          <a:gd name="T95" fmla="*/ 10 h 60"/>
                          <a:gd name="T96" fmla="*/ 20 w 42"/>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60">
                            <a:moveTo>
                              <a:pt x="20" y="0"/>
                            </a:moveTo>
                            <a:lnTo>
                              <a:pt x="20" y="0"/>
                            </a:lnTo>
                            <a:lnTo>
                              <a:pt x="30" y="2"/>
                            </a:lnTo>
                            <a:lnTo>
                              <a:pt x="36" y="8"/>
                            </a:lnTo>
                            <a:lnTo>
                              <a:pt x="36" y="8"/>
                            </a:lnTo>
                            <a:lnTo>
                              <a:pt x="42" y="18"/>
                            </a:lnTo>
                            <a:lnTo>
                              <a:pt x="42" y="30"/>
                            </a:lnTo>
                            <a:lnTo>
                              <a:pt x="42" y="30"/>
                            </a:lnTo>
                            <a:lnTo>
                              <a:pt x="42" y="44"/>
                            </a:lnTo>
                            <a:lnTo>
                              <a:pt x="36" y="52"/>
                            </a:lnTo>
                            <a:lnTo>
                              <a:pt x="36" y="52"/>
                            </a:lnTo>
                            <a:lnTo>
                              <a:pt x="30" y="58"/>
                            </a:lnTo>
                            <a:lnTo>
                              <a:pt x="20" y="60"/>
                            </a:lnTo>
                            <a:lnTo>
                              <a:pt x="20" y="60"/>
                            </a:lnTo>
                            <a:lnTo>
                              <a:pt x="12" y="58"/>
                            </a:lnTo>
                            <a:lnTo>
                              <a:pt x="6" y="52"/>
                            </a:lnTo>
                            <a:lnTo>
                              <a:pt x="6" y="52"/>
                            </a:lnTo>
                            <a:lnTo>
                              <a:pt x="0" y="44"/>
                            </a:lnTo>
                            <a:lnTo>
                              <a:pt x="0" y="30"/>
                            </a:lnTo>
                            <a:lnTo>
                              <a:pt x="0" y="30"/>
                            </a:lnTo>
                            <a:lnTo>
                              <a:pt x="0" y="18"/>
                            </a:lnTo>
                            <a:lnTo>
                              <a:pt x="6" y="8"/>
                            </a:lnTo>
                            <a:lnTo>
                              <a:pt x="6" y="8"/>
                            </a:lnTo>
                            <a:lnTo>
                              <a:pt x="12" y="2"/>
                            </a:lnTo>
                            <a:lnTo>
                              <a:pt x="20" y="0"/>
                            </a:lnTo>
                            <a:lnTo>
                              <a:pt x="20" y="0"/>
                            </a:lnTo>
                            <a:close/>
                            <a:moveTo>
                              <a:pt x="20" y="10"/>
                            </a:moveTo>
                            <a:lnTo>
                              <a:pt x="20" y="10"/>
                            </a:lnTo>
                            <a:lnTo>
                              <a:pt x="16" y="12"/>
                            </a:lnTo>
                            <a:lnTo>
                              <a:pt x="14" y="14"/>
                            </a:lnTo>
                            <a:lnTo>
                              <a:pt x="14" y="14"/>
                            </a:lnTo>
                            <a:lnTo>
                              <a:pt x="12" y="22"/>
                            </a:lnTo>
                            <a:lnTo>
                              <a:pt x="12" y="32"/>
                            </a:lnTo>
                            <a:lnTo>
                              <a:pt x="12" y="32"/>
                            </a:lnTo>
                            <a:lnTo>
                              <a:pt x="12" y="40"/>
                            </a:lnTo>
                            <a:lnTo>
                              <a:pt x="14" y="46"/>
                            </a:lnTo>
                            <a:lnTo>
                              <a:pt x="16" y="50"/>
                            </a:lnTo>
                            <a:lnTo>
                              <a:pt x="20" y="52"/>
                            </a:lnTo>
                            <a:lnTo>
                              <a:pt x="20" y="52"/>
                            </a:lnTo>
                            <a:lnTo>
                              <a:pt x="26" y="50"/>
                            </a:lnTo>
                            <a:lnTo>
                              <a:pt x="28" y="46"/>
                            </a:lnTo>
                            <a:lnTo>
                              <a:pt x="30" y="40"/>
                            </a:lnTo>
                            <a:lnTo>
                              <a:pt x="30" y="30"/>
                            </a:lnTo>
                            <a:lnTo>
                              <a:pt x="30" y="30"/>
                            </a:lnTo>
                            <a:lnTo>
                              <a:pt x="30" y="22"/>
                            </a:lnTo>
                            <a:lnTo>
                              <a:pt x="28" y="16"/>
                            </a:lnTo>
                            <a:lnTo>
                              <a:pt x="26" y="12"/>
                            </a:lnTo>
                            <a:lnTo>
                              <a:pt x="20" y="10"/>
                            </a:lnTo>
                            <a:lnTo>
                              <a:pt x="20"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89" name="Freeform 16"/>
                      <p:cNvSpPr>
                        <a:spLocks noEditPoints="1"/>
                      </p:cNvSpPr>
                      <p:nvPr/>
                    </p:nvSpPr>
                    <p:spPr bwMode="auto">
                      <a:xfrm>
                        <a:off x="-523922" y="3288492"/>
                        <a:ext cx="69850" cy="95250"/>
                      </a:xfrm>
                      <a:custGeom>
                        <a:avLst/>
                        <a:gdLst>
                          <a:gd name="T0" fmla="*/ 22 w 44"/>
                          <a:gd name="T1" fmla="*/ 0 h 60"/>
                          <a:gd name="T2" fmla="*/ 22 w 44"/>
                          <a:gd name="T3" fmla="*/ 0 h 60"/>
                          <a:gd name="T4" fmla="*/ 30 w 44"/>
                          <a:gd name="T5" fmla="*/ 2 h 60"/>
                          <a:gd name="T6" fmla="*/ 38 w 44"/>
                          <a:gd name="T7" fmla="*/ 8 h 60"/>
                          <a:gd name="T8" fmla="*/ 38 w 44"/>
                          <a:gd name="T9" fmla="*/ 8 h 60"/>
                          <a:gd name="T10" fmla="*/ 42 w 44"/>
                          <a:gd name="T11" fmla="*/ 18 h 60"/>
                          <a:gd name="T12" fmla="*/ 44 w 44"/>
                          <a:gd name="T13" fmla="*/ 30 h 60"/>
                          <a:gd name="T14" fmla="*/ 44 w 44"/>
                          <a:gd name="T15" fmla="*/ 30 h 60"/>
                          <a:gd name="T16" fmla="*/ 42 w 44"/>
                          <a:gd name="T17" fmla="*/ 44 h 60"/>
                          <a:gd name="T18" fmla="*/ 38 w 44"/>
                          <a:gd name="T19" fmla="*/ 52 h 60"/>
                          <a:gd name="T20" fmla="*/ 38 w 44"/>
                          <a:gd name="T21" fmla="*/ 52 h 60"/>
                          <a:gd name="T22" fmla="*/ 30 w 44"/>
                          <a:gd name="T23" fmla="*/ 58 h 60"/>
                          <a:gd name="T24" fmla="*/ 22 w 44"/>
                          <a:gd name="T25" fmla="*/ 60 h 60"/>
                          <a:gd name="T26" fmla="*/ 22 w 44"/>
                          <a:gd name="T27" fmla="*/ 60 h 60"/>
                          <a:gd name="T28" fmla="*/ 12 w 44"/>
                          <a:gd name="T29" fmla="*/ 58 h 60"/>
                          <a:gd name="T30" fmla="*/ 6 w 44"/>
                          <a:gd name="T31" fmla="*/ 52 h 60"/>
                          <a:gd name="T32" fmla="*/ 6 w 44"/>
                          <a:gd name="T33" fmla="*/ 52 h 60"/>
                          <a:gd name="T34" fmla="*/ 2 w 44"/>
                          <a:gd name="T35" fmla="*/ 44 h 60"/>
                          <a:gd name="T36" fmla="*/ 0 w 44"/>
                          <a:gd name="T37" fmla="*/ 30 h 60"/>
                          <a:gd name="T38" fmla="*/ 0 w 44"/>
                          <a:gd name="T39" fmla="*/ 30 h 60"/>
                          <a:gd name="T40" fmla="*/ 2 w 44"/>
                          <a:gd name="T41" fmla="*/ 18 h 60"/>
                          <a:gd name="T42" fmla="*/ 6 w 44"/>
                          <a:gd name="T43" fmla="*/ 8 h 60"/>
                          <a:gd name="T44" fmla="*/ 6 w 44"/>
                          <a:gd name="T45" fmla="*/ 8 h 60"/>
                          <a:gd name="T46" fmla="*/ 12 w 44"/>
                          <a:gd name="T47" fmla="*/ 2 h 60"/>
                          <a:gd name="T48" fmla="*/ 22 w 44"/>
                          <a:gd name="T49" fmla="*/ 0 h 60"/>
                          <a:gd name="T50" fmla="*/ 22 w 44"/>
                          <a:gd name="T51" fmla="*/ 0 h 60"/>
                          <a:gd name="T52" fmla="*/ 22 w 44"/>
                          <a:gd name="T53" fmla="*/ 10 h 60"/>
                          <a:gd name="T54" fmla="*/ 22 w 44"/>
                          <a:gd name="T55" fmla="*/ 10 h 60"/>
                          <a:gd name="T56" fmla="*/ 16 w 44"/>
                          <a:gd name="T57" fmla="*/ 12 h 60"/>
                          <a:gd name="T58" fmla="*/ 14 w 44"/>
                          <a:gd name="T59" fmla="*/ 14 h 60"/>
                          <a:gd name="T60" fmla="*/ 14 w 44"/>
                          <a:gd name="T61" fmla="*/ 14 h 60"/>
                          <a:gd name="T62" fmla="*/ 12 w 44"/>
                          <a:gd name="T63" fmla="*/ 22 h 60"/>
                          <a:gd name="T64" fmla="*/ 12 w 44"/>
                          <a:gd name="T65" fmla="*/ 32 h 60"/>
                          <a:gd name="T66" fmla="*/ 12 w 44"/>
                          <a:gd name="T67" fmla="*/ 32 h 60"/>
                          <a:gd name="T68" fmla="*/ 12 w 44"/>
                          <a:gd name="T69" fmla="*/ 40 h 60"/>
                          <a:gd name="T70" fmla="*/ 14 w 44"/>
                          <a:gd name="T71" fmla="*/ 46 h 60"/>
                          <a:gd name="T72" fmla="*/ 18 w 44"/>
                          <a:gd name="T73" fmla="*/ 50 h 60"/>
                          <a:gd name="T74" fmla="*/ 22 w 44"/>
                          <a:gd name="T75" fmla="*/ 52 h 60"/>
                          <a:gd name="T76" fmla="*/ 22 w 44"/>
                          <a:gd name="T77" fmla="*/ 52 h 60"/>
                          <a:gd name="T78" fmla="*/ 26 w 44"/>
                          <a:gd name="T79" fmla="*/ 50 h 60"/>
                          <a:gd name="T80" fmla="*/ 28 w 44"/>
                          <a:gd name="T81" fmla="*/ 46 h 60"/>
                          <a:gd name="T82" fmla="*/ 30 w 44"/>
                          <a:gd name="T83" fmla="*/ 40 h 60"/>
                          <a:gd name="T84" fmla="*/ 32 w 44"/>
                          <a:gd name="T85" fmla="*/ 30 h 60"/>
                          <a:gd name="T86" fmla="*/ 32 w 44"/>
                          <a:gd name="T87" fmla="*/ 30 h 60"/>
                          <a:gd name="T88" fmla="*/ 30 w 44"/>
                          <a:gd name="T89" fmla="*/ 22 h 60"/>
                          <a:gd name="T90" fmla="*/ 28 w 44"/>
                          <a:gd name="T91" fmla="*/ 16 h 60"/>
                          <a:gd name="T92" fmla="*/ 26 w 44"/>
                          <a:gd name="T93" fmla="*/ 12 h 60"/>
                          <a:gd name="T94" fmla="*/ 22 w 44"/>
                          <a:gd name="T95" fmla="*/ 10 h 60"/>
                          <a:gd name="T96" fmla="*/ 22 w 44"/>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60">
                            <a:moveTo>
                              <a:pt x="22" y="0"/>
                            </a:moveTo>
                            <a:lnTo>
                              <a:pt x="22" y="0"/>
                            </a:lnTo>
                            <a:lnTo>
                              <a:pt x="30" y="2"/>
                            </a:lnTo>
                            <a:lnTo>
                              <a:pt x="38" y="8"/>
                            </a:lnTo>
                            <a:lnTo>
                              <a:pt x="38" y="8"/>
                            </a:lnTo>
                            <a:lnTo>
                              <a:pt x="42" y="18"/>
                            </a:lnTo>
                            <a:lnTo>
                              <a:pt x="44" y="30"/>
                            </a:lnTo>
                            <a:lnTo>
                              <a:pt x="44" y="30"/>
                            </a:lnTo>
                            <a:lnTo>
                              <a:pt x="42" y="44"/>
                            </a:lnTo>
                            <a:lnTo>
                              <a:pt x="38" y="52"/>
                            </a:lnTo>
                            <a:lnTo>
                              <a:pt x="38" y="52"/>
                            </a:lnTo>
                            <a:lnTo>
                              <a:pt x="30" y="58"/>
                            </a:lnTo>
                            <a:lnTo>
                              <a:pt x="22" y="60"/>
                            </a:lnTo>
                            <a:lnTo>
                              <a:pt x="22" y="60"/>
                            </a:lnTo>
                            <a:lnTo>
                              <a:pt x="12" y="58"/>
                            </a:lnTo>
                            <a:lnTo>
                              <a:pt x="6" y="52"/>
                            </a:lnTo>
                            <a:lnTo>
                              <a:pt x="6" y="52"/>
                            </a:lnTo>
                            <a:lnTo>
                              <a:pt x="2" y="44"/>
                            </a:lnTo>
                            <a:lnTo>
                              <a:pt x="0" y="30"/>
                            </a:lnTo>
                            <a:lnTo>
                              <a:pt x="0" y="30"/>
                            </a:lnTo>
                            <a:lnTo>
                              <a:pt x="2" y="18"/>
                            </a:lnTo>
                            <a:lnTo>
                              <a:pt x="6" y="8"/>
                            </a:lnTo>
                            <a:lnTo>
                              <a:pt x="6" y="8"/>
                            </a:lnTo>
                            <a:lnTo>
                              <a:pt x="12" y="2"/>
                            </a:lnTo>
                            <a:lnTo>
                              <a:pt x="22" y="0"/>
                            </a:lnTo>
                            <a:lnTo>
                              <a:pt x="22" y="0"/>
                            </a:lnTo>
                            <a:close/>
                            <a:moveTo>
                              <a:pt x="22" y="10"/>
                            </a:moveTo>
                            <a:lnTo>
                              <a:pt x="22" y="10"/>
                            </a:lnTo>
                            <a:lnTo>
                              <a:pt x="16" y="12"/>
                            </a:lnTo>
                            <a:lnTo>
                              <a:pt x="14" y="14"/>
                            </a:lnTo>
                            <a:lnTo>
                              <a:pt x="14" y="14"/>
                            </a:lnTo>
                            <a:lnTo>
                              <a:pt x="12" y="22"/>
                            </a:lnTo>
                            <a:lnTo>
                              <a:pt x="12" y="32"/>
                            </a:lnTo>
                            <a:lnTo>
                              <a:pt x="12" y="32"/>
                            </a:lnTo>
                            <a:lnTo>
                              <a:pt x="12" y="40"/>
                            </a:lnTo>
                            <a:lnTo>
                              <a:pt x="14" y="46"/>
                            </a:lnTo>
                            <a:lnTo>
                              <a:pt x="18" y="50"/>
                            </a:lnTo>
                            <a:lnTo>
                              <a:pt x="22" y="52"/>
                            </a:lnTo>
                            <a:lnTo>
                              <a:pt x="22" y="52"/>
                            </a:lnTo>
                            <a:lnTo>
                              <a:pt x="26" y="50"/>
                            </a:lnTo>
                            <a:lnTo>
                              <a:pt x="28" y="46"/>
                            </a:lnTo>
                            <a:lnTo>
                              <a:pt x="30" y="40"/>
                            </a:lnTo>
                            <a:lnTo>
                              <a:pt x="32" y="30"/>
                            </a:lnTo>
                            <a:lnTo>
                              <a:pt x="32" y="30"/>
                            </a:lnTo>
                            <a:lnTo>
                              <a:pt x="30" y="22"/>
                            </a:lnTo>
                            <a:lnTo>
                              <a:pt x="28" y="16"/>
                            </a:lnTo>
                            <a:lnTo>
                              <a:pt x="26" y="12"/>
                            </a:lnTo>
                            <a:lnTo>
                              <a:pt x="22" y="10"/>
                            </a:lnTo>
                            <a:lnTo>
                              <a:pt x="22"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90" name="Freeform 17"/>
                      <p:cNvSpPr/>
                      <p:nvPr/>
                    </p:nvSpPr>
                    <p:spPr bwMode="auto">
                      <a:xfrm>
                        <a:off x="-435022" y="32884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2 w 26"/>
                          <a:gd name="T17" fmla="*/ 10 h 60"/>
                          <a:gd name="T18" fmla="*/ 12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2" y="10"/>
                            </a:lnTo>
                            <a:lnTo>
                              <a:pt x="12"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91" name="Freeform 18"/>
                      <p:cNvSpPr>
                        <a:spLocks noEditPoints="1"/>
                      </p:cNvSpPr>
                      <p:nvPr/>
                    </p:nvSpPr>
                    <p:spPr bwMode="auto">
                      <a:xfrm>
                        <a:off x="-365172" y="3288492"/>
                        <a:ext cx="69850" cy="95250"/>
                      </a:xfrm>
                      <a:custGeom>
                        <a:avLst/>
                        <a:gdLst>
                          <a:gd name="T0" fmla="*/ 22 w 44"/>
                          <a:gd name="T1" fmla="*/ 0 h 60"/>
                          <a:gd name="T2" fmla="*/ 22 w 44"/>
                          <a:gd name="T3" fmla="*/ 0 h 60"/>
                          <a:gd name="T4" fmla="*/ 32 w 44"/>
                          <a:gd name="T5" fmla="*/ 2 h 60"/>
                          <a:gd name="T6" fmla="*/ 38 w 44"/>
                          <a:gd name="T7" fmla="*/ 8 h 60"/>
                          <a:gd name="T8" fmla="*/ 38 w 44"/>
                          <a:gd name="T9" fmla="*/ 8 h 60"/>
                          <a:gd name="T10" fmla="*/ 42 w 44"/>
                          <a:gd name="T11" fmla="*/ 18 h 60"/>
                          <a:gd name="T12" fmla="*/ 44 w 44"/>
                          <a:gd name="T13" fmla="*/ 30 h 60"/>
                          <a:gd name="T14" fmla="*/ 44 w 44"/>
                          <a:gd name="T15" fmla="*/ 30 h 60"/>
                          <a:gd name="T16" fmla="*/ 42 w 44"/>
                          <a:gd name="T17" fmla="*/ 44 h 60"/>
                          <a:gd name="T18" fmla="*/ 38 w 44"/>
                          <a:gd name="T19" fmla="*/ 52 h 60"/>
                          <a:gd name="T20" fmla="*/ 38 w 44"/>
                          <a:gd name="T21" fmla="*/ 52 h 60"/>
                          <a:gd name="T22" fmla="*/ 32 w 44"/>
                          <a:gd name="T23" fmla="*/ 58 h 60"/>
                          <a:gd name="T24" fmla="*/ 22 w 44"/>
                          <a:gd name="T25" fmla="*/ 60 h 60"/>
                          <a:gd name="T26" fmla="*/ 22 w 44"/>
                          <a:gd name="T27" fmla="*/ 60 h 60"/>
                          <a:gd name="T28" fmla="*/ 14 w 44"/>
                          <a:gd name="T29" fmla="*/ 58 h 60"/>
                          <a:gd name="T30" fmla="*/ 6 w 44"/>
                          <a:gd name="T31" fmla="*/ 52 h 60"/>
                          <a:gd name="T32" fmla="*/ 6 w 44"/>
                          <a:gd name="T33" fmla="*/ 52 h 60"/>
                          <a:gd name="T34" fmla="*/ 2 w 44"/>
                          <a:gd name="T35" fmla="*/ 44 h 60"/>
                          <a:gd name="T36" fmla="*/ 0 w 44"/>
                          <a:gd name="T37" fmla="*/ 30 h 60"/>
                          <a:gd name="T38" fmla="*/ 0 w 44"/>
                          <a:gd name="T39" fmla="*/ 30 h 60"/>
                          <a:gd name="T40" fmla="*/ 2 w 44"/>
                          <a:gd name="T41" fmla="*/ 18 h 60"/>
                          <a:gd name="T42" fmla="*/ 6 w 44"/>
                          <a:gd name="T43" fmla="*/ 8 h 60"/>
                          <a:gd name="T44" fmla="*/ 6 w 44"/>
                          <a:gd name="T45" fmla="*/ 8 h 60"/>
                          <a:gd name="T46" fmla="*/ 14 w 44"/>
                          <a:gd name="T47" fmla="*/ 2 h 60"/>
                          <a:gd name="T48" fmla="*/ 22 w 44"/>
                          <a:gd name="T49" fmla="*/ 0 h 60"/>
                          <a:gd name="T50" fmla="*/ 22 w 44"/>
                          <a:gd name="T51" fmla="*/ 0 h 60"/>
                          <a:gd name="T52" fmla="*/ 22 w 44"/>
                          <a:gd name="T53" fmla="*/ 10 h 60"/>
                          <a:gd name="T54" fmla="*/ 22 w 44"/>
                          <a:gd name="T55" fmla="*/ 10 h 60"/>
                          <a:gd name="T56" fmla="*/ 18 w 44"/>
                          <a:gd name="T57" fmla="*/ 12 h 60"/>
                          <a:gd name="T58" fmla="*/ 14 w 44"/>
                          <a:gd name="T59" fmla="*/ 14 h 60"/>
                          <a:gd name="T60" fmla="*/ 14 w 44"/>
                          <a:gd name="T61" fmla="*/ 14 h 60"/>
                          <a:gd name="T62" fmla="*/ 12 w 44"/>
                          <a:gd name="T63" fmla="*/ 22 h 60"/>
                          <a:gd name="T64" fmla="*/ 12 w 44"/>
                          <a:gd name="T65" fmla="*/ 32 h 60"/>
                          <a:gd name="T66" fmla="*/ 12 w 44"/>
                          <a:gd name="T67" fmla="*/ 32 h 60"/>
                          <a:gd name="T68" fmla="*/ 12 w 44"/>
                          <a:gd name="T69" fmla="*/ 40 h 60"/>
                          <a:gd name="T70" fmla="*/ 14 w 44"/>
                          <a:gd name="T71" fmla="*/ 46 h 60"/>
                          <a:gd name="T72" fmla="*/ 18 w 44"/>
                          <a:gd name="T73" fmla="*/ 50 h 60"/>
                          <a:gd name="T74" fmla="*/ 22 w 44"/>
                          <a:gd name="T75" fmla="*/ 52 h 60"/>
                          <a:gd name="T76" fmla="*/ 22 w 44"/>
                          <a:gd name="T77" fmla="*/ 52 h 60"/>
                          <a:gd name="T78" fmla="*/ 26 w 44"/>
                          <a:gd name="T79" fmla="*/ 50 h 60"/>
                          <a:gd name="T80" fmla="*/ 30 w 44"/>
                          <a:gd name="T81" fmla="*/ 46 h 60"/>
                          <a:gd name="T82" fmla="*/ 32 w 44"/>
                          <a:gd name="T83" fmla="*/ 40 h 60"/>
                          <a:gd name="T84" fmla="*/ 32 w 44"/>
                          <a:gd name="T85" fmla="*/ 30 h 60"/>
                          <a:gd name="T86" fmla="*/ 32 w 44"/>
                          <a:gd name="T87" fmla="*/ 30 h 60"/>
                          <a:gd name="T88" fmla="*/ 32 w 44"/>
                          <a:gd name="T89" fmla="*/ 22 h 60"/>
                          <a:gd name="T90" fmla="*/ 30 w 44"/>
                          <a:gd name="T91" fmla="*/ 16 h 60"/>
                          <a:gd name="T92" fmla="*/ 26 w 44"/>
                          <a:gd name="T93" fmla="*/ 12 h 60"/>
                          <a:gd name="T94" fmla="*/ 22 w 44"/>
                          <a:gd name="T95" fmla="*/ 10 h 60"/>
                          <a:gd name="T96" fmla="*/ 22 w 44"/>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60">
                            <a:moveTo>
                              <a:pt x="22" y="0"/>
                            </a:moveTo>
                            <a:lnTo>
                              <a:pt x="22" y="0"/>
                            </a:lnTo>
                            <a:lnTo>
                              <a:pt x="32" y="2"/>
                            </a:lnTo>
                            <a:lnTo>
                              <a:pt x="38" y="8"/>
                            </a:lnTo>
                            <a:lnTo>
                              <a:pt x="38" y="8"/>
                            </a:lnTo>
                            <a:lnTo>
                              <a:pt x="42" y="18"/>
                            </a:lnTo>
                            <a:lnTo>
                              <a:pt x="44" y="30"/>
                            </a:lnTo>
                            <a:lnTo>
                              <a:pt x="44" y="30"/>
                            </a:lnTo>
                            <a:lnTo>
                              <a:pt x="42" y="44"/>
                            </a:lnTo>
                            <a:lnTo>
                              <a:pt x="38" y="52"/>
                            </a:lnTo>
                            <a:lnTo>
                              <a:pt x="38" y="52"/>
                            </a:lnTo>
                            <a:lnTo>
                              <a:pt x="32" y="58"/>
                            </a:lnTo>
                            <a:lnTo>
                              <a:pt x="22" y="60"/>
                            </a:lnTo>
                            <a:lnTo>
                              <a:pt x="22" y="60"/>
                            </a:lnTo>
                            <a:lnTo>
                              <a:pt x="14" y="58"/>
                            </a:lnTo>
                            <a:lnTo>
                              <a:pt x="6" y="52"/>
                            </a:lnTo>
                            <a:lnTo>
                              <a:pt x="6" y="52"/>
                            </a:lnTo>
                            <a:lnTo>
                              <a:pt x="2" y="44"/>
                            </a:lnTo>
                            <a:lnTo>
                              <a:pt x="0" y="30"/>
                            </a:lnTo>
                            <a:lnTo>
                              <a:pt x="0" y="30"/>
                            </a:lnTo>
                            <a:lnTo>
                              <a:pt x="2" y="18"/>
                            </a:lnTo>
                            <a:lnTo>
                              <a:pt x="6" y="8"/>
                            </a:lnTo>
                            <a:lnTo>
                              <a:pt x="6" y="8"/>
                            </a:lnTo>
                            <a:lnTo>
                              <a:pt x="14" y="2"/>
                            </a:lnTo>
                            <a:lnTo>
                              <a:pt x="22" y="0"/>
                            </a:lnTo>
                            <a:lnTo>
                              <a:pt x="22" y="0"/>
                            </a:lnTo>
                            <a:close/>
                            <a:moveTo>
                              <a:pt x="22" y="10"/>
                            </a:moveTo>
                            <a:lnTo>
                              <a:pt x="22" y="10"/>
                            </a:lnTo>
                            <a:lnTo>
                              <a:pt x="18" y="12"/>
                            </a:lnTo>
                            <a:lnTo>
                              <a:pt x="14" y="14"/>
                            </a:lnTo>
                            <a:lnTo>
                              <a:pt x="14" y="14"/>
                            </a:lnTo>
                            <a:lnTo>
                              <a:pt x="12" y="22"/>
                            </a:lnTo>
                            <a:lnTo>
                              <a:pt x="12" y="32"/>
                            </a:lnTo>
                            <a:lnTo>
                              <a:pt x="12" y="32"/>
                            </a:lnTo>
                            <a:lnTo>
                              <a:pt x="12" y="40"/>
                            </a:lnTo>
                            <a:lnTo>
                              <a:pt x="14" y="46"/>
                            </a:lnTo>
                            <a:lnTo>
                              <a:pt x="18" y="50"/>
                            </a:lnTo>
                            <a:lnTo>
                              <a:pt x="22" y="52"/>
                            </a:lnTo>
                            <a:lnTo>
                              <a:pt x="22" y="52"/>
                            </a:lnTo>
                            <a:lnTo>
                              <a:pt x="26" y="50"/>
                            </a:lnTo>
                            <a:lnTo>
                              <a:pt x="30" y="46"/>
                            </a:lnTo>
                            <a:lnTo>
                              <a:pt x="32" y="40"/>
                            </a:lnTo>
                            <a:lnTo>
                              <a:pt x="32" y="30"/>
                            </a:lnTo>
                            <a:lnTo>
                              <a:pt x="32" y="30"/>
                            </a:lnTo>
                            <a:lnTo>
                              <a:pt x="32" y="22"/>
                            </a:lnTo>
                            <a:lnTo>
                              <a:pt x="30" y="16"/>
                            </a:lnTo>
                            <a:lnTo>
                              <a:pt x="26" y="12"/>
                            </a:lnTo>
                            <a:lnTo>
                              <a:pt x="22" y="10"/>
                            </a:lnTo>
                            <a:lnTo>
                              <a:pt x="22"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grpSp>
                <p:sp>
                  <p:nvSpPr>
                    <p:cNvPr id="774" name="Freeform 7"/>
                    <p:cNvSpPr/>
                    <p:nvPr/>
                  </p:nvSpPr>
                  <p:spPr bwMode="auto">
                    <a:xfrm>
                      <a:off x="-764886" y="3847224"/>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0 w 26"/>
                        <a:gd name="T17" fmla="*/ 10 h 60"/>
                        <a:gd name="T18" fmla="*/ 10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0" y="10"/>
                          </a:lnTo>
                          <a:lnTo>
                            <a:pt x="10"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75" name="Freeform 8"/>
                    <p:cNvSpPr>
                      <a:spLocks noEditPoints="1"/>
                    </p:cNvSpPr>
                    <p:nvPr/>
                  </p:nvSpPr>
                  <p:spPr bwMode="auto">
                    <a:xfrm>
                      <a:off x="-695036" y="3847224"/>
                      <a:ext cx="69850" cy="95250"/>
                    </a:xfrm>
                    <a:custGeom>
                      <a:avLst/>
                      <a:gdLst>
                        <a:gd name="T0" fmla="*/ 22 w 44"/>
                        <a:gd name="T1" fmla="*/ 0 h 60"/>
                        <a:gd name="T2" fmla="*/ 22 w 44"/>
                        <a:gd name="T3" fmla="*/ 0 h 60"/>
                        <a:gd name="T4" fmla="*/ 30 w 44"/>
                        <a:gd name="T5" fmla="*/ 2 h 60"/>
                        <a:gd name="T6" fmla="*/ 38 w 44"/>
                        <a:gd name="T7" fmla="*/ 8 h 60"/>
                        <a:gd name="T8" fmla="*/ 38 w 44"/>
                        <a:gd name="T9" fmla="*/ 8 h 60"/>
                        <a:gd name="T10" fmla="*/ 42 w 44"/>
                        <a:gd name="T11" fmla="*/ 18 h 60"/>
                        <a:gd name="T12" fmla="*/ 44 w 44"/>
                        <a:gd name="T13" fmla="*/ 30 h 60"/>
                        <a:gd name="T14" fmla="*/ 44 w 44"/>
                        <a:gd name="T15" fmla="*/ 30 h 60"/>
                        <a:gd name="T16" fmla="*/ 42 w 44"/>
                        <a:gd name="T17" fmla="*/ 44 h 60"/>
                        <a:gd name="T18" fmla="*/ 38 w 44"/>
                        <a:gd name="T19" fmla="*/ 52 h 60"/>
                        <a:gd name="T20" fmla="*/ 38 w 44"/>
                        <a:gd name="T21" fmla="*/ 52 h 60"/>
                        <a:gd name="T22" fmla="*/ 30 w 44"/>
                        <a:gd name="T23" fmla="*/ 58 h 60"/>
                        <a:gd name="T24" fmla="*/ 22 w 44"/>
                        <a:gd name="T25" fmla="*/ 60 h 60"/>
                        <a:gd name="T26" fmla="*/ 22 w 44"/>
                        <a:gd name="T27" fmla="*/ 60 h 60"/>
                        <a:gd name="T28" fmla="*/ 12 w 44"/>
                        <a:gd name="T29" fmla="*/ 58 h 60"/>
                        <a:gd name="T30" fmla="*/ 6 w 44"/>
                        <a:gd name="T31" fmla="*/ 52 h 60"/>
                        <a:gd name="T32" fmla="*/ 6 w 44"/>
                        <a:gd name="T33" fmla="*/ 52 h 60"/>
                        <a:gd name="T34" fmla="*/ 2 w 44"/>
                        <a:gd name="T35" fmla="*/ 44 h 60"/>
                        <a:gd name="T36" fmla="*/ 0 w 44"/>
                        <a:gd name="T37" fmla="*/ 30 h 60"/>
                        <a:gd name="T38" fmla="*/ 0 w 44"/>
                        <a:gd name="T39" fmla="*/ 30 h 60"/>
                        <a:gd name="T40" fmla="*/ 2 w 44"/>
                        <a:gd name="T41" fmla="*/ 18 h 60"/>
                        <a:gd name="T42" fmla="*/ 6 w 44"/>
                        <a:gd name="T43" fmla="*/ 8 h 60"/>
                        <a:gd name="T44" fmla="*/ 6 w 44"/>
                        <a:gd name="T45" fmla="*/ 8 h 60"/>
                        <a:gd name="T46" fmla="*/ 12 w 44"/>
                        <a:gd name="T47" fmla="*/ 2 h 60"/>
                        <a:gd name="T48" fmla="*/ 22 w 44"/>
                        <a:gd name="T49" fmla="*/ 0 h 60"/>
                        <a:gd name="T50" fmla="*/ 22 w 44"/>
                        <a:gd name="T51" fmla="*/ 0 h 60"/>
                        <a:gd name="T52" fmla="*/ 22 w 44"/>
                        <a:gd name="T53" fmla="*/ 10 h 60"/>
                        <a:gd name="T54" fmla="*/ 22 w 44"/>
                        <a:gd name="T55" fmla="*/ 10 h 60"/>
                        <a:gd name="T56" fmla="*/ 16 w 44"/>
                        <a:gd name="T57" fmla="*/ 12 h 60"/>
                        <a:gd name="T58" fmla="*/ 14 w 44"/>
                        <a:gd name="T59" fmla="*/ 14 h 60"/>
                        <a:gd name="T60" fmla="*/ 14 w 44"/>
                        <a:gd name="T61" fmla="*/ 14 h 60"/>
                        <a:gd name="T62" fmla="*/ 12 w 44"/>
                        <a:gd name="T63" fmla="*/ 22 h 60"/>
                        <a:gd name="T64" fmla="*/ 12 w 44"/>
                        <a:gd name="T65" fmla="*/ 32 h 60"/>
                        <a:gd name="T66" fmla="*/ 12 w 44"/>
                        <a:gd name="T67" fmla="*/ 32 h 60"/>
                        <a:gd name="T68" fmla="*/ 12 w 44"/>
                        <a:gd name="T69" fmla="*/ 40 h 60"/>
                        <a:gd name="T70" fmla="*/ 14 w 44"/>
                        <a:gd name="T71" fmla="*/ 46 h 60"/>
                        <a:gd name="T72" fmla="*/ 18 w 44"/>
                        <a:gd name="T73" fmla="*/ 50 h 60"/>
                        <a:gd name="T74" fmla="*/ 22 w 44"/>
                        <a:gd name="T75" fmla="*/ 52 h 60"/>
                        <a:gd name="T76" fmla="*/ 22 w 44"/>
                        <a:gd name="T77" fmla="*/ 52 h 60"/>
                        <a:gd name="T78" fmla="*/ 26 w 44"/>
                        <a:gd name="T79" fmla="*/ 50 h 60"/>
                        <a:gd name="T80" fmla="*/ 28 w 44"/>
                        <a:gd name="T81" fmla="*/ 46 h 60"/>
                        <a:gd name="T82" fmla="*/ 30 w 44"/>
                        <a:gd name="T83" fmla="*/ 40 h 60"/>
                        <a:gd name="T84" fmla="*/ 32 w 44"/>
                        <a:gd name="T85" fmla="*/ 30 h 60"/>
                        <a:gd name="T86" fmla="*/ 32 w 44"/>
                        <a:gd name="T87" fmla="*/ 30 h 60"/>
                        <a:gd name="T88" fmla="*/ 30 w 44"/>
                        <a:gd name="T89" fmla="*/ 22 h 60"/>
                        <a:gd name="T90" fmla="*/ 28 w 44"/>
                        <a:gd name="T91" fmla="*/ 16 h 60"/>
                        <a:gd name="T92" fmla="*/ 26 w 44"/>
                        <a:gd name="T93" fmla="*/ 12 h 60"/>
                        <a:gd name="T94" fmla="*/ 22 w 44"/>
                        <a:gd name="T95" fmla="*/ 10 h 60"/>
                        <a:gd name="T96" fmla="*/ 22 w 44"/>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60">
                          <a:moveTo>
                            <a:pt x="22" y="0"/>
                          </a:moveTo>
                          <a:lnTo>
                            <a:pt x="22" y="0"/>
                          </a:lnTo>
                          <a:lnTo>
                            <a:pt x="30" y="2"/>
                          </a:lnTo>
                          <a:lnTo>
                            <a:pt x="38" y="8"/>
                          </a:lnTo>
                          <a:lnTo>
                            <a:pt x="38" y="8"/>
                          </a:lnTo>
                          <a:lnTo>
                            <a:pt x="42" y="18"/>
                          </a:lnTo>
                          <a:lnTo>
                            <a:pt x="44" y="30"/>
                          </a:lnTo>
                          <a:lnTo>
                            <a:pt x="44" y="30"/>
                          </a:lnTo>
                          <a:lnTo>
                            <a:pt x="42" y="44"/>
                          </a:lnTo>
                          <a:lnTo>
                            <a:pt x="38" y="52"/>
                          </a:lnTo>
                          <a:lnTo>
                            <a:pt x="38" y="52"/>
                          </a:lnTo>
                          <a:lnTo>
                            <a:pt x="30" y="58"/>
                          </a:lnTo>
                          <a:lnTo>
                            <a:pt x="22" y="60"/>
                          </a:lnTo>
                          <a:lnTo>
                            <a:pt x="22" y="60"/>
                          </a:lnTo>
                          <a:lnTo>
                            <a:pt x="12" y="58"/>
                          </a:lnTo>
                          <a:lnTo>
                            <a:pt x="6" y="52"/>
                          </a:lnTo>
                          <a:lnTo>
                            <a:pt x="6" y="52"/>
                          </a:lnTo>
                          <a:lnTo>
                            <a:pt x="2" y="44"/>
                          </a:lnTo>
                          <a:lnTo>
                            <a:pt x="0" y="30"/>
                          </a:lnTo>
                          <a:lnTo>
                            <a:pt x="0" y="30"/>
                          </a:lnTo>
                          <a:lnTo>
                            <a:pt x="2" y="18"/>
                          </a:lnTo>
                          <a:lnTo>
                            <a:pt x="6" y="8"/>
                          </a:lnTo>
                          <a:lnTo>
                            <a:pt x="6" y="8"/>
                          </a:lnTo>
                          <a:lnTo>
                            <a:pt x="12" y="2"/>
                          </a:lnTo>
                          <a:lnTo>
                            <a:pt x="22" y="0"/>
                          </a:lnTo>
                          <a:lnTo>
                            <a:pt x="22" y="0"/>
                          </a:lnTo>
                          <a:close/>
                          <a:moveTo>
                            <a:pt x="22" y="10"/>
                          </a:moveTo>
                          <a:lnTo>
                            <a:pt x="22" y="10"/>
                          </a:lnTo>
                          <a:lnTo>
                            <a:pt x="16" y="12"/>
                          </a:lnTo>
                          <a:lnTo>
                            <a:pt x="14" y="14"/>
                          </a:lnTo>
                          <a:lnTo>
                            <a:pt x="14" y="14"/>
                          </a:lnTo>
                          <a:lnTo>
                            <a:pt x="12" y="22"/>
                          </a:lnTo>
                          <a:lnTo>
                            <a:pt x="12" y="32"/>
                          </a:lnTo>
                          <a:lnTo>
                            <a:pt x="12" y="32"/>
                          </a:lnTo>
                          <a:lnTo>
                            <a:pt x="12" y="40"/>
                          </a:lnTo>
                          <a:lnTo>
                            <a:pt x="14" y="46"/>
                          </a:lnTo>
                          <a:lnTo>
                            <a:pt x="18" y="50"/>
                          </a:lnTo>
                          <a:lnTo>
                            <a:pt x="22" y="52"/>
                          </a:lnTo>
                          <a:lnTo>
                            <a:pt x="22" y="52"/>
                          </a:lnTo>
                          <a:lnTo>
                            <a:pt x="26" y="50"/>
                          </a:lnTo>
                          <a:lnTo>
                            <a:pt x="28" y="46"/>
                          </a:lnTo>
                          <a:lnTo>
                            <a:pt x="30" y="40"/>
                          </a:lnTo>
                          <a:lnTo>
                            <a:pt x="32" y="30"/>
                          </a:lnTo>
                          <a:lnTo>
                            <a:pt x="32" y="30"/>
                          </a:lnTo>
                          <a:lnTo>
                            <a:pt x="30" y="22"/>
                          </a:lnTo>
                          <a:lnTo>
                            <a:pt x="28" y="16"/>
                          </a:lnTo>
                          <a:lnTo>
                            <a:pt x="26" y="12"/>
                          </a:lnTo>
                          <a:lnTo>
                            <a:pt x="22" y="10"/>
                          </a:lnTo>
                          <a:lnTo>
                            <a:pt x="22"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76" name="Freeform 11"/>
                    <p:cNvSpPr>
                      <a:spLocks noEditPoints="1"/>
                    </p:cNvSpPr>
                    <p:nvPr/>
                  </p:nvSpPr>
                  <p:spPr bwMode="auto">
                    <a:xfrm>
                      <a:off x="-774411" y="3961524"/>
                      <a:ext cx="66675" cy="95250"/>
                    </a:xfrm>
                    <a:custGeom>
                      <a:avLst/>
                      <a:gdLst>
                        <a:gd name="T0" fmla="*/ 20 w 42"/>
                        <a:gd name="T1" fmla="*/ 0 h 60"/>
                        <a:gd name="T2" fmla="*/ 20 w 42"/>
                        <a:gd name="T3" fmla="*/ 0 h 60"/>
                        <a:gd name="T4" fmla="*/ 30 w 42"/>
                        <a:gd name="T5" fmla="*/ 2 h 60"/>
                        <a:gd name="T6" fmla="*/ 36 w 42"/>
                        <a:gd name="T7" fmla="*/ 8 h 60"/>
                        <a:gd name="T8" fmla="*/ 36 w 42"/>
                        <a:gd name="T9" fmla="*/ 8 h 60"/>
                        <a:gd name="T10" fmla="*/ 42 w 42"/>
                        <a:gd name="T11" fmla="*/ 18 h 60"/>
                        <a:gd name="T12" fmla="*/ 42 w 42"/>
                        <a:gd name="T13" fmla="*/ 30 h 60"/>
                        <a:gd name="T14" fmla="*/ 42 w 42"/>
                        <a:gd name="T15" fmla="*/ 30 h 60"/>
                        <a:gd name="T16" fmla="*/ 42 w 42"/>
                        <a:gd name="T17" fmla="*/ 44 h 60"/>
                        <a:gd name="T18" fmla="*/ 36 w 42"/>
                        <a:gd name="T19" fmla="*/ 52 h 60"/>
                        <a:gd name="T20" fmla="*/ 36 w 42"/>
                        <a:gd name="T21" fmla="*/ 52 h 60"/>
                        <a:gd name="T22" fmla="*/ 30 w 42"/>
                        <a:gd name="T23" fmla="*/ 58 h 60"/>
                        <a:gd name="T24" fmla="*/ 20 w 42"/>
                        <a:gd name="T25" fmla="*/ 60 h 60"/>
                        <a:gd name="T26" fmla="*/ 20 w 42"/>
                        <a:gd name="T27" fmla="*/ 60 h 60"/>
                        <a:gd name="T28" fmla="*/ 12 w 42"/>
                        <a:gd name="T29" fmla="*/ 58 h 60"/>
                        <a:gd name="T30" fmla="*/ 6 w 42"/>
                        <a:gd name="T31" fmla="*/ 52 h 60"/>
                        <a:gd name="T32" fmla="*/ 6 w 42"/>
                        <a:gd name="T33" fmla="*/ 52 h 60"/>
                        <a:gd name="T34" fmla="*/ 0 w 42"/>
                        <a:gd name="T35" fmla="*/ 44 h 60"/>
                        <a:gd name="T36" fmla="*/ 0 w 42"/>
                        <a:gd name="T37" fmla="*/ 30 h 60"/>
                        <a:gd name="T38" fmla="*/ 0 w 42"/>
                        <a:gd name="T39" fmla="*/ 30 h 60"/>
                        <a:gd name="T40" fmla="*/ 0 w 42"/>
                        <a:gd name="T41" fmla="*/ 18 h 60"/>
                        <a:gd name="T42" fmla="*/ 6 w 42"/>
                        <a:gd name="T43" fmla="*/ 8 h 60"/>
                        <a:gd name="T44" fmla="*/ 6 w 42"/>
                        <a:gd name="T45" fmla="*/ 8 h 60"/>
                        <a:gd name="T46" fmla="*/ 12 w 42"/>
                        <a:gd name="T47" fmla="*/ 2 h 60"/>
                        <a:gd name="T48" fmla="*/ 20 w 42"/>
                        <a:gd name="T49" fmla="*/ 0 h 60"/>
                        <a:gd name="T50" fmla="*/ 20 w 42"/>
                        <a:gd name="T51" fmla="*/ 0 h 60"/>
                        <a:gd name="T52" fmla="*/ 20 w 42"/>
                        <a:gd name="T53" fmla="*/ 10 h 60"/>
                        <a:gd name="T54" fmla="*/ 20 w 42"/>
                        <a:gd name="T55" fmla="*/ 10 h 60"/>
                        <a:gd name="T56" fmla="*/ 16 w 42"/>
                        <a:gd name="T57" fmla="*/ 12 h 60"/>
                        <a:gd name="T58" fmla="*/ 14 w 42"/>
                        <a:gd name="T59" fmla="*/ 14 h 60"/>
                        <a:gd name="T60" fmla="*/ 14 w 42"/>
                        <a:gd name="T61" fmla="*/ 14 h 60"/>
                        <a:gd name="T62" fmla="*/ 12 w 42"/>
                        <a:gd name="T63" fmla="*/ 22 h 60"/>
                        <a:gd name="T64" fmla="*/ 12 w 42"/>
                        <a:gd name="T65" fmla="*/ 32 h 60"/>
                        <a:gd name="T66" fmla="*/ 12 w 42"/>
                        <a:gd name="T67" fmla="*/ 32 h 60"/>
                        <a:gd name="T68" fmla="*/ 12 w 42"/>
                        <a:gd name="T69" fmla="*/ 40 h 60"/>
                        <a:gd name="T70" fmla="*/ 14 w 42"/>
                        <a:gd name="T71" fmla="*/ 46 h 60"/>
                        <a:gd name="T72" fmla="*/ 16 w 42"/>
                        <a:gd name="T73" fmla="*/ 50 h 60"/>
                        <a:gd name="T74" fmla="*/ 20 w 42"/>
                        <a:gd name="T75" fmla="*/ 52 h 60"/>
                        <a:gd name="T76" fmla="*/ 20 w 42"/>
                        <a:gd name="T77" fmla="*/ 52 h 60"/>
                        <a:gd name="T78" fmla="*/ 26 w 42"/>
                        <a:gd name="T79" fmla="*/ 50 h 60"/>
                        <a:gd name="T80" fmla="*/ 28 w 42"/>
                        <a:gd name="T81" fmla="*/ 46 h 60"/>
                        <a:gd name="T82" fmla="*/ 30 w 42"/>
                        <a:gd name="T83" fmla="*/ 40 h 60"/>
                        <a:gd name="T84" fmla="*/ 30 w 42"/>
                        <a:gd name="T85" fmla="*/ 30 h 60"/>
                        <a:gd name="T86" fmla="*/ 30 w 42"/>
                        <a:gd name="T87" fmla="*/ 30 h 60"/>
                        <a:gd name="T88" fmla="*/ 30 w 42"/>
                        <a:gd name="T89" fmla="*/ 22 h 60"/>
                        <a:gd name="T90" fmla="*/ 28 w 42"/>
                        <a:gd name="T91" fmla="*/ 16 h 60"/>
                        <a:gd name="T92" fmla="*/ 26 w 42"/>
                        <a:gd name="T93" fmla="*/ 12 h 60"/>
                        <a:gd name="T94" fmla="*/ 20 w 42"/>
                        <a:gd name="T95" fmla="*/ 10 h 60"/>
                        <a:gd name="T96" fmla="*/ 20 w 42"/>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60">
                          <a:moveTo>
                            <a:pt x="20" y="0"/>
                          </a:moveTo>
                          <a:lnTo>
                            <a:pt x="20" y="0"/>
                          </a:lnTo>
                          <a:lnTo>
                            <a:pt x="30" y="2"/>
                          </a:lnTo>
                          <a:lnTo>
                            <a:pt x="36" y="8"/>
                          </a:lnTo>
                          <a:lnTo>
                            <a:pt x="36" y="8"/>
                          </a:lnTo>
                          <a:lnTo>
                            <a:pt x="42" y="18"/>
                          </a:lnTo>
                          <a:lnTo>
                            <a:pt x="42" y="30"/>
                          </a:lnTo>
                          <a:lnTo>
                            <a:pt x="42" y="30"/>
                          </a:lnTo>
                          <a:lnTo>
                            <a:pt x="42" y="44"/>
                          </a:lnTo>
                          <a:lnTo>
                            <a:pt x="36" y="52"/>
                          </a:lnTo>
                          <a:lnTo>
                            <a:pt x="36" y="52"/>
                          </a:lnTo>
                          <a:lnTo>
                            <a:pt x="30" y="58"/>
                          </a:lnTo>
                          <a:lnTo>
                            <a:pt x="20" y="60"/>
                          </a:lnTo>
                          <a:lnTo>
                            <a:pt x="20" y="60"/>
                          </a:lnTo>
                          <a:lnTo>
                            <a:pt x="12" y="58"/>
                          </a:lnTo>
                          <a:lnTo>
                            <a:pt x="6" y="52"/>
                          </a:lnTo>
                          <a:lnTo>
                            <a:pt x="6" y="52"/>
                          </a:lnTo>
                          <a:lnTo>
                            <a:pt x="0" y="44"/>
                          </a:lnTo>
                          <a:lnTo>
                            <a:pt x="0" y="30"/>
                          </a:lnTo>
                          <a:lnTo>
                            <a:pt x="0" y="30"/>
                          </a:lnTo>
                          <a:lnTo>
                            <a:pt x="0" y="18"/>
                          </a:lnTo>
                          <a:lnTo>
                            <a:pt x="6" y="8"/>
                          </a:lnTo>
                          <a:lnTo>
                            <a:pt x="6" y="8"/>
                          </a:lnTo>
                          <a:lnTo>
                            <a:pt x="12" y="2"/>
                          </a:lnTo>
                          <a:lnTo>
                            <a:pt x="20" y="0"/>
                          </a:lnTo>
                          <a:lnTo>
                            <a:pt x="20" y="0"/>
                          </a:lnTo>
                          <a:close/>
                          <a:moveTo>
                            <a:pt x="20" y="10"/>
                          </a:moveTo>
                          <a:lnTo>
                            <a:pt x="20" y="10"/>
                          </a:lnTo>
                          <a:lnTo>
                            <a:pt x="16" y="12"/>
                          </a:lnTo>
                          <a:lnTo>
                            <a:pt x="14" y="14"/>
                          </a:lnTo>
                          <a:lnTo>
                            <a:pt x="14" y="14"/>
                          </a:lnTo>
                          <a:lnTo>
                            <a:pt x="12" y="22"/>
                          </a:lnTo>
                          <a:lnTo>
                            <a:pt x="12" y="32"/>
                          </a:lnTo>
                          <a:lnTo>
                            <a:pt x="12" y="32"/>
                          </a:lnTo>
                          <a:lnTo>
                            <a:pt x="12" y="40"/>
                          </a:lnTo>
                          <a:lnTo>
                            <a:pt x="14" y="46"/>
                          </a:lnTo>
                          <a:lnTo>
                            <a:pt x="16" y="50"/>
                          </a:lnTo>
                          <a:lnTo>
                            <a:pt x="20" y="52"/>
                          </a:lnTo>
                          <a:lnTo>
                            <a:pt x="20" y="52"/>
                          </a:lnTo>
                          <a:lnTo>
                            <a:pt x="26" y="50"/>
                          </a:lnTo>
                          <a:lnTo>
                            <a:pt x="28" y="46"/>
                          </a:lnTo>
                          <a:lnTo>
                            <a:pt x="30" y="40"/>
                          </a:lnTo>
                          <a:lnTo>
                            <a:pt x="30" y="30"/>
                          </a:lnTo>
                          <a:lnTo>
                            <a:pt x="30" y="30"/>
                          </a:lnTo>
                          <a:lnTo>
                            <a:pt x="30" y="22"/>
                          </a:lnTo>
                          <a:lnTo>
                            <a:pt x="28" y="16"/>
                          </a:lnTo>
                          <a:lnTo>
                            <a:pt x="26" y="12"/>
                          </a:lnTo>
                          <a:lnTo>
                            <a:pt x="20" y="10"/>
                          </a:lnTo>
                          <a:lnTo>
                            <a:pt x="20"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77" name="Freeform 12"/>
                    <p:cNvSpPr/>
                    <p:nvPr/>
                  </p:nvSpPr>
                  <p:spPr bwMode="auto">
                    <a:xfrm>
                      <a:off x="-685511" y="3961524"/>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2 w 26"/>
                        <a:gd name="T17" fmla="*/ 10 h 60"/>
                        <a:gd name="T18" fmla="*/ 12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2" y="10"/>
                          </a:lnTo>
                          <a:lnTo>
                            <a:pt x="12"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78" name="Freeform 15"/>
                    <p:cNvSpPr>
                      <a:spLocks noEditPoints="1"/>
                    </p:cNvSpPr>
                    <p:nvPr/>
                  </p:nvSpPr>
                  <p:spPr bwMode="auto">
                    <a:xfrm>
                      <a:off x="-774411" y="4075824"/>
                      <a:ext cx="66675" cy="95250"/>
                    </a:xfrm>
                    <a:custGeom>
                      <a:avLst/>
                      <a:gdLst>
                        <a:gd name="T0" fmla="*/ 20 w 42"/>
                        <a:gd name="T1" fmla="*/ 0 h 60"/>
                        <a:gd name="T2" fmla="*/ 20 w 42"/>
                        <a:gd name="T3" fmla="*/ 0 h 60"/>
                        <a:gd name="T4" fmla="*/ 30 w 42"/>
                        <a:gd name="T5" fmla="*/ 2 h 60"/>
                        <a:gd name="T6" fmla="*/ 36 w 42"/>
                        <a:gd name="T7" fmla="*/ 8 h 60"/>
                        <a:gd name="T8" fmla="*/ 36 w 42"/>
                        <a:gd name="T9" fmla="*/ 8 h 60"/>
                        <a:gd name="T10" fmla="*/ 42 w 42"/>
                        <a:gd name="T11" fmla="*/ 18 h 60"/>
                        <a:gd name="T12" fmla="*/ 42 w 42"/>
                        <a:gd name="T13" fmla="*/ 30 h 60"/>
                        <a:gd name="T14" fmla="*/ 42 w 42"/>
                        <a:gd name="T15" fmla="*/ 30 h 60"/>
                        <a:gd name="T16" fmla="*/ 42 w 42"/>
                        <a:gd name="T17" fmla="*/ 44 h 60"/>
                        <a:gd name="T18" fmla="*/ 36 w 42"/>
                        <a:gd name="T19" fmla="*/ 52 h 60"/>
                        <a:gd name="T20" fmla="*/ 36 w 42"/>
                        <a:gd name="T21" fmla="*/ 52 h 60"/>
                        <a:gd name="T22" fmla="*/ 30 w 42"/>
                        <a:gd name="T23" fmla="*/ 58 h 60"/>
                        <a:gd name="T24" fmla="*/ 20 w 42"/>
                        <a:gd name="T25" fmla="*/ 60 h 60"/>
                        <a:gd name="T26" fmla="*/ 20 w 42"/>
                        <a:gd name="T27" fmla="*/ 60 h 60"/>
                        <a:gd name="T28" fmla="*/ 12 w 42"/>
                        <a:gd name="T29" fmla="*/ 58 h 60"/>
                        <a:gd name="T30" fmla="*/ 6 w 42"/>
                        <a:gd name="T31" fmla="*/ 52 h 60"/>
                        <a:gd name="T32" fmla="*/ 6 w 42"/>
                        <a:gd name="T33" fmla="*/ 52 h 60"/>
                        <a:gd name="T34" fmla="*/ 0 w 42"/>
                        <a:gd name="T35" fmla="*/ 44 h 60"/>
                        <a:gd name="T36" fmla="*/ 0 w 42"/>
                        <a:gd name="T37" fmla="*/ 30 h 60"/>
                        <a:gd name="T38" fmla="*/ 0 w 42"/>
                        <a:gd name="T39" fmla="*/ 30 h 60"/>
                        <a:gd name="T40" fmla="*/ 0 w 42"/>
                        <a:gd name="T41" fmla="*/ 18 h 60"/>
                        <a:gd name="T42" fmla="*/ 6 w 42"/>
                        <a:gd name="T43" fmla="*/ 8 h 60"/>
                        <a:gd name="T44" fmla="*/ 6 w 42"/>
                        <a:gd name="T45" fmla="*/ 8 h 60"/>
                        <a:gd name="T46" fmla="*/ 12 w 42"/>
                        <a:gd name="T47" fmla="*/ 2 h 60"/>
                        <a:gd name="T48" fmla="*/ 20 w 42"/>
                        <a:gd name="T49" fmla="*/ 0 h 60"/>
                        <a:gd name="T50" fmla="*/ 20 w 42"/>
                        <a:gd name="T51" fmla="*/ 0 h 60"/>
                        <a:gd name="T52" fmla="*/ 20 w 42"/>
                        <a:gd name="T53" fmla="*/ 10 h 60"/>
                        <a:gd name="T54" fmla="*/ 20 w 42"/>
                        <a:gd name="T55" fmla="*/ 10 h 60"/>
                        <a:gd name="T56" fmla="*/ 16 w 42"/>
                        <a:gd name="T57" fmla="*/ 12 h 60"/>
                        <a:gd name="T58" fmla="*/ 14 w 42"/>
                        <a:gd name="T59" fmla="*/ 14 h 60"/>
                        <a:gd name="T60" fmla="*/ 14 w 42"/>
                        <a:gd name="T61" fmla="*/ 14 h 60"/>
                        <a:gd name="T62" fmla="*/ 12 w 42"/>
                        <a:gd name="T63" fmla="*/ 22 h 60"/>
                        <a:gd name="T64" fmla="*/ 12 w 42"/>
                        <a:gd name="T65" fmla="*/ 32 h 60"/>
                        <a:gd name="T66" fmla="*/ 12 w 42"/>
                        <a:gd name="T67" fmla="*/ 32 h 60"/>
                        <a:gd name="T68" fmla="*/ 12 w 42"/>
                        <a:gd name="T69" fmla="*/ 40 h 60"/>
                        <a:gd name="T70" fmla="*/ 14 w 42"/>
                        <a:gd name="T71" fmla="*/ 46 h 60"/>
                        <a:gd name="T72" fmla="*/ 16 w 42"/>
                        <a:gd name="T73" fmla="*/ 50 h 60"/>
                        <a:gd name="T74" fmla="*/ 20 w 42"/>
                        <a:gd name="T75" fmla="*/ 52 h 60"/>
                        <a:gd name="T76" fmla="*/ 20 w 42"/>
                        <a:gd name="T77" fmla="*/ 52 h 60"/>
                        <a:gd name="T78" fmla="*/ 26 w 42"/>
                        <a:gd name="T79" fmla="*/ 50 h 60"/>
                        <a:gd name="T80" fmla="*/ 28 w 42"/>
                        <a:gd name="T81" fmla="*/ 46 h 60"/>
                        <a:gd name="T82" fmla="*/ 30 w 42"/>
                        <a:gd name="T83" fmla="*/ 40 h 60"/>
                        <a:gd name="T84" fmla="*/ 30 w 42"/>
                        <a:gd name="T85" fmla="*/ 30 h 60"/>
                        <a:gd name="T86" fmla="*/ 30 w 42"/>
                        <a:gd name="T87" fmla="*/ 30 h 60"/>
                        <a:gd name="T88" fmla="*/ 30 w 42"/>
                        <a:gd name="T89" fmla="*/ 22 h 60"/>
                        <a:gd name="T90" fmla="*/ 28 w 42"/>
                        <a:gd name="T91" fmla="*/ 16 h 60"/>
                        <a:gd name="T92" fmla="*/ 26 w 42"/>
                        <a:gd name="T93" fmla="*/ 12 h 60"/>
                        <a:gd name="T94" fmla="*/ 20 w 42"/>
                        <a:gd name="T95" fmla="*/ 10 h 60"/>
                        <a:gd name="T96" fmla="*/ 20 w 42"/>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60">
                          <a:moveTo>
                            <a:pt x="20" y="0"/>
                          </a:moveTo>
                          <a:lnTo>
                            <a:pt x="20" y="0"/>
                          </a:lnTo>
                          <a:lnTo>
                            <a:pt x="30" y="2"/>
                          </a:lnTo>
                          <a:lnTo>
                            <a:pt x="36" y="8"/>
                          </a:lnTo>
                          <a:lnTo>
                            <a:pt x="36" y="8"/>
                          </a:lnTo>
                          <a:lnTo>
                            <a:pt x="42" y="18"/>
                          </a:lnTo>
                          <a:lnTo>
                            <a:pt x="42" y="30"/>
                          </a:lnTo>
                          <a:lnTo>
                            <a:pt x="42" y="30"/>
                          </a:lnTo>
                          <a:lnTo>
                            <a:pt x="42" y="44"/>
                          </a:lnTo>
                          <a:lnTo>
                            <a:pt x="36" y="52"/>
                          </a:lnTo>
                          <a:lnTo>
                            <a:pt x="36" y="52"/>
                          </a:lnTo>
                          <a:lnTo>
                            <a:pt x="30" y="58"/>
                          </a:lnTo>
                          <a:lnTo>
                            <a:pt x="20" y="60"/>
                          </a:lnTo>
                          <a:lnTo>
                            <a:pt x="20" y="60"/>
                          </a:lnTo>
                          <a:lnTo>
                            <a:pt x="12" y="58"/>
                          </a:lnTo>
                          <a:lnTo>
                            <a:pt x="6" y="52"/>
                          </a:lnTo>
                          <a:lnTo>
                            <a:pt x="6" y="52"/>
                          </a:lnTo>
                          <a:lnTo>
                            <a:pt x="0" y="44"/>
                          </a:lnTo>
                          <a:lnTo>
                            <a:pt x="0" y="30"/>
                          </a:lnTo>
                          <a:lnTo>
                            <a:pt x="0" y="30"/>
                          </a:lnTo>
                          <a:lnTo>
                            <a:pt x="0" y="18"/>
                          </a:lnTo>
                          <a:lnTo>
                            <a:pt x="6" y="8"/>
                          </a:lnTo>
                          <a:lnTo>
                            <a:pt x="6" y="8"/>
                          </a:lnTo>
                          <a:lnTo>
                            <a:pt x="12" y="2"/>
                          </a:lnTo>
                          <a:lnTo>
                            <a:pt x="20" y="0"/>
                          </a:lnTo>
                          <a:lnTo>
                            <a:pt x="20" y="0"/>
                          </a:lnTo>
                          <a:close/>
                          <a:moveTo>
                            <a:pt x="20" y="10"/>
                          </a:moveTo>
                          <a:lnTo>
                            <a:pt x="20" y="10"/>
                          </a:lnTo>
                          <a:lnTo>
                            <a:pt x="16" y="12"/>
                          </a:lnTo>
                          <a:lnTo>
                            <a:pt x="14" y="14"/>
                          </a:lnTo>
                          <a:lnTo>
                            <a:pt x="14" y="14"/>
                          </a:lnTo>
                          <a:lnTo>
                            <a:pt x="12" y="22"/>
                          </a:lnTo>
                          <a:lnTo>
                            <a:pt x="12" y="32"/>
                          </a:lnTo>
                          <a:lnTo>
                            <a:pt x="12" y="32"/>
                          </a:lnTo>
                          <a:lnTo>
                            <a:pt x="12" y="40"/>
                          </a:lnTo>
                          <a:lnTo>
                            <a:pt x="14" y="46"/>
                          </a:lnTo>
                          <a:lnTo>
                            <a:pt x="16" y="50"/>
                          </a:lnTo>
                          <a:lnTo>
                            <a:pt x="20" y="52"/>
                          </a:lnTo>
                          <a:lnTo>
                            <a:pt x="20" y="52"/>
                          </a:lnTo>
                          <a:lnTo>
                            <a:pt x="26" y="50"/>
                          </a:lnTo>
                          <a:lnTo>
                            <a:pt x="28" y="46"/>
                          </a:lnTo>
                          <a:lnTo>
                            <a:pt x="30" y="40"/>
                          </a:lnTo>
                          <a:lnTo>
                            <a:pt x="30" y="30"/>
                          </a:lnTo>
                          <a:lnTo>
                            <a:pt x="30" y="30"/>
                          </a:lnTo>
                          <a:lnTo>
                            <a:pt x="30" y="22"/>
                          </a:lnTo>
                          <a:lnTo>
                            <a:pt x="28" y="16"/>
                          </a:lnTo>
                          <a:lnTo>
                            <a:pt x="26" y="12"/>
                          </a:lnTo>
                          <a:lnTo>
                            <a:pt x="20" y="10"/>
                          </a:lnTo>
                          <a:lnTo>
                            <a:pt x="20"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79" name="Freeform 16"/>
                    <p:cNvSpPr>
                      <a:spLocks noEditPoints="1"/>
                    </p:cNvSpPr>
                    <p:nvPr/>
                  </p:nvSpPr>
                  <p:spPr bwMode="auto">
                    <a:xfrm>
                      <a:off x="-695036" y="4075824"/>
                      <a:ext cx="69850" cy="95250"/>
                    </a:xfrm>
                    <a:custGeom>
                      <a:avLst/>
                      <a:gdLst>
                        <a:gd name="T0" fmla="*/ 22 w 44"/>
                        <a:gd name="T1" fmla="*/ 0 h 60"/>
                        <a:gd name="T2" fmla="*/ 22 w 44"/>
                        <a:gd name="T3" fmla="*/ 0 h 60"/>
                        <a:gd name="T4" fmla="*/ 30 w 44"/>
                        <a:gd name="T5" fmla="*/ 2 h 60"/>
                        <a:gd name="T6" fmla="*/ 38 w 44"/>
                        <a:gd name="T7" fmla="*/ 8 h 60"/>
                        <a:gd name="T8" fmla="*/ 38 w 44"/>
                        <a:gd name="T9" fmla="*/ 8 h 60"/>
                        <a:gd name="T10" fmla="*/ 42 w 44"/>
                        <a:gd name="T11" fmla="*/ 18 h 60"/>
                        <a:gd name="T12" fmla="*/ 44 w 44"/>
                        <a:gd name="T13" fmla="*/ 30 h 60"/>
                        <a:gd name="T14" fmla="*/ 44 w 44"/>
                        <a:gd name="T15" fmla="*/ 30 h 60"/>
                        <a:gd name="T16" fmla="*/ 42 w 44"/>
                        <a:gd name="T17" fmla="*/ 44 h 60"/>
                        <a:gd name="T18" fmla="*/ 38 w 44"/>
                        <a:gd name="T19" fmla="*/ 52 h 60"/>
                        <a:gd name="T20" fmla="*/ 38 w 44"/>
                        <a:gd name="T21" fmla="*/ 52 h 60"/>
                        <a:gd name="T22" fmla="*/ 30 w 44"/>
                        <a:gd name="T23" fmla="*/ 58 h 60"/>
                        <a:gd name="T24" fmla="*/ 22 w 44"/>
                        <a:gd name="T25" fmla="*/ 60 h 60"/>
                        <a:gd name="T26" fmla="*/ 22 w 44"/>
                        <a:gd name="T27" fmla="*/ 60 h 60"/>
                        <a:gd name="T28" fmla="*/ 12 w 44"/>
                        <a:gd name="T29" fmla="*/ 58 h 60"/>
                        <a:gd name="T30" fmla="*/ 6 w 44"/>
                        <a:gd name="T31" fmla="*/ 52 h 60"/>
                        <a:gd name="T32" fmla="*/ 6 w 44"/>
                        <a:gd name="T33" fmla="*/ 52 h 60"/>
                        <a:gd name="T34" fmla="*/ 2 w 44"/>
                        <a:gd name="T35" fmla="*/ 44 h 60"/>
                        <a:gd name="T36" fmla="*/ 0 w 44"/>
                        <a:gd name="T37" fmla="*/ 30 h 60"/>
                        <a:gd name="T38" fmla="*/ 0 w 44"/>
                        <a:gd name="T39" fmla="*/ 30 h 60"/>
                        <a:gd name="T40" fmla="*/ 2 w 44"/>
                        <a:gd name="T41" fmla="*/ 18 h 60"/>
                        <a:gd name="T42" fmla="*/ 6 w 44"/>
                        <a:gd name="T43" fmla="*/ 8 h 60"/>
                        <a:gd name="T44" fmla="*/ 6 w 44"/>
                        <a:gd name="T45" fmla="*/ 8 h 60"/>
                        <a:gd name="T46" fmla="*/ 12 w 44"/>
                        <a:gd name="T47" fmla="*/ 2 h 60"/>
                        <a:gd name="T48" fmla="*/ 22 w 44"/>
                        <a:gd name="T49" fmla="*/ 0 h 60"/>
                        <a:gd name="T50" fmla="*/ 22 w 44"/>
                        <a:gd name="T51" fmla="*/ 0 h 60"/>
                        <a:gd name="T52" fmla="*/ 22 w 44"/>
                        <a:gd name="T53" fmla="*/ 10 h 60"/>
                        <a:gd name="T54" fmla="*/ 22 w 44"/>
                        <a:gd name="T55" fmla="*/ 10 h 60"/>
                        <a:gd name="T56" fmla="*/ 16 w 44"/>
                        <a:gd name="T57" fmla="*/ 12 h 60"/>
                        <a:gd name="T58" fmla="*/ 14 w 44"/>
                        <a:gd name="T59" fmla="*/ 14 h 60"/>
                        <a:gd name="T60" fmla="*/ 14 w 44"/>
                        <a:gd name="T61" fmla="*/ 14 h 60"/>
                        <a:gd name="T62" fmla="*/ 12 w 44"/>
                        <a:gd name="T63" fmla="*/ 22 h 60"/>
                        <a:gd name="T64" fmla="*/ 12 w 44"/>
                        <a:gd name="T65" fmla="*/ 32 h 60"/>
                        <a:gd name="T66" fmla="*/ 12 w 44"/>
                        <a:gd name="T67" fmla="*/ 32 h 60"/>
                        <a:gd name="T68" fmla="*/ 12 w 44"/>
                        <a:gd name="T69" fmla="*/ 40 h 60"/>
                        <a:gd name="T70" fmla="*/ 14 w 44"/>
                        <a:gd name="T71" fmla="*/ 46 h 60"/>
                        <a:gd name="T72" fmla="*/ 18 w 44"/>
                        <a:gd name="T73" fmla="*/ 50 h 60"/>
                        <a:gd name="T74" fmla="*/ 22 w 44"/>
                        <a:gd name="T75" fmla="*/ 52 h 60"/>
                        <a:gd name="T76" fmla="*/ 22 w 44"/>
                        <a:gd name="T77" fmla="*/ 52 h 60"/>
                        <a:gd name="T78" fmla="*/ 26 w 44"/>
                        <a:gd name="T79" fmla="*/ 50 h 60"/>
                        <a:gd name="T80" fmla="*/ 28 w 44"/>
                        <a:gd name="T81" fmla="*/ 46 h 60"/>
                        <a:gd name="T82" fmla="*/ 30 w 44"/>
                        <a:gd name="T83" fmla="*/ 40 h 60"/>
                        <a:gd name="T84" fmla="*/ 32 w 44"/>
                        <a:gd name="T85" fmla="*/ 30 h 60"/>
                        <a:gd name="T86" fmla="*/ 32 w 44"/>
                        <a:gd name="T87" fmla="*/ 30 h 60"/>
                        <a:gd name="T88" fmla="*/ 30 w 44"/>
                        <a:gd name="T89" fmla="*/ 22 h 60"/>
                        <a:gd name="T90" fmla="*/ 28 w 44"/>
                        <a:gd name="T91" fmla="*/ 16 h 60"/>
                        <a:gd name="T92" fmla="*/ 26 w 44"/>
                        <a:gd name="T93" fmla="*/ 12 h 60"/>
                        <a:gd name="T94" fmla="*/ 22 w 44"/>
                        <a:gd name="T95" fmla="*/ 10 h 60"/>
                        <a:gd name="T96" fmla="*/ 22 w 44"/>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60">
                          <a:moveTo>
                            <a:pt x="22" y="0"/>
                          </a:moveTo>
                          <a:lnTo>
                            <a:pt x="22" y="0"/>
                          </a:lnTo>
                          <a:lnTo>
                            <a:pt x="30" y="2"/>
                          </a:lnTo>
                          <a:lnTo>
                            <a:pt x="38" y="8"/>
                          </a:lnTo>
                          <a:lnTo>
                            <a:pt x="38" y="8"/>
                          </a:lnTo>
                          <a:lnTo>
                            <a:pt x="42" y="18"/>
                          </a:lnTo>
                          <a:lnTo>
                            <a:pt x="44" y="30"/>
                          </a:lnTo>
                          <a:lnTo>
                            <a:pt x="44" y="30"/>
                          </a:lnTo>
                          <a:lnTo>
                            <a:pt x="42" y="44"/>
                          </a:lnTo>
                          <a:lnTo>
                            <a:pt x="38" y="52"/>
                          </a:lnTo>
                          <a:lnTo>
                            <a:pt x="38" y="52"/>
                          </a:lnTo>
                          <a:lnTo>
                            <a:pt x="30" y="58"/>
                          </a:lnTo>
                          <a:lnTo>
                            <a:pt x="22" y="60"/>
                          </a:lnTo>
                          <a:lnTo>
                            <a:pt x="22" y="60"/>
                          </a:lnTo>
                          <a:lnTo>
                            <a:pt x="12" y="58"/>
                          </a:lnTo>
                          <a:lnTo>
                            <a:pt x="6" y="52"/>
                          </a:lnTo>
                          <a:lnTo>
                            <a:pt x="6" y="52"/>
                          </a:lnTo>
                          <a:lnTo>
                            <a:pt x="2" y="44"/>
                          </a:lnTo>
                          <a:lnTo>
                            <a:pt x="0" y="30"/>
                          </a:lnTo>
                          <a:lnTo>
                            <a:pt x="0" y="30"/>
                          </a:lnTo>
                          <a:lnTo>
                            <a:pt x="2" y="18"/>
                          </a:lnTo>
                          <a:lnTo>
                            <a:pt x="6" y="8"/>
                          </a:lnTo>
                          <a:lnTo>
                            <a:pt x="6" y="8"/>
                          </a:lnTo>
                          <a:lnTo>
                            <a:pt x="12" y="2"/>
                          </a:lnTo>
                          <a:lnTo>
                            <a:pt x="22" y="0"/>
                          </a:lnTo>
                          <a:lnTo>
                            <a:pt x="22" y="0"/>
                          </a:lnTo>
                          <a:close/>
                          <a:moveTo>
                            <a:pt x="22" y="10"/>
                          </a:moveTo>
                          <a:lnTo>
                            <a:pt x="22" y="10"/>
                          </a:lnTo>
                          <a:lnTo>
                            <a:pt x="16" y="12"/>
                          </a:lnTo>
                          <a:lnTo>
                            <a:pt x="14" y="14"/>
                          </a:lnTo>
                          <a:lnTo>
                            <a:pt x="14" y="14"/>
                          </a:lnTo>
                          <a:lnTo>
                            <a:pt x="12" y="22"/>
                          </a:lnTo>
                          <a:lnTo>
                            <a:pt x="12" y="32"/>
                          </a:lnTo>
                          <a:lnTo>
                            <a:pt x="12" y="32"/>
                          </a:lnTo>
                          <a:lnTo>
                            <a:pt x="12" y="40"/>
                          </a:lnTo>
                          <a:lnTo>
                            <a:pt x="14" y="46"/>
                          </a:lnTo>
                          <a:lnTo>
                            <a:pt x="18" y="50"/>
                          </a:lnTo>
                          <a:lnTo>
                            <a:pt x="22" y="52"/>
                          </a:lnTo>
                          <a:lnTo>
                            <a:pt x="22" y="52"/>
                          </a:lnTo>
                          <a:lnTo>
                            <a:pt x="26" y="50"/>
                          </a:lnTo>
                          <a:lnTo>
                            <a:pt x="28" y="46"/>
                          </a:lnTo>
                          <a:lnTo>
                            <a:pt x="30" y="40"/>
                          </a:lnTo>
                          <a:lnTo>
                            <a:pt x="32" y="30"/>
                          </a:lnTo>
                          <a:lnTo>
                            <a:pt x="32" y="30"/>
                          </a:lnTo>
                          <a:lnTo>
                            <a:pt x="30" y="22"/>
                          </a:lnTo>
                          <a:lnTo>
                            <a:pt x="28" y="16"/>
                          </a:lnTo>
                          <a:lnTo>
                            <a:pt x="26" y="12"/>
                          </a:lnTo>
                          <a:lnTo>
                            <a:pt x="22" y="10"/>
                          </a:lnTo>
                          <a:lnTo>
                            <a:pt x="22"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grpSp>
            </p:grpSp>
            <p:grpSp>
              <p:nvGrpSpPr>
                <p:cNvPr id="752" name="Group 751"/>
                <p:cNvGrpSpPr/>
                <p:nvPr/>
              </p:nvGrpSpPr>
              <p:grpSpPr>
                <a:xfrm>
                  <a:off x="6623548" y="4444085"/>
                  <a:ext cx="393348" cy="387373"/>
                  <a:chOff x="82045" y="4173131"/>
                  <a:chExt cx="291187" cy="286764"/>
                </a:xfrm>
                <a:grpFill/>
              </p:grpSpPr>
              <p:grpSp>
                <p:nvGrpSpPr>
                  <p:cNvPr id="753" name="Group 752"/>
                  <p:cNvGrpSpPr/>
                  <p:nvPr/>
                </p:nvGrpSpPr>
                <p:grpSpPr>
                  <a:xfrm>
                    <a:off x="82045" y="4173131"/>
                    <a:ext cx="291187" cy="286764"/>
                    <a:chOff x="82045" y="4173131"/>
                    <a:chExt cx="291187" cy="286764"/>
                  </a:xfrm>
                  <a:grpFill/>
                </p:grpSpPr>
                <p:sp>
                  <p:nvSpPr>
                    <p:cNvPr id="765" name="Oval 764"/>
                    <p:cNvSpPr/>
                    <p:nvPr/>
                  </p:nvSpPr>
                  <p:spPr>
                    <a:xfrm>
                      <a:off x="97231" y="4187752"/>
                      <a:ext cx="216810" cy="216810"/>
                    </a:xfrm>
                    <a:prstGeom prst="ellipse">
                      <a:avLst/>
                    </a:prstGeom>
                    <a:solidFill>
                      <a:srgbClr val="FFFFFF"/>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66" name="Freeform 1716"/>
                    <p:cNvSpPr>
                      <a:spLocks noEditPoints="1"/>
                    </p:cNvSpPr>
                    <p:nvPr/>
                  </p:nvSpPr>
                  <p:spPr bwMode="gray">
                    <a:xfrm>
                      <a:off x="82045" y="4173131"/>
                      <a:ext cx="291187" cy="286764"/>
                    </a:xfrm>
                    <a:custGeom>
                      <a:avLst/>
                      <a:gdLst>
                        <a:gd name="T0" fmla="*/ 185 w 195"/>
                        <a:gd name="T1" fmla="*/ 185 h 192"/>
                        <a:gd name="T2" fmla="*/ 168 w 195"/>
                        <a:gd name="T3" fmla="*/ 192 h 192"/>
                        <a:gd name="T4" fmla="*/ 150 w 195"/>
                        <a:gd name="T5" fmla="*/ 185 h 192"/>
                        <a:gd name="T6" fmla="*/ 120 w 195"/>
                        <a:gd name="T7" fmla="*/ 155 h 192"/>
                        <a:gd name="T8" fmla="*/ 82 w 195"/>
                        <a:gd name="T9" fmla="*/ 164 h 192"/>
                        <a:gd name="T10" fmla="*/ 0 w 195"/>
                        <a:gd name="T11" fmla="*/ 82 h 192"/>
                        <a:gd name="T12" fmla="*/ 82 w 195"/>
                        <a:gd name="T13" fmla="*/ 0 h 192"/>
                        <a:gd name="T14" fmla="*/ 164 w 195"/>
                        <a:gd name="T15" fmla="*/ 82 h 192"/>
                        <a:gd name="T16" fmla="*/ 155 w 195"/>
                        <a:gd name="T17" fmla="*/ 119 h 192"/>
                        <a:gd name="T18" fmla="*/ 185 w 195"/>
                        <a:gd name="T19" fmla="*/ 149 h 192"/>
                        <a:gd name="T20" fmla="*/ 185 w 195"/>
                        <a:gd name="T21" fmla="*/ 185 h 192"/>
                        <a:gd name="T22" fmla="*/ 82 w 195"/>
                        <a:gd name="T23" fmla="*/ 154 h 192"/>
                        <a:gd name="T24" fmla="*/ 154 w 195"/>
                        <a:gd name="T25" fmla="*/ 82 h 192"/>
                        <a:gd name="T26" fmla="*/ 82 w 195"/>
                        <a:gd name="T27" fmla="*/ 11 h 192"/>
                        <a:gd name="T28" fmla="*/ 11 w 195"/>
                        <a:gd name="T29" fmla="*/ 82 h 192"/>
                        <a:gd name="T30" fmla="*/ 82 w 195"/>
                        <a:gd name="T31" fmla="*/ 15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5" h="192">
                          <a:moveTo>
                            <a:pt x="185" y="185"/>
                          </a:moveTo>
                          <a:cubicBezTo>
                            <a:pt x="181" y="190"/>
                            <a:pt x="174" y="192"/>
                            <a:pt x="168" y="192"/>
                          </a:cubicBezTo>
                          <a:cubicBezTo>
                            <a:pt x="161" y="192"/>
                            <a:pt x="155" y="190"/>
                            <a:pt x="150" y="185"/>
                          </a:cubicBezTo>
                          <a:cubicBezTo>
                            <a:pt x="120" y="155"/>
                            <a:pt x="120" y="155"/>
                            <a:pt x="120" y="155"/>
                          </a:cubicBezTo>
                          <a:cubicBezTo>
                            <a:pt x="108" y="161"/>
                            <a:pt x="96" y="164"/>
                            <a:pt x="82" y="164"/>
                          </a:cubicBezTo>
                          <a:cubicBezTo>
                            <a:pt x="37" y="164"/>
                            <a:pt x="0" y="127"/>
                            <a:pt x="0" y="82"/>
                          </a:cubicBezTo>
                          <a:cubicBezTo>
                            <a:pt x="0" y="37"/>
                            <a:pt x="37" y="0"/>
                            <a:pt x="82" y="0"/>
                          </a:cubicBezTo>
                          <a:cubicBezTo>
                            <a:pt x="128" y="0"/>
                            <a:pt x="164" y="37"/>
                            <a:pt x="164" y="82"/>
                          </a:cubicBezTo>
                          <a:cubicBezTo>
                            <a:pt x="164" y="95"/>
                            <a:pt x="161" y="108"/>
                            <a:pt x="155" y="119"/>
                          </a:cubicBezTo>
                          <a:cubicBezTo>
                            <a:pt x="185" y="149"/>
                            <a:pt x="185" y="149"/>
                            <a:pt x="185" y="149"/>
                          </a:cubicBezTo>
                          <a:cubicBezTo>
                            <a:pt x="195" y="159"/>
                            <a:pt x="195" y="175"/>
                            <a:pt x="185" y="185"/>
                          </a:cubicBezTo>
                          <a:close/>
                          <a:moveTo>
                            <a:pt x="82" y="154"/>
                          </a:moveTo>
                          <a:cubicBezTo>
                            <a:pt x="122" y="154"/>
                            <a:pt x="154" y="122"/>
                            <a:pt x="154" y="82"/>
                          </a:cubicBezTo>
                          <a:cubicBezTo>
                            <a:pt x="154" y="43"/>
                            <a:pt x="122" y="11"/>
                            <a:pt x="82" y="11"/>
                          </a:cubicBezTo>
                          <a:cubicBezTo>
                            <a:pt x="43" y="11"/>
                            <a:pt x="11" y="43"/>
                            <a:pt x="11" y="82"/>
                          </a:cubicBezTo>
                          <a:cubicBezTo>
                            <a:pt x="11" y="122"/>
                            <a:pt x="43" y="154"/>
                            <a:pt x="82" y="154"/>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grpSp>
              <p:grpSp>
                <p:nvGrpSpPr>
                  <p:cNvPr id="754" name="Group 753"/>
                  <p:cNvGrpSpPr/>
                  <p:nvPr/>
                </p:nvGrpSpPr>
                <p:grpSpPr>
                  <a:xfrm>
                    <a:off x="126892" y="4237730"/>
                    <a:ext cx="155384" cy="116853"/>
                    <a:chOff x="126892" y="4236927"/>
                    <a:chExt cx="155384" cy="116853"/>
                  </a:xfrm>
                  <a:grpFill/>
                </p:grpSpPr>
                <p:sp>
                  <p:nvSpPr>
                    <p:cNvPr id="755" name="Freeform 1706"/>
                    <p:cNvSpPr/>
                    <p:nvPr/>
                  </p:nvSpPr>
                  <p:spPr bwMode="gray">
                    <a:xfrm>
                      <a:off x="126892" y="4236927"/>
                      <a:ext cx="10738" cy="116853"/>
                    </a:xfrm>
                    <a:custGeom>
                      <a:avLst/>
                      <a:gdLst>
                        <a:gd name="T0" fmla="*/ 7 w 7"/>
                        <a:gd name="T1" fmla="*/ 74 h 78"/>
                        <a:gd name="T2" fmla="*/ 4 w 7"/>
                        <a:gd name="T3" fmla="*/ 78 h 78"/>
                        <a:gd name="T4" fmla="*/ 4 w 7"/>
                        <a:gd name="T5" fmla="*/ 78 h 78"/>
                        <a:gd name="T6" fmla="*/ 0 w 7"/>
                        <a:gd name="T7" fmla="*/ 74 h 78"/>
                        <a:gd name="T8" fmla="*/ 0 w 7"/>
                        <a:gd name="T9" fmla="*/ 4 h 78"/>
                        <a:gd name="T10" fmla="*/ 4 w 7"/>
                        <a:gd name="T11" fmla="*/ 0 h 78"/>
                        <a:gd name="T12" fmla="*/ 4 w 7"/>
                        <a:gd name="T13" fmla="*/ 0 h 78"/>
                        <a:gd name="T14" fmla="*/ 7 w 7"/>
                        <a:gd name="T15" fmla="*/ 4 h 78"/>
                        <a:gd name="T16" fmla="*/ 7 w 7"/>
                        <a:gd name="T17"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8">
                          <a:moveTo>
                            <a:pt x="7" y="74"/>
                          </a:moveTo>
                          <a:cubicBezTo>
                            <a:pt x="7" y="76"/>
                            <a:pt x="5" y="78"/>
                            <a:pt x="4" y="78"/>
                          </a:cubicBezTo>
                          <a:cubicBezTo>
                            <a:pt x="4" y="78"/>
                            <a:pt x="4" y="78"/>
                            <a:pt x="4" y="78"/>
                          </a:cubicBezTo>
                          <a:cubicBezTo>
                            <a:pt x="2" y="78"/>
                            <a:pt x="0" y="76"/>
                            <a:pt x="0" y="74"/>
                          </a:cubicBezTo>
                          <a:cubicBezTo>
                            <a:pt x="0" y="4"/>
                            <a:pt x="0" y="4"/>
                            <a:pt x="0" y="4"/>
                          </a:cubicBezTo>
                          <a:cubicBezTo>
                            <a:pt x="0" y="2"/>
                            <a:pt x="2" y="0"/>
                            <a:pt x="4" y="0"/>
                          </a:cubicBezTo>
                          <a:cubicBezTo>
                            <a:pt x="4" y="0"/>
                            <a:pt x="4" y="0"/>
                            <a:pt x="4" y="0"/>
                          </a:cubicBezTo>
                          <a:cubicBezTo>
                            <a:pt x="5" y="0"/>
                            <a:pt x="7" y="2"/>
                            <a:pt x="7" y="4"/>
                          </a:cubicBezTo>
                          <a:lnTo>
                            <a:pt x="7" y="74"/>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56" name="Freeform 1707"/>
                    <p:cNvSpPr/>
                    <p:nvPr/>
                  </p:nvSpPr>
                  <p:spPr bwMode="gray">
                    <a:xfrm>
                      <a:off x="126892" y="4343042"/>
                      <a:ext cx="155384" cy="10738"/>
                    </a:xfrm>
                    <a:custGeom>
                      <a:avLst/>
                      <a:gdLst>
                        <a:gd name="T0" fmla="*/ 101 w 104"/>
                        <a:gd name="T1" fmla="*/ 0 h 7"/>
                        <a:gd name="T2" fmla="*/ 104 w 104"/>
                        <a:gd name="T3" fmla="*/ 3 h 7"/>
                        <a:gd name="T4" fmla="*/ 104 w 104"/>
                        <a:gd name="T5" fmla="*/ 3 h 7"/>
                        <a:gd name="T6" fmla="*/ 101 w 104"/>
                        <a:gd name="T7" fmla="*/ 7 h 7"/>
                        <a:gd name="T8" fmla="*/ 4 w 104"/>
                        <a:gd name="T9" fmla="*/ 7 h 7"/>
                        <a:gd name="T10" fmla="*/ 0 w 104"/>
                        <a:gd name="T11" fmla="*/ 3 h 7"/>
                        <a:gd name="T12" fmla="*/ 0 w 104"/>
                        <a:gd name="T13" fmla="*/ 3 h 7"/>
                        <a:gd name="T14" fmla="*/ 4 w 104"/>
                        <a:gd name="T15" fmla="*/ 0 h 7"/>
                        <a:gd name="T16" fmla="*/ 101 w 10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7">
                          <a:moveTo>
                            <a:pt x="101" y="0"/>
                          </a:moveTo>
                          <a:cubicBezTo>
                            <a:pt x="103" y="0"/>
                            <a:pt x="104" y="2"/>
                            <a:pt x="104" y="3"/>
                          </a:cubicBezTo>
                          <a:cubicBezTo>
                            <a:pt x="104" y="3"/>
                            <a:pt x="104" y="3"/>
                            <a:pt x="104" y="3"/>
                          </a:cubicBezTo>
                          <a:cubicBezTo>
                            <a:pt x="104" y="5"/>
                            <a:pt x="103" y="7"/>
                            <a:pt x="101" y="7"/>
                          </a:cubicBezTo>
                          <a:cubicBezTo>
                            <a:pt x="4" y="7"/>
                            <a:pt x="4" y="7"/>
                            <a:pt x="4" y="7"/>
                          </a:cubicBezTo>
                          <a:cubicBezTo>
                            <a:pt x="2" y="7"/>
                            <a:pt x="0" y="5"/>
                            <a:pt x="0" y="3"/>
                          </a:cubicBezTo>
                          <a:cubicBezTo>
                            <a:pt x="0" y="3"/>
                            <a:pt x="0" y="3"/>
                            <a:pt x="0" y="3"/>
                          </a:cubicBezTo>
                          <a:cubicBezTo>
                            <a:pt x="0" y="2"/>
                            <a:pt x="2" y="0"/>
                            <a:pt x="4" y="0"/>
                          </a:cubicBezTo>
                          <a:lnTo>
                            <a:pt x="101" y="0"/>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57" name="Freeform 1708"/>
                    <p:cNvSpPr/>
                    <p:nvPr/>
                  </p:nvSpPr>
                  <p:spPr bwMode="gray">
                    <a:xfrm>
                      <a:off x="215322" y="4300091"/>
                      <a:ext cx="18949" cy="53689"/>
                    </a:xfrm>
                    <a:custGeom>
                      <a:avLst/>
                      <a:gdLst>
                        <a:gd name="T0" fmla="*/ 10 w 13"/>
                        <a:gd name="T1" fmla="*/ 0 h 36"/>
                        <a:gd name="T2" fmla="*/ 3 w 13"/>
                        <a:gd name="T3" fmla="*/ 0 h 36"/>
                        <a:gd name="T4" fmla="*/ 0 w 13"/>
                        <a:gd name="T5" fmla="*/ 3 h 36"/>
                        <a:gd name="T6" fmla="*/ 0 w 13"/>
                        <a:gd name="T7" fmla="*/ 36 h 36"/>
                        <a:gd name="T8" fmla="*/ 13 w 13"/>
                        <a:gd name="T9" fmla="*/ 36 h 36"/>
                        <a:gd name="T10" fmla="*/ 13 w 13"/>
                        <a:gd name="T11" fmla="*/ 3 h 36"/>
                        <a:gd name="T12" fmla="*/ 10 w 13"/>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3" h="36">
                          <a:moveTo>
                            <a:pt x="10" y="0"/>
                          </a:moveTo>
                          <a:cubicBezTo>
                            <a:pt x="3" y="0"/>
                            <a:pt x="3" y="0"/>
                            <a:pt x="3" y="0"/>
                          </a:cubicBezTo>
                          <a:cubicBezTo>
                            <a:pt x="2" y="0"/>
                            <a:pt x="0" y="1"/>
                            <a:pt x="0" y="3"/>
                          </a:cubicBezTo>
                          <a:cubicBezTo>
                            <a:pt x="0" y="36"/>
                            <a:pt x="0" y="36"/>
                            <a:pt x="0" y="36"/>
                          </a:cubicBezTo>
                          <a:cubicBezTo>
                            <a:pt x="13" y="36"/>
                            <a:pt x="13" y="36"/>
                            <a:pt x="13" y="36"/>
                          </a:cubicBezTo>
                          <a:cubicBezTo>
                            <a:pt x="13" y="3"/>
                            <a:pt x="13" y="3"/>
                            <a:pt x="13" y="3"/>
                          </a:cubicBezTo>
                          <a:cubicBezTo>
                            <a:pt x="13" y="1"/>
                            <a:pt x="11" y="0"/>
                            <a:pt x="10" y="0"/>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58" name="Freeform 1709"/>
                    <p:cNvSpPr/>
                    <p:nvPr/>
                  </p:nvSpPr>
                  <p:spPr bwMode="gray">
                    <a:xfrm>
                      <a:off x="183740" y="4283668"/>
                      <a:ext cx="17686" cy="70112"/>
                    </a:xfrm>
                    <a:custGeom>
                      <a:avLst/>
                      <a:gdLst>
                        <a:gd name="T0" fmla="*/ 9 w 12"/>
                        <a:gd name="T1" fmla="*/ 0 h 47"/>
                        <a:gd name="T2" fmla="*/ 3 w 12"/>
                        <a:gd name="T3" fmla="*/ 0 h 47"/>
                        <a:gd name="T4" fmla="*/ 0 w 12"/>
                        <a:gd name="T5" fmla="*/ 3 h 47"/>
                        <a:gd name="T6" fmla="*/ 0 w 12"/>
                        <a:gd name="T7" fmla="*/ 47 h 47"/>
                        <a:gd name="T8" fmla="*/ 12 w 12"/>
                        <a:gd name="T9" fmla="*/ 47 h 47"/>
                        <a:gd name="T10" fmla="*/ 12 w 12"/>
                        <a:gd name="T11" fmla="*/ 3 h 47"/>
                        <a:gd name="T12" fmla="*/ 9 w 12"/>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2" h="47">
                          <a:moveTo>
                            <a:pt x="9" y="0"/>
                          </a:moveTo>
                          <a:cubicBezTo>
                            <a:pt x="3" y="0"/>
                            <a:pt x="3" y="0"/>
                            <a:pt x="3" y="0"/>
                          </a:cubicBezTo>
                          <a:cubicBezTo>
                            <a:pt x="1" y="0"/>
                            <a:pt x="0" y="1"/>
                            <a:pt x="0" y="3"/>
                          </a:cubicBezTo>
                          <a:cubicBezTo>
                            <a:pt x="0" y="47"/>
                            <a:pt x="0" y="47"/>
                            <a:pt x="0" y="47"/>
                          </a:cubicBezTo>
                          <a:cubicBezTo>
                            <a:pt x="12" y="47"/>
                            <a:pt x="12" y="47"/>
                            <a:pt x="12" y="47"/>
                          </a:cubicBezTo>
                          <a:cubicBezTo>
                            <a:pt x="12" y="3"/>
                            <a:pt x="12" y="3"/>
                            <a:pt x="12" y="3"/>
                          </a:cubicBezTo>
                          <a:cubicBezTo>
                            <a:pt x="12" y="1"/>
                            <a:pt x="11" y="0"/>
                            <a:pt x="9" y="0"/>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59" name="Freeform 1710"/>
                    <p:cNvSpPr/>
                    <p:nvPr/>
                  </p:nvSpPr>
                  <p:spPr bwMode="gray">
                    <a:xfrm>
                      <a:off x="247535" y="4271667"/>
                      <a:ext cx="18318" cy="82113"/>
                    </a:xfrm>
                    <a:custGeom>
                      <a:avLst/>
                      <a:gdLst>
                        <a:gd name="T0" fmla="*/ 9 w 12"/>
                        <a:gd name="T1" fmla="*/ 0 h 55"/>
                        <a:gd name="T2" fmla="*/ 3 w 12"/>
                        <a:gd name="T3" fmla="*/ 0 h 55"/>
                        <a:gd name="T4" fmla="*/ 0 w 12"/>
                        <a:gd name="T5" fmla="*/ 3 h 55"/>
                        <a:gd name="T6" fmla="*/ 0 w 12"/>
                        <a:gd name="T7" fmla="*/ 55 h 55"/>
                        <a:gd name="T8" fmla="*/ 12 w 12"/>
                        <a:gd name="T9" fmla="*/ 55 h 55"/>
                        <a:gd name="T10" fmla="*/ 12 w 12"/>
                        <a:gd name="T11" fmla="*/ 3 h 55"/>
                        <a:gd name="T12" fmla="*/ 9 w 12"/>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12" h="55">
                          <a:moveTo>
                            <a:pt x="9" y="0"/>
                          </a:moveTo>
                          <a:cubicBezTo>
                            <a:pt x="3" y="0"/>
                            <a:pt x="3" y="0"/>
                            <a:pt x="3" y="0"/>
                          </a:cubicBezTo>
                          <a:cubicBezTo>
                            <a:pt x="1" y="0"/>
                            <a:pt x="0" y="1"/>
                            <a:pt x="0" y="3"/>
                          </a:cubicBezTo>
                          <a:cubicBezTo>
                            <a:pt x="0" y="55"/>
                            <a:pt x="0" y="55"/>
                            <a:pt x="0" y="55"/>
                          </a:cubicBezTo>
                          <a:cubicBezTo>
                            <a:pt x="12" y="55"/>
                            <a:pt x="12" y="55"/>
                            <a:pt x="12" y="55"/>
                          </a:cubicBezTo>
                          <a:cubicBezTo>
                            <a:pt x="12" y="3"/>
                            <a:pt x="12" y="3"/>
                            <a:pt x="12" y="3"/>
                          </a:cubicBezTo>
                          <a:cubicBezTo>
                            <a:pt x="12" y="1"/>
                            <a:pt x="11" y="0"/>
                            <a:pt x="9" y="0"/>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60" name="Freeform 1711"/>
                    <p:cNvSpPr/>
                    <p:nvPr/>
                  </p:nvSpPr>
                  <p:spPr bwMode="gray">
                    <a:xfrm>
                      <a:off x="150894" y="4316513"/>
                      <a:ext cx="19581" cy="37267"/>
                    </a:xfrm>
                    <a:custGeom>
                      <a:avLst/>
                      <a:gdLst>
                        <a:gd name="T0" fmla="*/ 9 w 13"/>
                        <a:gd name="T1" fmla="*/ 0 h 25"/>
                        <a:gd name="T2" fmla="*/ 3 w 13"/>
                        <a:gd name="T3" fmla="*/ 0 h 25"/>
                        <a:gd name="T4" fmla="*/ 0 w 13"/>
                        <a:gd name="T5" fmla="*/ 3 h 25"/>
                        <a:gd name="T6" fmla="*/ 0 w 13"/>
                        <a:gd name="T7" fmla="*/ 25 h 25"/>
                        <a:gd name="T8" fmla="*/ 13 w 13"/>
                        <a:gd name="T9" fmla="*/ 25 h 25"/>
                        <a:gd name="T10" fmla="*/ 13 w 13"/>
                        <a:gd name="T11" fmla="*/ 3 h 25"/>
                        <a:gd name="T12" fmla="*/ 9 w 1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 h="25">
                          <a:moveTo>
                            <a:pt x="9" y="0"/>
                          </a:moveTo>
                          <a:cubicBezTo>
                            <a:pt x="3" y="0"/>
                            <a:pt x="3" y="0"/>
                            <a:pt x="3" y="0"/>
                          </a:cubicBezTo>
                          <a:cubicBezTo>
                            <a:pt x="1" y="0"/>
                            <a:pt x="0" y="2"/>
                            <a:pt x="0" y="3"/>
                          </a:cubicBezTo>
                          <a:cubicBezTo>
                            <a:pt x="0" y="25"/>
                            <a:pt x="0" y="25"/>
                            <a:pt x="0" y="25"/>
                          </a:cubicBezTo>
                          <a:cubicBezTo>
                            <a:pt x="13" y="25"/>
                            <a:pt x="13" y="25"/>
                            <a:pt x="13" y="25"/>
                          </a:cubicBezTo>
                          <a:cubicBezTo>
                            <a:pt x="13" y="3"/>
                            <a:pt x="13" y="3"/>
                            <a:pt x="13" y="3"/>
                          </a:cubicBezTo>
                          <a:cubicBezTo>
                            <a:pt x="13" y="2"/>
                            <a:pt x="11" y="0"/>
                            <a:pt x="9" y="0"/>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61" name="Freeform 1712"/>
                    <p:cNvSpPr/>
                    <p:nvPr/>
                  </p:nvSpPr>
                  <p:spPr bwMode="gray">
                    <a:xfrm>
                      <a:off x="150894" y="4255244"/>
                      <a:ext cx="40425" cy="42951"/>
                    </a:xfrm>
                    <a:custGeom>
                      <a:avLst/>
                      <a:gdLst>
                        <a:gd name="T0" fmla="*/ 64 w 64"/>
                        <a:gd name="T1" fmla="*/ 9 h 68"/>
                        <a:gd name="T2" fmla="*/ 12 w 64"/>
                        <a:gd name="T3" fmla="*/ 68 h 68"/>
                        <a:gd name="T4" fmla="*/ 0 w 64"/>
                        <a:gd name="T5" fmla="*/ 59 h 68"/>
                        <a:gd name="T6" fmla="*/ 52 w 64"/>
                        <a:gd name="T7" fmla="*/ 0 h 68"/>
                        <a:gd name="T8" fmla="*/ 64 w 64"/>
                        <a:gd name="T9" fmla="*/ 9 h 68"/>
                      </a:gdLst>
                      <a:ahLst/>
                      <a:cxnLst>
                        <a:cxn ang="0">
                          <a:pos x="T0" y="T1"/>
                        </a:cxn>
                        <a:cxn ang="0">
                          <a:pos x="T2" y="T3"/>
                        </a:cxn>
                        <a:cxn ang="0">
                          <a:pos x="T4" y="T5"/>
                        </a:cxn>
                        <a:cxn ang="0">
                          <a:pos x="T6" y="T7"/>
                        </a:cxn>
                        <a:cxn ang="0">
                          <a:pos x="T8" y="T9"/>
                        </a:cxn>
                      </a:cxnLst>
                      <a:rect l="0" t="0" r="r" b="b"/>
                      <a:pathLst>
                        <a:path w="64" h="68">
                          <a:moveTo>
                            <a:pt x="64" y="9"/>
                          </a:moveTo>
                          <a:lnTo>
                            <a:pt x="12" y="68"/>
                          </a:lnTo>
                          <a:lnTo>
                            <a:pt x="0" y="59"/>
                          </a:lnTo>
                          <a:lnTo>
                            <a:pt x="52" y="0"/>
                          </a:lnTo>
                          <a:lnTo>
                            <a:pt x="64" y="9"/>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62" name="Freeform 1713"/>
                    <p:cNvSpPr/>
                    <p:nvPr/>
                  </p:nvSpPr>
                  <p:spPr bwMode="gray">
                    <a:xfrm>
                      <a:off x="183740" y="4247664"/>
                      <a:ext cx="49268" cy="44847"/>
                    </a:xfrm>
                    <a:custGeom>
                      <a:avLst/>
                      <a:gdLst>
                        <a:gd name="T0" fmla="*/ 66 w 78"/>
                        <a:gd name="T1" fmla="*/ 71 h 71"/>
                        <a:gd name="T2" fmla="*/ 0 w 78"/>
                        <a:gd name="T3" fmla="*/ 12 h 71"/>
                        <a:gd name="T4" fmla="*/ 9 w 78"/>
                        <a:gd name="T5" fmla="*/ 0 h 71"/>
                        <a:gd name="T6" fmla="*/ 78 w 78"/>
                        <a:gd name="T7" fmla="*/ 59 h 71"/>
                        <a:gd name="T8" fmla="*/ 66 w 78"/>
                        <a:gd name="T9" fmla="*/ 71 h 71"/>
                      </a:gdLst>
                      <a:ahLst/>
                      <a:cxnLst>
                        <a:cxn ang="0">
                          <a:pos x="T0" y="T1"/>
                        </a:cxn>
                        <a:cxn ang="0">
                          <a:pos x="T2" y="T3"/>
                        </a:cxn>
                        <a:cxn ang="0">
                          <a:pos x="T4" y="T5"/>
                        </a:cxn>
                        <a:cxn ang="0">
                          <a:pos x="T6" y="T7"/>
                        </a:cxn>
                        <a:cxn ang="0">
                          <a:pos x="T8" y="T9"/>
                        </a:cxn>
                      </a:cxnLst>
                      <a:rect l="0" t="0" r="r" b="b"/>
                      <a:pathLst>
                        <a:path w="78" h="71">
                          <a:moveTo>
                            <a:pt x="66" y="71"/>
                          </a:moveTo>
                          <a:lnTo>
                            <a:pt x="0" y="12"/>
                          </a:lnTo>
                          <a:lnTo>
                            <a:pt x="9" y="0"/>
                          </a:lnTo>
                          <a:lnTo>
                            <a:pt x="78" y="59"/>
                          </a:lnTo>
                          <a:lnTo>
                            <a:pt x="66" y="71"/>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63" name="Freeform 1714"/>
                    <p:cNvSpPr/>
                    <p:nvPr/>
                  </p:nvSpPr>
                  <p:spPr bwMode="gray">
                    <a:xfrm>
                      <a:off x="217848" y="4244506"/>
                      <a:ext cx="43583" cy="48005"/>
                    </a:xfrm>
                    <a:custGeom>
                      <a:avLst/>
                      <a:gdLst>
                        <a:gd name="T0" fmla="*/ 69 w 69"/>
                        <a:gd name="T1" fmla="*/ 10 h 76"/>
                        <a:gd name="T2" fmla="*/ 12 w 69"/>
                        <a:gd name="T3" fmla="*/ 76 h 76"/>
                        <a:gd name="T4" fmla="*/ 0 w 69"/>
                        <a:gd name="T5" fmla="*/ 64 h 76"/>
                        <a:gd name="T6" fmla="*/ 57 w 69"/>
                        <a:gd name="T7" fmla="*/ 0 h 76"/>
                        <a:gd name="T8" fmla="*/ 69 w 69"/>
                        <a:gd name="T9" fmla="*/ 10 h 76"/>
                      </a:gdLst>
                      <a:ahLst/>
                      <a:cxnLst>
                        <a:cxn ang="0">
                          <a:pos x="T0" y="T1"/>
                        </a:cxn>
                        <a:cxn ang="0">
                          <a:pos x="T2" y="T3"/>
                        </a:cxn>
                        <a:cxn ang="0">
                          <a:pos x="T4" y="T5"/>
                        </a:cxn>
                        <a:cxn ang="0">
                          <a:pos x="T6" y="T7"/>
                        </a:cxn>
                        <a:cxn ang="0">
                          <a:pos x="T8" y="T9"/>
                        </a:cxn>
                      </a:cxnLst>
                      <a:rect l="0" t="0" r="r" b="b"/>
                      <a:pathLst>
                        <a:path w="69" h="76">
                          <a:moveTo>
                            <a:pt x="69" y="10"/>
                          </a:moveTo>
                          <a:lnTo>
                            <a:pt x="12" y="76"/>
                          </a:lnTo>
                          <a:lnTo>
                            <a:pt x="0" y="64"/>
                          </a:lnTo>
                          <a:lnTo>
                            <a:pt x="57" y="0"/>
                          </a:lnTo>
                          <a:lnTo>
                            <a:pt x="69" y="10"/>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764" name="Freeform 1715"/>
                    <p:cNvSpPr/>
                    <p:nvPr/>
                  </p:nvSpPr>
                  <p:spPr bwMode="gray">
                    <a:xfrm>
                      <a:off x="241851" y="4238821"/>
                      <a:ext cx="24002" cy="24002"/>
                    </a:xfrm>
                    <a:custGeom>
                      <a:avLst/>
                      <a:gdLst>
                        <a:gd name="T0" fmla="*/ 14 w 16"/>
                        <a:gd name="T1" fmla="*/ 1 h 16"/>
                        <a:gd name="T2" fmla="*/ 16 w 16"/>
                        <a:gd name="T3" fmla="*/ 2 h 16"/>
                        <a:gd name="T4" fmla="*/ 15 w 16"/>
                        <a:gd name="T5" fmla="*/ 6 h 16"/>
                        <a:gd name="T6" fmla="*/ 14 w 16"/>
                        <a:gd name="T7" fmla="*/ 11 h 16"/>
                        <a:gd name="T8" fmla="*/ 13 w 16"/>
                        <a:gd name="T9" fmla="*/ 15 h 16"/>
                        <a:gd name="T10" fmla="*/ 11 w 16"/>
                        <a:gd name="T11" fmla="*/ 16 h 16"/>
                        <a:gd name="T12" fmla="*/ 8 w 16"/>
                        <a:gd name="T13" fmla="*/ 13 h 16"/>
                        <a:gd name="T14" fmla="*/ 4 w 16"/>
                        <a:gd name="T15" fmla="*/ 10 h 16"/>
                        <a:gd name="T16" fmla="*/ 1 w 16"/>
                        <a:gd name="T17" fmla="*/ 7 h 16"/>
                        <a:gd name="T18" fmla="*/ 1 w 16"/>
                        <a:gd name="T19" fmla="*/ 5 h 16"/>
                        <a:gd name="T20" fmla="*/ 5 w 16"/>
                        <a:gd name="T21" fmla="*/ 3 h 16"/>
                        <a:gd name="T22" fmla="*/ 10 w 16"/>
                        <a:gd name="T23" fmla="*/ 2 h 16"/>
                        <a:gd name="T24" fmla="*/ 14 w 16"/>
                        <a:gd name="T25"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6">
                          <a:moveTo>
                            <a:pt x="14" y="1"/>
                          </a:moveTo>
                          <a:cubicBezTo>
                            <a:pt x="15" y="0"/>
                            <a:pt x="16" y="1"/>
                            <a:pt x="16" y="2"/>
                          </a:cubicBezTo>
                          <a:cubicBezTo>
                            <a:pt x="15" y="6"/>
                            <a:pt x="15" y="6"/>
                            <a:pt x="15" y="6"/>
                          </a:cubicBezTo>
                          <a:cubicBezTo>
                            <a:pt x="15" y="7"/>
                            <a:pt x="14" y="10"/>
                            <a:pt x="14" y="11"/>
                          </a:cubicBezTo>
                          <a:cubicBezTo>
                            <a:pt x="13" y="15"/>
                            <a:pt x="13" y="15"/>
                            <a:pt x="13" y="15"/>
                          </a:cubicBezTo>
                          <a:cubicBezTo>
                            <a:pt x="13" y="16"/>
                            <a:pt x="12" y="16"/>
                            <a:pt x="11" y="16"/>
                          </a:cubicBezTo>
                          <a:cubicBezTo>
                            <a:pt x="8" y="13"/>
                            <a:pt x="8" y="13"/>
                            <a:pt x="8" y="13"/>
                          </a:cubicBezTo>
                          <a:cubicBezTo>
                            <a:pt x="7" y="12"/>
                            <a:pt x="5" y="11"/>
                            <a:pt x="4" y="10"/>
                          </a:cubicBezTo>
                          <a:cubicBezTo>
                            <a:pt x="1" y="7"/>
                            <a:pt x="1" y="7"/>
                            <a:pt x="1" y="7"/>
                          </a:cubicBezTo>
                          <a:cubicBezTo>
                            <a:pt x="0" y="6"/>
                            <a:pt x="0" y="5"/>
                            <a:pt x="1" y="5"/>
                          </a:cubicBezTo>
                          <a:cubicBezTo>
                            <a:pt x="5" y="3"/>
                            <a:pt x="5" y="3"/>
                            <a:pt x="5" y="3"/>
                          </a:cubicBezTo>
                          <a:cubicBezTo>
                            <a:pt x="7" y="3"/>
                            <a:pt x="9" y="2"/>
                            <a:pt x="10" y="2"/>
                          </a:cubicBezTo>
                          <a:lnTo>
                            <a:pt x="14" y="1"/>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grpSp>
            </p:grpSp>
          </p:grpSp>
        </p:grpSp>
        <p:grpSp>
          <p:nvGrpSpPr>
            <p:cNvPr id="713" name="Group 712"/>
            <p:cNvGrpSpPr/>
            <p:nvPr/>
          </p:nvGrpSpPr>
          <p:grpSpPr>
            <a:xfrm>
              <a:off x="7293559" y="2016534"/>
              <a:ext cx="596317" cy="375216"/>
              <a:chOff x="7640567" y="3947268"/>
              <a:chExt cx="1324750" cy="802641"/>
            </a:xfrm>
          </p:grpSpPr>
          <p:sp>
            <p:nvSpPr>
              <p:cNvPr id="747" name="Freeform 32"/>
              <p:cNvSpPr>
                <a:spLocks noEditPoints="1"/>
              </p:cNvSpPr>
              <p:nvPr/>
            </p:nvSpPr>
            <p:spPr bwMode="auto">
              <a:xfrm>
                <a:off x="8027497" y="3947268"/>
                <a:ext cx="550863" cy="550864"/>
              </a:xfrm>
              <a:custGeom>
                <a:avLst/>
                <a:gdLst>
                  <a:gd name="T0" fmla="*/ 129 w 129"/>
                  <a:gd name="T1" fmla="*/ 57 h 129"/>
                  <a:gd name="T2" fmla="*/ 129 w 129"/>
                  <a:gd name="T3" fmla="*/ 89 h 129"/>
                  <a:gd name="T4" fmla="*/ 113 w 129"/>
                  <a:gd name="T5" fmla="*/ 105 h 129"/>
                  <a:gd name="T6" fmla="*/ 113 w 129"/>
                  <a:gd name="T7" fmla="*/ 129 h 129"/>
                  <a:gd name="T8" fmla="*/ 89 w 129"/>
                  <a:gd name="T9" fmla="*/ 105 h 129"/>
                  <a:gd name="T10" fmla="*/ 49 w 129"/>
                  <a:gd name="T11" fmla="*/ 105 h 129"/>
                  <a:gd name="T12" fmla="*/ 32 w 129"/>
                  <a:gd name="T13" fmla="*/ 89 h 129"/>
                  <a:gd name="T14" fmla="*/ 32 w 129"/>
                  <a:gd name="T15" fmla="*/ 84 h 129"/>
                  <a:gd name="T16" fmla="*/ 44 w 129"/>
                  <a:gd name="T17" fmla="*/ 73 h 129"/>
                  <a:gd name="T18" fmla="*/ 81 w 129"/>
                  <a:gd name="T19" fmla="*/ 73 h 129"/>
                  <a:gd name="T20" fmla="*/ 105 w 129"/>
                  <a:gd name="T21" fmla="*/ 49 h 129"/>
                  <a:gd name="T22" fmla="*/ 105 w 129"/>
                  <a:gd name="T23" fmla="*/ 40 h 129"/>
                  <a:gd name="T24" fmla="*/ 113 w 129"/>
                  <a:gd name="T25" fmla="*/ 40 h 129"/>
                  <a:gd name="T26" fmla="*/ 129 w 129"/>
                  <a:gd name="T27" fmla="*/ 57 h 129"/>
                  <a:gd name="T28" fmla="*/ 40 w 129"/>
                  <a:gd name="T29" fmla="*/ 65 h 129"/>
                  <a:gd name="T30" fmla="*/ 81 w 129"/>
                  <a:gd name="T31" fmla="*/ 65 h 129"/>
                  <a:gd name="T32" fmla="*/ 97 w 129"/>
                  <a:gd name="T33" fmla="*/ 49 h 129"/>
                  <a:gd name="T34" fmla="*/ 97 w 129"/>
                  <a:gd name="T35" fmla="*/ 16 h 129"/>
                  <a:gd name="T36" fmla="*/ 81 w 129"/>
                  <a:gd name="T37" fmla="*/ 0 h 129"/>
                  <a:gd name="T38" fmla="*/ 16 w 129"/>
                  <a:gd name="T39" fmla="*/ 0 h 129"/>
                  <a:gd name="T40" fmla="*/ 0 w 129"/>
                  <a:gd name="T41" fmla="*/ 16 h 129"/>
                  <a:gd name="T42" fmla="*/ 0 w 129"/>
                  <a:gd name="T43" fmla="*/ 49 h 129"/>
                  <a:gd name="T44" fmla="*/ 16 w 129"/>
                  <a:gd name="T45" fmla="*/ 65 h 129"/>
                  <a:gd name="T46" fmla="*/ 16 w 129"/>
                  <a:gd name="T47" fmla="*/ 89 h 129"/>
                  <a:gd name="T48" fmla="*/ 40 w 129"/>
                  <a:gd name="T4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9" h="129">
                    <a:moveTo>
                      <a:pt x="129" y="57"/>
                    </a:moveTo>
                    <a:cubicBezTo>
                      <a:pt x="129" y="89"/>
                      <a:pt x="129" y="89"/>
                      <a:pt x="129" y="89"/>
                    </a:cubicBezTo>
                    <a:cubicBezTo>
                      <a:pt x="129" y="97"/>
                      <a:pt x="121" y="105"/>
                      <a:pt x="113" y="105"/>
                    </a:cubicBezTo>
                    <a:cubicBezTo>
                      <a:pt x="113" y="129"/>
                      <a:pt x="113" y="129"/>
                      <a:pt x="113" y="129"/>
                    </a:cubicBezTo>
                    <a:cubicBezTo>
                      <a:pt x="89" y="105"/>
                      <a:pt x="89" y="105"/>
                      <a:pt x="89" y="105"/>
                    </a:cubicBezTo>
                    <a:cubicBezTo>
                      <a:pt x="49" y="105"/>
                      <a:pt x="49" y="105"/>
                      <a:pt x="49" y="105"/>
                    </a:cubicBezTo>
                    <a:cubicBezTo>
                      <a:pt x="40" y="105"/>
                      <a:pt x="32" y="97"/>
                      <a:pt x="32" y="89"/>
                    </a:cubicBezTo>
                    <a:cubicBezTo>
                      <a:pt x="32" y="84"/>
                      <a:pt x="32" y="84"/>
                      <a:pt x="32" y="84"/>
                    </a:cubicBezTo>
                    <a:cubicBezTo>
                      <a:pt x="44" y="73"/>
                      <a:pt x="44" y="73"/>
                      <a:pt x="44" y="73"/>
                    </a:cubicBezTo>
                    <a:cubicBezTo>
                      <a:pt x="81" y="73"/>
                      <a:pt x="81" y="73"/>
                      <a:pt x="81" y="73"/>
                    </a:cubicBezTo>
                    <a:cubicBezTo>
                      <a:pt x="93" y="73"/>
                      <a:pt x="105" y="61"/>
                      <a:pt x="105" y="49"/>
                    </a:cubicBezTo>
                    <a:cubicBezTo>
                      <a:pt x="105" y="40"/>
                      <a:pt x="105" y="40"/>
                      <a:pt x="105" y="40"/>
                    </a:cubicBezTo>
                    <a:cubicBezTo>
                      <a:pt x="113" y="40"/>
                      <a:pt x="113" y="40"/>
                      <a:pt x="113" y="40"/>
                    </a:cubicBezTo>
                    <a:cubicBezTo>
                      <a:pt x="121" y="40"/>
                      <a:pt x="129" y="49"/>
                      <a:pt x="129" y="57"/>
                    </a:cubicBezTo>
                    <a:close/>
                    <a:moveTo>
                      <a:pt x="40" y="65"/>
                    </a:moveTo>
                    <a:cubicBezTo>
                      <a:pt x="81" y="65"/>
                      <a:pt x="81" y="65"/>
                      <a:pt x="81" y="65"/>
                    </a:cubicBezTo>
                    <a:cubicBezTo>
                      <a:pt x="89" y="65"/>
                      <a:pt x="97" y="57"/>
                      <a:pt x="97" y="49"/>
                    </a:cubicBezTo>
                    <a:cubicBezTo>
                      <a:pt x="97" y="16"/>
                      <a:pt x="97" y="16"/>
                      <a:pt x="97" y="16"/>
                    </a:cubicBezTo>
                    <a:cubicBezTo>
                      <a:pt x="97" y="8"/>
                      <a:pt x="89" y="0"/>
                      <a:pt x="81" y="0"/>
                    </a:cubicBezTo>
                    <a:cubicBezTo>
                      <a:pt x="16" y="0"/>
                      <a:pt x="16" y="0"/>
                      <a:pt x="16" y="0"/>
                    </a:cubicBezTo>
                    <a:cubicBezTo>
                      <a:pt x="8" y="0"/>
                      <a:pt x="0" y="8"/>
                      <a:pt x="0" y="16"/>
                    </a:cubicBezTo>
                    <a:cubicBezTo>
                      <a:pt x="0" y="49"/>
                      <a:pt x="0" y="49"/>
                      <a:pt x="0" y="49"/>
                    </a:cubicBezTo>
                    <a:cubicBezTo>
                      <a:pt x="0" y="57"/>
                      <a:pt x="8" y="65"/>
                      <a:pt x="16" y="65"/>
                    </a:cubicBezTo>
                    <a:cubicBezTo>
                      <a:pt x="16" y="89"/>
                      <a:pt x="16" y="89"/>
                      <a:pt x="16" y="89"/>
                    </a:cubicBezTo>
                    <a:lnTo>
                      <a:pt x="40" y="65"/>
                    </a:lnTo>
                    <a:close/>
                  </a:path>
                </a:pathLst>
              </a:custGeom>
              <a:solidFill>
                <a:srgbClr val="1D1D1B"/>
              </a:solid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748" name="Rectangle 747"/>
              <p:cNvSpPr/>
              <p:nvPr/>
            </p:nvSpPr>
            <p:spPr>
              <a:xfrm>
                <a:off x="7640567" y="4552395"/>
                <a:ext cx="1324750" cy="197514"/>
              </a:xfrm>
              <a:prstGeom prst="rect">
                <a:avLst/>
              </a:prstGeom>
            </p:spPr>
            <p:txBody>
              <a:bodyPr wrap="none" lIns="0" tIns="0" rIns="0" bIns="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rPr>
                  <a:t>Tổng</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đài</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chatbot</a:t>
                </a:r>
                <a:endParaRPr kumimoji="0" lang="en-US" sz="600" b="0" i="0" u="none" strike="noStrike" kern="0" cap="none" spc="0" normalizeH="0" baseline="0" noProof="0">
                  <a:ln>
                    <a:noFill/>
                  </a:ln>
                  <a:solidFill>
                    <a:srgbClr val="000000"/>
                  </a:solidFill>
                  <a:effectLst/>
                  <a:uLnTx/>
                  <a:uFillTx/>
                  <a:latin typeface="Arial" panose="020B0604020202020204"/>
                </a:endParaRPr>
              </a:p>
            </p:txBody>
          </p:sp>
        </p:grpSp>
        <p:grpSp>
          <p:nvGrpSpPr>
            <p:cNvPr id="714" name="Group 713"/>
            <p:cNvGrpSpPr/>
            <p:nvPr/>
          </p:nvGrpSpPr>
          <p:grpSpPr>
            <a:xfrm>
              <a:off x="6141908" y="1749896"/>
              <a:ext cx="904566" cy="350247"/>
              <a:chOff x="7665137" y="3966285"/>
              <a:chExt cx="1047065" cy="405494"/>
            </a:xfrm>
          </p:grpSpPr>
          <p:sp>
            <p:nvSpPr>
              <p:cNvPr id="745" name="Freeform 125"/>
              <p:cNvSpPr>
                <a:spLocks noEditPoints="1"/>
              </p:cNvSpPr>
              <p:nvPr/>
            </p:nvSpPr>
            <p:spPr bwMode="auto">
              <a:xfrm>
                <a:off x="8118752" y="3966285"/>
                <a:ext cx="168112" cy="186729"/>
              </a:xfrm>
              <a:custGeom>
                <a:avLst/>
                <a:gdLst>
                  <a:gd name="T0" fmla="*/ 144 w 144"/>
                  <a:gd name="T1" fmla="*/ 120 h 160"/>
                  <a:gd name="T2" fmla="*/ 144 w 144"/>
                  <a:gd name="T3" fmla="*/ 152 h 160"/>
                  <a:gd name="T4" fmla="*/ 136 w 144"/>
                  <a:gd name="T5" fmla="*/ 160 h 160"/>
                  <a:gd name="T6" fmla="*/ 8 w 144"/>
                  <a:gd name="T7" fmla="*/ 160 h 160"/>
                  <a:gd name="T8" fmla="*/ 0 w 144"/>
                  <a:gd name="T9" fmla="*/ 152 h 160"/>
                  <a:gd name="T10" fmla="*/ 0 w 144"/>
                  <a:gd name="T11" fmla="*/ 120 h 160"/>
                  <a:gd name="T12" fmla="*/ 8 w 144"/>
                  <a:gd name="T13" fmla="*/ 112 h 160"/>
                  <a:gd name="T14" fmla="*/ 136 w 144"/>
                  <a:gd name="T15" fmla="*/ 112 h 160"/>
                  <a:gd name="T16" fmla="*/ 144 w 144"/>
                  <a:gd name="T17" fmla="*/ 120 h 160"/>
                  <a:gd name="T18" fmla="*/ 136 w 144"/>
                  <a:gd name="T19" fmla="*/ 56 h 160"/>
                  <a:gd name="T20" fmla="*/ 8 w 144"/>
                  <a:gd name="T21" fmla="*/ 56 h 160"/>
                  <a:gd name="T22" fmla="*/ 0 w 144"/>
                  <a:gd name="T23" fmla="*/ 64 h 160"/>
                  <a:gd name="T24" fmla="*/ 0 w 144"/>
                  <a:gd name="T25" fmla="*/ 96 h 160"/>
                  <a:gd name="T26" fmla="*/ 8 w 144"/>
                  <a:gd name="T27" fmla="*/ 104 h 160"/>
                  <a:gd name="T28" fmla="*/ 136 w 144"/>
                  <a:gd name="T29" fmla="*/ 104 h 160"/>
                  <a:gd name="T30" fmla="*/ 144 w 144"/>
                  <a:gd name="T31" fmla="*/ 96 h 160"/>
                  <a:gd name="T32" fmla="*/ 144 w 144"/>
                  <a:gd name="T33" fmla="*/ 64 h 160"/>
                  <a:gd name="T34" fmla="*/ 136 w 144"/>
                  <a:gd name="T35" fmla="*/ 56 h 160"/>
                  <a:gd name="T36" fmla="*/ 136 w 144"/>
                  <a:gd name="T37" fmla="*/ 0 h 160"/>
                  <a:gd name="T38" fmla="*/ 8 w 144"/>
                  <a:gd name="T39" fmla="*/ 0 h 160"/>
                  <a:gd name="T40" fmla="*/ 0 w 144"/>
                  <a:gd name="T41" fmla="*/ 8 h 160"/>
                  <a:gd name="T42" fmla="*/ 0 w 144"/>
                  <a:gd name="T43" fmla="*/ 40 h 160"/>
                  <a:gd name="T44" fmla="*/ 8 w 144"/>
                  <a:gd name="T45" fmla="*/ 48 h 160"/>
                  <a:gd name="T46" fmla="*/ 136 w 144"/>
                  <a:gd name="T47" fmla="*/ 48 h 160"/>
                  <a:gd name="T48" fmla="*/ 144 w 144"/>
                  <a:gd name="T49" fmla="*/ 40 h 160"/>
                  <a:gd name="T50" fmla="*/ 144 w 144"/>
                  <a:gd name="T51" fmla="*/ 8 h 160"/>
                  <a:gd name="T52" fmla="*/ 136 w 144"/>
                  <a:gd name="T53"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4" h="160">
                    <a:moveTo>
                      <a:pt x="144" y="120"/>
                    </a:moveTo>
                    <a:cubicBezTo>
                      <a:pt x="144" y="152"/>
                      <a:pt x="144" y="152"/>
                      <a:pt x="144" y="152"/>
                    </a:cubicBezTo>
                    <a:cubicBezTo>
                      <a:pt x="144" y="156"/>
                      <a:pt x="140" y="160"/>
                      <a:pt x="136" y="160"/>
                    </a:cubicBezTo>
                    <a:cubicBezTo>
                      <a:pt x="8" y="160"/>
                      <a:pt x="8" y="160"/>
                      <a:pt x="8" y="160"/>
                    </a:cubicBezTo>
                    <a:cubicBezTo>
                      <a:pt x="4" y="160"/>
                      <a:pt x="0" y="156"/>
                      <a:pt x="0" y="152"/>
                    </a:cubicBezTo>
                    <a:cubicBezTo>
                      <a:pt x="0" y="120"/>
                      <a:pt x="0" y="120"/>
                      <a:pt x="0" y="120"/>
                    </a:cubicBezTo>
                    <a:cubicBezTo>
                      <a:pt x="0" y="115"/>
                      <a:pt x="4" y="112"/>
                      <a:pt x="8" y="112"/>
                    </a:cubicBezTo>
                    <a:cubicBezTo>
                      <a:pt x="136" y="112"/>
                      <a:pt x="136" y="112"/>
                      <a:pt x="136" y="112"/>
                    </a:cubicBezTo>
                    <a:cubicBezTo>
                      <a:pt x="140" y="112"/>
                      <a:pt x="144" y="115"/>
                      <a:pt x="144" y="120"/>
                    </a:cubicBezTo>
                    <a:close/>
                    <a:moveTo>
                      <a:pt x="136" y="56"/>
                    </a:moveTo>
                    <a:cubicBezTo>
                      <a:pt x="8" y="56"/>
                      <a:pt x="8" y="56"/>
                      <a:pt x="8" y="56"/>
                    </a:cubicBezTo>
                    <a:cubicBezTo>
                      <a:pt x="4" y="56"/>
                      <a:pt x="0" y="59"/>
                      <a:pt x="0" y="64"/>
                    </a:cubicBezTo>
                    <a:cubicBezTo>
                      <a:pt x="0" y="96"/>
                      <a:pt x="0" y="96"/>
                      <a:pt x="0" y="96"/>
                    </a:cubicBezTo>
                    <a:cubicBezTo>
                      <a:pt x="0" y="100"/>
                      <a:pt x="4" y="104"/>
                      <a:pt x="8" y="104"/>
                    </a:cubicBezTo>
                    <a:cubicBezTo>
                      <a:pt x="136" y="104"/>
                      <a:pt x="136" y="104"/>
                      <a:pt x="136" y="104"/>
                    </a:cubicBezTo>
                    <a:cubicBezTo>
                      <a:pt x="140" y="104"/>
                      <a:pt x="144" y="100"/>
                      <a:pt x="144" y="96"/>
                    </a:cubicBezTo>
                    <a:cubicBezTo>
                      <a:pt x="144" y="64"/>
                      <a:pt x="144" y="64"/>
                      <a:pt x="144" y="64"/>
                    </a:cubicBezTo>
                    <a:cubicBezTo>
                      <a:pt x="144" y="59"/>
                      <a:pt x="140" y="56"/>
                      <a:pt x="136" y="56"/>
                    </a:cubicBezTo>
                    <a:close/>
                    <a:moveTo>
                      <a:pt x="136" y="0"/>
                    </a:moveTo>
                    <a:cubicBezTo>
                      <a:pt x="8" y="0"/>
                      <a:pt x="8" y="0"/>
                      <a:pt x="8" y="0"/>
                    </a:cubicBezTo>
                    <a:cubicBezTo>
                      <a:pt x="4" y="0"/>
                      <a:pt x="0" y="3"/>
                      <a:pt x="0" y="8"/>
                    </a:cubicBezTo>
                    <a:cubicBezTo>
                      <a:pt x="0" y="40"/>
                      <a:pt x="0" y="40"/>
                      <a:pt x="0" y="40"/>
                    </a:cubicBezTo>
                    <a:cubicBezTo>
                      <a:pt x="0" y="44"/>
                      <a:pt x="4" y="48"/>
                      <a:pt x="8" y="48"/>
                    </a:cubicBezTo>
                    <a:cubicBezTo>
                      <a:pt x="136" y="48"/>
                      <a:pt x="136" y="48"/>
                      <a:pt x="136" y="48"/>
                    </a:cubicBezTo>
                    <a:cubicBezTo>
                      <a:pt x="140" y="48"/>
                      <a:pt x="144" y="44"/>
                      <a:pt x="144" y="40"/>
                    </a:cubicBezTo>
                    <a:cubicBezTo>
                      <a:pt x="144" y="8"/>
                      <a:pt x="144" y="8"/>
                      <a:pt x="144" y="8"/>
                    </a:cubicBezTo>
                    <a:cubicBezTo>
                      <a:pt x="144" y="3"/>
                      <a:pt x="140" y="0"/>
                      <a:pt x="136" y="0"/>
                    </a:cubicBezTo>
                    <a:close/>
                  </a:path>
                </a:pathLst>
              </a:custGeom>
              <a:solidFill>
                <a:srgbClr val="000000"/>
              </a:solid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746" name="Rectangle 70"/>
              <p:cNvSpPr>
                <a:spLocks noChangeArrowheads="1"/>
              </p:cNvSpPr>
              <p:nvPr/>
            </p:nvSpPr>
            <p:spPr bwMode="auto">
              <a:xfrm>
                <a:off x="7665137" y="4157985"/>
                <a:ext cx="1047065" cy="21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Quản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trị</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tồn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kho</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cân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đối</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vào</a:t>
                </a:r>
                <a:r>
                  <a:rPr kumimoji="0" lang="en-US" altLang="de-DE" sz="600" b="0" i="0" u="none" strike="noStrike" kern="0" cap="none" spc="0" normalizeH="0" baseline="0" noProof="0">
                    <a:ln>
                      <a:noFill/>
                    </a:ln>
                    <a:solidFill>
                      <a:srgbClr val="2E2E38"/>
                    </a:solidFill>
                    <a:effectLst/>
                    <a:uLnTx/>
                    <a:uFillTx/>
                    <a:latin typeface="Arial" panose="020B0604020202020204"/>
                  </a:rPr>
                  <a:t> – ra, </a:t>
                </a:r>
                <a:r>
                  <a:rPr kumimoji="0" lang="en-US" altLang="de-DE" sz="600" b="0" i="0" u="none" strike="noStrike" kern="0" cap="none" spc="0" normalizeH="0" baseline="0" noProof="0" err="1">
                    <a:ln>
                      <a:noFill/>
                    </a:ln>
                    <a:solidFill>
                      <a:srgbClr val="2E2E38"/>
                    </a:solidFill>
                    <a:effectLst/>
                    <a:uLnTx/>
                    <a:uFillTx/>
                    <a:latin typeface="Arial" panose="020B0604020202020204"/>
                  </a:rPr>
                  <a:t>hàng</a:t>
                </a:r>
                <a:r>
                  <a:rPr kumimoji="0" lang="en-US" altLang="de-DE" sz="600" b="0" i="0" u="none" strike="noStrike" kern="0" cap="none" spc="0" normalizeH="0" baseline="0" noProof="0">
                    <a:ln>
                      <a:noFill/>
                    </a:ln>
                    <a:solidFill>
                      <a:srgbClr val="2E2E38"/>
                    </a:solidFill>
                    <a:effectLst/>
                    <a:uLnTx/>
                    <a:uFillTx/>
                    <a:latin typeface="Arial" panose="020B0604020202020204"/>
                  </a:rPr>
                  <a:t> – </a:t>
                </a:r>
                <a:r>
                  <a:rPr kumimoji="0" lang="en-US" altLang="de-DE" sz="600" b="0" i="0" u="none" strike="noStrike" kern="0" cap="none" spc="0" normalizeH="0" baseline="0" noProof="0" err="1">
                    <a:ln>
                      <a:noFill/>
                    </a:ln>
                    <a:solidFill>
                      <a:srgbClr val="2E2E38"/>
                    </a:solidFill>
                    <a:effectLst/>
                    <a:uLnTx/>
                    <a:uFillTx/>
                    <a:latin typeface="Arial" panose="020B0604020202020204"/>
                  </a:rPr>
                  <a:t>tiền</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715" name="Group 714"/>
            <p:cNvGrpSpPr/>
            <p:nvPr/>
          </p:nvGrpSpPr>
          <p:grpSpPr>
            <a:xfrm>
              <a:off x="3360970" y="2859257"/>
              <a:ext cx="683260" cy="365355"/>
              <a:chOff x="3380441" y="3311576"/>
              <a:chExt cx="790733" cy="422542"/>
            </a:xfrm>
          </p:grpSpPr>
          <p:pic>
            <p:nvPicPr>
              <p:cNvPr id="743" name="Picture 2" descr="Image result for omni channel icon"/>
              <p:cNvPicPr>
                <a:picLocks noChangeAspect="1" noChangeArrowheads="1"/>
              </p:cNvPicPr>
              <p:nvPr/>
            </p:nvPicPr>
            <p:blipFill>
              <a:blip r:embed="rId3" cstate="screen">
                <a:biLevel thresh="75000"/>
              </a:blip>
              <a:srcRect/>
              <a:stretch>
                <a:fillRect/>
              </a:stretch>
            </p:blipFill>
            <p:spPr bwMode="auto">
              <a:xfrm>
                <a:off x="3693501" y="3311576"/>
                <a:ext cx="189853" cy="212559"/>
              </a:xfrm>
              <a:prstGeom prst="rect">
                <a:avLst/>
              </a:prstGeom>
              <a:noFill/>
              <a:extLst>
                <a:ext uri="{909E8E84-426E-40DD-AFC4-6F175D3DCCD1}">
                  <a14:hiddenFill xmlns:a14="http://schemas.microsoft.com/office/drawing/2010/main">
                    <a:solidFill>
                      <a:srgbClr val="FFFFFF"/>
                    </a:solidFill>
                  </a14:hiddenFill>
                </a:ext>
              </a:extLst>
            </p:spPr>
          </p:pic>
          <p:sp>
            <p:nvSpPr>
              <p:cNvPr id="744" name="Rectangle 70"/>
              <p:cNvSpPr>
                <a:spLocks noChangeArrowheads="1"/>
              </p:cNvSpPr>
              <p:nvPr/>
            </p:nvSpPr>
            <p:spPr bwMode="auto">
              <a:xfrm>
                <a:off x="3380441" y="3520547"/>
                <a:ext cx="790733" cy="21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Nâng</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cấp</a:t>
                </a:r>
                <a:r>
                  <a:rPr kumimoji="0" lang="en-US" altLang="de-DE" sz="600" b="0" i="0" u="none" strike="noStrike" kern="0" cap="none" spc="0" normalizeH="0" baseline="0" noProof="0">
                    <a:ln>
                      <a:noFill/>
                    </a:ln>
                    <a:solidFill>
                      <a:srgbClr val="2E2E38"/>
                    </a:solidFill>
                    <a:effectLst/>
                    <a:uLnTx/>
                    <a:uFillTx/>
                    <a:latin typeface="Arial" panose="020B0604020202020204"/>
                  </a:rPr>
                  <a:t> Website TMĐT</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716" name="Group 715"/>
            <p:cNvGrpSpPr/>
            <p:nvPr/>
          </p:nvGrpSpPr>
          <p:grpSpPr>
            <a:xfrm>
              <a:off x="1902767" y="4236935"/>
              <a:ext cx="606425" cy="302300"/>
              <a:chOff x="7269375" y="2333088"/>
              <a:chExt cx="701957" cy="349770"/>
            </a:xfrm>
          </p:grpSpPr>
          <p:sp>
            <p:nvSpPr>
              <p:cNvPr id="741" name="Rectangle 70"/>
              <p:cNvSpPr>
                <a:spLocks noChangeArrowheads="1"/>
              </p:cNvSpPr>
              <p:nvPr/>
            </p:nvSpPr>
            <p:spPr bwMode="auto">
              <a:xfrm>
                <a:off x="7269375" y="2576026"/>
                <a:ext cx="701957" cy="10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Nâng</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cấp</a:t>
                </a:r>
                <a:r>
                  <a:rPr kumimoji="0" lang="en-US" altLang="de-DE" sz="600" b="0" i="0" u="none" strike="noStrike" kern="0" cap="none" spc="0" normalizeH="0" baseline="0" noProof="0">
                    <a:ln>
                      <a:noFill/>
                    </a:ln>
                    <a:solidFill>
                      <a:srgbClr val="2E2E38"/>
                    </a:solidFill>
                    <a:effectLst/>
                    <a:uLnTx/>
                    <a:uFillTx/>
                    <a:latin typeface="Arial" panose="020B0604020202020204"/>
                  </a:rPr>
                  <a:t> CRM</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pic>
            <p:nvPicPr>
              <p:cNvPr id="742" name="Picture 741"/>
              <p:cNvPicPr>
                <a:picLocks noChangeAspect="1"/>
              </p:cNvPicPr>
              <p:nvPr/>
            </p:nvPicPr>
            <p:blipFill>
              <a:blip r:embed="rId8" cstate="screen"/>
              <a:stretch>
                <a:fillRect/>
              </a:stretch>
            </p:blipFill>
            <p:spPr>
              <a:xfrm>
                <a:off x="7479342" y="2333088"/>
                <a:ext cx="282023" cy="282023"/>
              </a:xfrm>
              <a:prstGeom prst="rect">
                <a:avLst/>
              </a:prstGeom>
            </p:spPr>
          </p:pic>
        </p:grpSp>
        <p:grpSp>
          <p:nvGrpSpPr>
            <p:cNvPr id="717" name="Group 716"/>
            <p:cNvGrpSpPr/>
            <p:nvPr/>
          </p:nvGrpSpPr>
          <p:grpSpPr>
            <a:xfrm>
              <a:off x="979954" y="3997636"/>
              <a:ext cx="752474" cy="492105"/>
              <a:chOff x="2748830" y="5521635"/>
              <a:chExt cx="1299704" cy="850547"/>
            </a:xfrm>
          </p:grpSpPr>
          <p:pic>
            <p:nvPicPr>
              <p:cNvPr id="739" name="Picture 738"/>
              <p:cNvPicPr>
                <a:picLocks noChangeAspect="1"/>
              </p:cNvPicPr>
              <p:nvPr/>
            </p:nvPicPr>
            <p:blipFill>
              <a:blip r:embed="rId22" cstate="screen"/>
              <a:stretch>
                <a:fillRect/>
              </a:stretch>
            </p:blipFill>
            <p:spPr>
              <a:xfrm flipH="1">
                <a:off x="3220441" y="5521635"/>
                <a:ext cx="391462" cy="391462"/>
              </a:xfrm>
              <a:prstGeom prst="rect">
                <a:avLst/>
              </a:prstGeom>
            </p:spPr>
          </p:pic>
          <p:sp>
            <p:nvSpPr>
              <p:cNvPr id="740" name="TextBox 739"/>
              <p:cNvSpPr txBox="1"/>
              <p:nvPr/>
            </p:nvSpPr>
            <p:spPr>
              <a:xfrm>
                <a:off x="2748830" y="5893422"/>
                <a:ext cx="1299704" cy="4787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Cá</a:t>
                </a:r>
                <a:r>
                  <a:rPr kumimoji="0" lang="en-AU"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AU"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nhân</a:t>
                </a:r>
                <a:r>
                  <a:rPr kumimoji="0" lang="en-AU"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AU"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hóa</a:t>
                </a:r>
                <a:r>
                  <a:rPr kumimoji="0" lang="en-AU"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AU"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nội</a:t>
                </a:r>
                <a:r>
                  <a:rPr kumimoji="0" lang="en-AU"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dung </a:t>
                </a:r>
                <a:r>
                  <a:rPr kumimoji="0" lang="en-AU"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và</a:t>
                </a:r>
                <a:r>
                  <a:rPr kumimoji="0" lang="en-AU"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AU"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dịch</a:t>
                </a:r>
                <a:r>
                  <a:rPr kumimoji="0" lang="en-AU"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AU"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vụ</a:t>
                </a:r>
                <a:endParaRPr kumimoji="0" lang="en-AU"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endParaRPr>
              </a:p>
            </p:txBody>
          </p:sp>
        </p:grpSp>
        <p:grpSp>
          <p:nvGrpSpPr>
            <p:cNvPr id="718" name="Group 717"/>
            <p:cNvGrpSpPr/>
            <p:nvPr/>
          </p:nvGrpSpPr>
          <p:grpSpPr>
            <a:xfrm>
              <a:off x="2585480" y="4522855"/>
              <a:ext cx="689610" cy="672803"/>
              <a:chOff x="7508950" y="1497705"/>
              <a:chExt cx="798031" cy="777969"/>
            </a:xfrm>
          </p:grpSpPr>
          <p:pic>
            <p:nvPicPr>
              <p:cNvPr id="737" name="Picture 736"/>
              <p:cNvPicPr>
                <a:picLocks noChangeAspect="1"/>
              </p:cNvPicPr>
              <p:nvPr/>
            </p:nvPicPr>
            <p:blipFill>
              <a:blip r:embed="rId17" cstate="screen"/>
              <a:stretch>
                <a:fillRect/>
              </a:stretch>
            </p:blipFill>
            <p:spPr>
              <a:xfrm>
                <a:off x="7785895" y="1497705"/>
                <a:ext cx="244140" cy="244140"/>
              </a:xfrm>
              <a:prstGeom prst="rect">
                <a:avLst/>
              </a:prstGeom>
            </p:spPr>
          </p:pic>
          <p:sp>
            <p:nvSpPr>
              <p:cNvPr id="738" name="TextBox 737"/>
              <p:cNvSpPr txBox="1"/>
              <p:nvPr/>
            </p:nvSpPr>
            <p:spPr>
              <a:xfrm>
                <a:off x="7508950" y="1741845"/>
                <a:ext cx="798031" cy="5338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Xử</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lý</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dữ</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liệu</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lớn</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và</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phân</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tích</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dữ</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liệu</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chuyên</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sâu</a:t>
                </a:r>
                <a:endParaRPr kumimoji="0" lang="en-AU"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endParaRPr>
              </a:p>
            </p:txBody>
          </p:sp>
        </p:grpSp>
        <p:grpSp>
          <p:nvGrpSpPr>
            <p:cNvPr id="719" name="Group 718"/>
            <p:cNvGrpSpPr/>
            <p:nvPr/>
          </p:nvGrpSpPr>
          <p:grpSpPr>
            <a:xfrm>
              <a:off x="3356946" y="4527659"/>
              <a:ext cx="606424" cy="299670"/>
              <a:chOff x="6700140" y="1644790"/>
              <a:chExt cx="701957" cy="346532"/>
            </a:xfrm>
          </p:grpSpPr>
          <p:pic>
            <p:nvPicPr>
              <p:cNvPr id="735" name="Picture 734"/>
              <p:cNvPicPr>
                <a:picLocks noChangeAspect="1"/>
              </p:cNvPicPr>
              <p:nvPr/>
            </p:nvPicPr>
            <p:blipFill>
              <a:blip r:embed="rId11" cstate="screen"/>
              <a:stretch>
                <a:fillRect/>
              </a:stretch>
            </p:blipFill>
            <p:spPr>
              <a:xfrm>
                <a:off x="6927136" y="1644790"/>
                <a:ext cx="247965" cy="247965"/>
              </a:xfrm>
              <a:prstGeom prst="rect">
                <a:avLst/>
              </a:prstGeom>
            </p:spPr>
          </p:pic>
          <p:sp>
            <p:nvSpPr>
              <p:cNvPr id="736" name="Rectangle 70"/>
              <p:cNvSpPr>
                <a:spLocks noChangeArrowheads="1"/>
              </p:cNvSpPr>
              <p:nvPr/>
            </p:nvSpPr>
            <p:spPr bwMode="auto">
              <a:xfrm>
                <a:off x="6700140" y="1884550"/>
                <a:ext cx="701957" cy="106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Báo</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cáo</a:t>
                </a:r>
                <a:r>
                  <a:rPr kumimoji="0" lang="en-US" altLang="de-DE" sz="600" b="0" i="0" u="none" strike="noStrike" kern="0" cap="none" spc="0" normalizeH="0" baseline="0" noProof="0">
                    <a:ln>
                      <a:noFill/>
                    </a:ln>
                    <a:solidFill>
                      <a:srgbClr val="2E2E38"/>
                    </a:solidFill>
                    <a:effectLst/>
                    <a:uLnTx/>
                    <a:uFillTx/>
                    <a:latin typeface="Arial" panose="020B0604020202020204"/>
                  </a:rPr>
                  <a:t> BI</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720" name="Group 719"/>
            <p:cNvGrpSpPr/>
            <p:nvPr/>
          </p:nvGrpSpPr>
          <p:grpSpPr>
            <a:xfrm>
              <a:off x="5413746" y="2552537"/>
              <a:ext cx="575143" cy="331083"/>
              <a:chOff x="3256325" y="4776980"/>
              <a:chExt cx="892710" cy="400417"/>
            </a:xfrm>
          </p:grpSpPr>
          <p:sp>
            <p:nvSpPr>
              <p:cNvPr id="733" name="TextBox 732"/>
              <p:cNvSpPr txBox="1"/>
              <p:nvPr/>
            </p:nvSpPr>
            <p:spPr>
              <a:xfrm>
                <a:off x="3256325" y="4954059"/>
                <a:ext cx="892710" cy="22333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SEO/SEM</a:t>
                </a:r>
                <a:endParaRPr kumimoji="0" lang="en-AU"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endParaRPr>
              </a:p>
            </p:txBody>
          </p:sp>
          <p:pic>
            <p:nvPicPr>
              <p:cNvPr id="734" name="Picture 733"/>
              <p:cNvPicPr>
                <a:picLocks noChangeAspect="1"/>
              </p:cNvPicPr>
              <p:nvPr/>
            </p:nvPicPr>
            <p:blipFill>
              <a:blip r:embed="rId20" cstate="screen">
                <a:duotone>
                  <a:prstClr val="black"/>
                  <a:srgbClr val="4F81BD">
                    <a:tint val="45000"/>
                    <a:satMod val="400000"/>
                  </a:srgbClr>
                </a:duotone>
              </a:blip>
              <a:stretch>
                <a:fillRect/>
              </a:stretch>
            </p:blipFill>
            <p:spPr>
              <a:xfrm>
                <a:off x="3594207" y="4776980"/>
                <a:ext cx="295547" cy="226938"/>
              </a:xfrm>
              <a:prstGeom prst="rect">
                <a:avLst/>
              </a:prstGeom>
            </p:spPr>
          </p:pic>
        </p:grpSp>
        <p:grpSp>
          <p:nvGrpSpPr>
            <p:cNvPr id="721" name="Group 720"/>
            <p:cNvGrpSpPr/>
            <p:nvPr/>
          </p:nvGrpSpPr>
          <p:grpSpPr>
            <a:xfrm>
              <a:off x="1006831" y="3403011"/>
              <a:ext cx="754379" cy="381182"/>
              <a:chOff x="2750609" y="2317689"/>
              <a:chExt cx="872867" cy="440721"/>
            </a:xfrm>
          </p:grpSpPr>
          <p:pic>
            <p:nvPicPr>
              <p:cNvPr id="731" name="Picture 730"/>
              <p:cNvPicPr>
                <a:picLocks noChangeAspect="1"/>
              </p:cNvPicPr>
              <p:nvPr/>
            </p:nvPicPr>
            <p:blipFill>
              <a:blip r:embed="rId12" cstate="screen"/>
              <a:stretch>
                <a:fillRect/>
              </a:stretch>
            </p:blipFill>
            <p:spPr>
              <a:xfrm>
                <a:off x="3071626" y="2317689"/>
                <a:ext cx="227211" cy="227211"/>
              </a:xfrm>
              <a:prstGeom prst="rect">
                <a:avLst/>
              </a:prstGeom>
            </p:spPr>
          </p:pic>
          <p:sp>
            <p:nvSpPr>
              <p:cNvPr id="732" name="Rectangle 70"/>
              <p:cNvSpPr>
                <a:spLocks noChangeArrowheads="1"/>
              </p:cNvSpPr>
              <p:nvPr/>
            </p:nvSpPr>
            <p:spPr bwMode="auto">
              <a:xfrm>
                <a:off x="2750609" y="2544900"/>
                <a:ext cx="872867" cy="21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a:ln>
                      <a:noFill/>
                    </a:ln>
                    <a:solidFill>
                      <a:srgbClr val="2E2E38"/>
                    </a:solidFill>
                    <a:effectLst/>
                    <a:uLnTx/>
                    <a:uFillTx/>
                    <a:latin typeface="Arial" panose="020B0604020202020204"/>
                  </a:rPr>
                  <a:t>AR/VR, Digital Signage, v.v.</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722" name="Group 721">
              <a:extLst>
                <a:ext uri="{FF2B5EF4-FFF2-40B4-BE49-F238E27FC236}">
                  <a16:creationId xmlns:a16="http://schemas.microsoft.com/office/drawing/2014/main" xmlns="" id="{B0CD3B8C-4418-4C93-ADD1-C5B3756E0FF7}"/>
                </a:ext>
              </a:extLst>
            </p:cNvPr>
            <p:cNvGrpSpPr/>
            <p:nvPr/>
          </p:nvGrpSpPr>
          <p:grpSpPr>
            <a:xfrm>
              <a:off x="3749765" y="2021074"/>
              <a:ext cx="647744" cy="462786"/>
              <a:chOff x="4140729" y="1761647"/>
              <a:chExt cx="647744" cy="462786"/>
            </a:xfrm>
          </p:grpSpPr>
          <p:pic>
            <p:nvPicPr>
              <p:cNvPr id="729" name="Graphic 3" descr="Blackboard">
                <a:extLst>
                  <a:ext uri="{FF2B5EF4-FFF2-40B4-BE49-F238E27FC236}">
                    <a16:creationId xmlns:a16="http://schemas.microsoft.com/office/drawing/2014/main" xmlns="" id="{C5ADBDF3-E971-4A7A-8B5E-4F3BDD5BC89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4297820" y="1761647"/>
                <a:ext cx="335185" cy="335185"/>
              </a:xfrm>
              <a:prstGeom prst="rect">
                <a:avLst/>
              </a:prstGeom>
            </p:spPr>
          </p:pic>
          <p:sp>
            <p:nvSpPr>
              <p:cNvPr id="730" name="Rectangle 70">
                <a:extLst>
                  <a:ext uri="{FF2B5EF4-FFF2-40B4-BE49-F238E27FC236}">
                    <a16:creationId xmlns:a16="http://schemas.microsoft.com/office/drawing/2014/main" xmlns="" id="{645B5CEF-AD2C-4CE5-B959-A41CA8B5337A}"/>
                  </a:ext>
                </a:extLst>
              </p:cNvPr>
              <p:cNvSpPr>
                <a:spLocks noChangeArrowheads="1"/>
              </p:cNvSpPr>
              <p:nvPr/>
            </p:nvSpPr>
            <p:spPr bwMode="auto">
              <a:xfrm>
                <a:off x="4140729" y="2039767"/>
                <a:ext cx="64774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Giải</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pháp</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thiết</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kế</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gia</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công</a:t>
                </a:r>
                <a:r>
                  <a:rPr kumimoji="0" lang="en-US" altLang="de-DE" sz="600" b="0" i="0" u="none" strike="noStrike" kern="0" cap="none" spc="0" normalizeH="0" baseline="0" noProof="0">
                    <a:ln>
                      <a:noFill/>
                    </a:ln>
                    <a:solidFill>
                      <a:srgbClr val="2E2E38"/>
                    </a:solidFill>
                    <a:effectLst/>
                    <a:uLnTx/>
                    <a:uFillTx/>
                    <a:latin typeface="Arial" panose="020B0604020202020204"/>
                  </a:rPr>
                  <a:t> c</a:t>
                </a:r>
                <a:r>
                  <a:rPr kumimoji="0" lang="vi-VN" altLang="de-DE" sz="600" b="0" i="0" u="none" strike="noStrike" kern="0" cap="none" spc="0" normalizeH="0" baseline="0" noProof="0">
                    <a:ln>
                      <a:noFill/>
                    </a:ln>
                    <a:solidFill>
                      <a:srgbClr val="2E2E38"/>
                    </a:solidFill>
                    <a:effectLst/>
                    <a:uLnTx/>
                    <a:uFillTx/>
                    <a:latin typeface="Arial" panose="020B0604020202020204"/>
                  </a:rPr>
                  <a:t>ơ</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bản</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723" name="Group 722">
              <a:extLst>
                <a:ext uri="{FF2B5EF4-FFF2-40B4-BE49-F238E27FC236}">
                  <a16:creationId xmlns:a16="http://schemas.microsoft.com/office/drawing/2014/main" xmlns="" id="{E06005F8-B3F1-4819-B169-2BE260E00517}"/>
                </a:ext>
              </a:extLst>
            </p:cNvPr>
            <p:cNvGrpSpPr/>
            <p:nvPr/>
          </p:nvGrpSpPr>
          <p:grpSpPr>
            <a:xfrm>
              <a:off x="1235987" y="2573389"/>
              <a:ext cx="510540" cy="495020"/>
              <a:chOff x="2164456" y="2629084"/>
              <a:chExt cx="510540" cy="495020"/>
            </a:xfrm>
          </p:grpSpPr>
          <p:pic>
            <p:nvPicPr>
              <p:cNvPr id="727" name="Picture 726">
                <a:extLst>
                  <a:ext uri="{FF2B5EF4-FFF2-40B4-BE49-F238E27FC236}">
                    <a16:creationId xmlns:a16="http://schemas.microsoft.com/office/drawing/2014/main" xmlns="" id="{41BEFCBB-B948-4429-8F09-E9D2EF259A4F}"/>
                  </a:ext>
                </a:extLst>
              </p:cNvPr>
              <p:cNvPicPr>
                <a:picLocks noChangeAspect="1"/>
              </p:cNvPicPr>
              <p:nvPr/>
            </p:nvPicPr>
            <p:blipFill>
              <a:blip r:embed="rId25"/>
              <a:stretch>
                <a:fillRect/>
              </a:stretch>
            </p:blipFill>
            <p:spPr>
              <a:xfrm>
                <a:off x="2193590" y="2629084"/>
                <a:ext cx="446202" cy="239540"/>
              </a:xfrm>
              <a:prstGeom prst="rect">
                <a:avLst/>
              </a:prstGeom>
            </p:spPr>
          </p:pic>
          <p:sp>
            <p:nvSpPr>
              <p:cNvPr id="728" name="Rectangle 70">
                <a:extLst>
                  <a:ext uri="{FF2B5EF4-FFF2-40B4-BE49-F238E27FC236}">
                    <a16:creationId xmlns:a16="http://schemas.microsoft.com/office/drawing/2014/main" xmlns="" id="{B7951AF4-4C7E-4A51-A97B-A273F3757AFC}"/>
                  </a:ext>
                </a:extLst>
              </p:cNvPr>
              <p:cNvSpPr>
                <a:spLocks noChangeArrowheads="1"/>
              </p:cNvSpPr>
              <p:nvPr/>
            </p:nvSpPr>
            <p:spPr bwMode="auto">
              <a:xfrm>
                <a:off x="2164456" y="2847105"/>
                <a:ext cx="5105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Ảo</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họa</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phát</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triển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sản</a:t>
                </a:r>
                <a:r>
                  <a:rPr kumimoji="0" lang="en-US" altLang="de-DE" sz="600" b="0" i="0" u="none" strike="noStrike" kern="0" cap="none" spc="0" normalizeH="0" baseline="0" noProof="0">
                    <a:ln>
                      <a:noFill/>
                    </a:ln>
                    <a:solidFill>
                      <a:srgbClr val="2E2E38"/>
                    </a:solidFill>
                    <a:effectLst/>
                    <a:uLnTx/>
                    <a:uFillTx/>
                    <a:latin typeface="Arial" panose="020B0604020202020204"/>
                  </a:rPr>
                  <a:t> </a:t>
                </a:r>
                <a:r>
                  <a:rPr kumimoji="0" lang="en-US" altLang="de-DE" sz="600" b="0" i="0" u="none" strike="noStrike" kern="0" cap="none" spc="0" normalizeH="0" baseline="0" noProof="0" err="1">
                    <a:ln>
                      <a:noFill/>
                    </a:ln>
                    <a:solidFill>
                      <a:srgbClr val="2E2E38"/>
                    </a:solidFill>
                    <a:effectLst/>
                    <a:uLnTx/>
                    <a:uFillTx/>
                    <a:latin typeface="Arial" panose="020B0604020202020204"/>
                  </a:rPr>
                  <a:t>phẩm</a:t>
                </a:r>
                <a:r>
                  <a:rPr kumimoji="0" lang="en-US" altLang="de-DE" sz="600" b="0" i="0" u="none" strike="noStrike" kern="0" cap="none" spc="0" normalizeH="0" baseline="0" noProof="0">
                    <a:ln>
                      <a:noFill/>
                    </a:ln>
                    <a:solidFill>
                      <a:srgbClr val="2E2E38"/>
                    </a:solidFill>
                    <a:effectLst/>
                    <a:uLnTx/>
                    <a:uFillTx/>
                    <a:latin typeface="Arial" panose="020B0604020202020204"/>
                  </a:rPr>
                  <a:t> (Digital Twin)</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724" name="Group 723">
              <a:extLst>
                <a:ext uri="{FF2B5EF4-FFF2-40B4-BE49-F238E27FC236}">
                  <a16:creationId xmlns:a16="http://schemas.microsoft.com/office/drawing/2014/main" xmlns="" id="{F0F7A08A-1A02-4254-BE39-56B42A675F78}"/>
                </a:ext>
              </a:extLst>
            </p:cNvPr>
            <p:cNvGrpSpPr/>
            <p:nvPr/>
          </p:nvGrpSpPr>
          <p:grpSpPr>
            <a:xfrm>
              <a:off x="5301086" y="3826301"/>
              <a:ext cx="510540" cy="420693"/>
              <a:chOff x="4320613" y="3334048"/>
              <a:chExt cx="510540" cy="420693"/>
            </a:xfrm>
          </p:grpSpPr>
          <p:sp>
            <p:nvSpPr>
              <p:cNvPr id="725" name="Freeform 11">
                <a:extLst>
                  <a:ext uri="{FF2B5EF4-FFF2-40B4-BE49-F238E27FC236}">
                    <a16:creationId xmlns:a16="http://schemas.microsoft.com/office/drawing/2014/main" xmlns="" id="{EAD80E79-23F0-4C31-86C5-D2324FBB60FC}"/>
                  </a:ext>
                </a:extLst>
              </p:cNvPr>
              <p:cNvSpPr>
                <a:spLocks noChangeAspect="1" noEditPoints="1"/>
              </p:cNvSpPr>
              <p:nvPr/>
            </p:nvSpPr>
            <p:spPr bwMode="auto">
              <a:xfrm>
                <a:off x="4475713" y="3334048"/>
                <a:ext cx="238097" cy="222068"/>
              </a:xfrm>
              <a:custGeom>
                <a:avLst/>
                <a:gdLst>
                  <a:gd name="T0" fmla="*/ 101 w 624"/>
                  <a:gd name="T1" fmla="*/ 0 h 624"/>
                  <a:gd name="T2" fmla="*/ 0 w 624"/>
                  <a:gd name="T3" fmla="*/ 522 h 624"/>
                  <a:gd name="T4" fmla="*/ 522 w 624"/>
                  <a:gd name="T5" fmla="*/ 624 h 624"/>
                  <a:gd name="T6" fmla="*/ 624 w 624"/>
                  <a:gd name="T7" fmla="*/ 101 h 624"/>
                  <a:gd name="T8" fmla="*/ 489 w 624"/>
                  <a:gd name="T9" fmla="*/ 71 h 624"/>
                  <a:gd name="T10" fmla="*/ 529 w 624"/>
                  <a:gd name="T11" fmla="*/ 59 h 624"/>
                  <a:gd name="T12" fmla="*/ 540 w 624"/>
                  <a:gd name="T13" fmla="*/ 99 h 624"/>
                  <a:gd name="T14" fmla="*/ 501 w 624"/>
                  <a:gd name="T15" fmla="*/ 110 h 624"/>
                  <a:gd name="T16" fmla="*/ 489 w 624"/>
                  <a:gd name="T17" fmla="*/ 71 h 624"/>
                  <a:gd name="T18" fmla="*/ 384 w 624"/>
                  <a:gd name="T19" fmla="*/ 59 h 624"/>
                  <a:gd name="T20" fmla="*/ 423 w 624"/>
                  <a:gd name="T21" fmla="*/ 71 h 624"/>
                  <a:gd name="T22" fmla="*/ 412 w 624"/>
                  <a:gd name="T23" fmla="*/ 110 h 624"/>
                  <a:gd name="T24" fmla="*/ 372 w 624"/>
                  <a:gd name="T25" fmla="*/ 99 h 624"/>
                  <a:gd name="T26" fmla="*/ 72 w 624"/>
                  <a:gd name="T27" fmla="*/ 71 h 624"/>
                  <a:gd name="T28" fmla="*/ 291 w 624"/>
                  <a:gd name="T29" fmla="*/ 59 h 624"/>
                  <a:gd name="T30" fmla="*/ 302 w 624"/>
                  <a:gd name="T31" fmla="*/ 99 h 624"/>
                  <a:gd name="T32" fmla="*/ 84 w 624"/>
                  <a:gd name="T33" fmla="*/ 110 h 624"/>
                  <a:gd name="T34" fmla="*/ 72 w 624"/>
                  <a:gd name="T35" fmla="*/ 71 h 624"/>
                  <a:gd name="T36" fmla="*/ 522 w 624"/>
                  <a:gd name="T37" fmla="*/ 569 h 624"/>
                  <a:gd name="T38" fmla="*/ 55 w 624"/>
                  <a:gd name="T39" fmla="*/ 522 h 624"/>
                  <a:gd name="T40" fmla="*/ 569 w 624"/>
                  <a:gd name="T41" fmla="*/ 173 h 624"/>
                  <a:gd name="T42" fmla="*/ 405 w 624"/>
                  <a:gd name="T43" fmla="*/ 345 h 624"/>
                  <a:gd name="T44" fmla="*/ 200 w 624"/>
                  <a:gd name="T45" fmla="*/ 363 h 624"/>
                  <a:gd name="T46" fmla="*/ 219 w 624"/>
                  <a:gd name="T47" fmla="*/ 524 h 624"/>
                  <a:gd name="T48" fmla="*/ 424 w 624"/>
                  <a:gd name="T49" fmla="*/ 505 h 624"/>
                  <a:gd name="T50" fmla="*/ 405 w 624"/>
                  <a:gd name="T51" fmla="*/ 345 h 624"/>
                  <a:gd name="T52" fmla="*/ 333 w 624"/>
                  <a:gd name="T53" fmla="*/ 487 h 624"/>
                  <a:gd name="T54" fmla="*/ 301 w 624"/>
                  <a:gd name="T55" fmla="*/ 438 h 624"/>
                  <a:gd name="T56" fmla="*/ 312 w 624"/>
                  <a:gd name="T57" fmla="*/ 395 h 624"/>
                  <a:gd name="T58" fmla="*/ 323 w 624"/>
                  <a:gd name="T59" fmla="*/ 438 h 624"/>
                  <a:gd name="T60" fmla="*/ 361 w 624"/>
                  <a:gd name="T61" fmla="*/ 307 h 624"/>
                  <a:gd name="T62" fmla="*/ 263 w 624"/>
                  <a:gd name="T63" fmla="*/ 307 h 624"/>
                  <a:gd name="T64" fmla="*/ 227 w 624"/>
                  <a:gd name="T65" fmla="*/ 327 h 624"/>
                  <a:gd name="T66" fmla="*/ 312 w 624"/>
                  <a:gd name="T67" fmla="*/ 221 h 624"/>
                  <a:gd name="T68" fmla="*/ 397 w 624"/>
                  <a:gd name="T69" fmla="*/ 327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4" h="624">
                    <a:moveTo>
                      <a:pt x="522" y="0"/>
                    </a:moveTo>
                    <a:cubicBezTo>
                      <a:pt x="101" y="0"/>
                      <a:pt x="101" y="0"/>
                      <a:pt x="101" y="0"/>
                    </a:cubicBezTo>
                    <a:cubicBezTo>
                      <a:pt x="46" y="0"/>
                      <a:pt x="0" y="45"/>
                      <a:pt x="0" y="101"/>
                    </a:cubicBezTo>
                    <a:cubicBezTo>
                      <a:pt x="0" y="522"/>
                      <a:pt x="0" y="522"/>
                      <a:pt x="0" y="522"/>
                    </a:cubicBezTo>
                    <a:cubicBezTo>
                      <a:pt x="0" y="578"/>
                      <a:pt x="46" y="624"/>
                      <a:pt x="101" y="624"/>
                    </a:cubicBezTo>
                    <a:cubicBezTo>
                      <a:pt x="522" y="624"/>
                      <a:pt x="522" y="624"/>
                      <a:pt x="522" y="624"/>
                    </a:cubicBezTo>
                    <a:cubicBezTo>
                      <a:pt x="578" y="624"/>
                      <a:pt x="624" y="578"/>
                      <a:pt x="624" y="522"/>
                    </a:cubicBezTo>
                    <a:cubicBezTo>
                      <a:pt x="624" y="101"/>
                      <a:pt x="624" y="101"/>
                      <a:pt x="624" y="101"/>
                    </a:cubicBezTo>
                    <a:cubicBezTo>
                      <a:pt x="624" y="45"/>
                      <a:pt x="578" y="0"/>
                      <a:pt x="522" y="0"/>
                    </a:cubicBezTo>
                    <a:close/>
                    <a:moveTo>
                      <a:pt x="489" y="71"/>
                    </a:moveTo>
                    <a:cubicBezTo>
                      <a:pt x="489" y="64"/>
                      <a:pt x="494" y="59"/>
                      <a:pt x="501" y="59"/>
                    </a:cubicBezTo>
                    <a:cubicBezTo>
                      <a:pt x="529" y="59"/>
                      <a:pt x="529" y="59"/>
                      <a:pt x="529" y="59"/>
                    </a:cubicBezTo>
                    <a:cubicBezTo>
                      <a:pt x="535" y="59"/>
                      <a:pt x="540" y="64"/>
                      <a:pt x="540" y="71"/>
                    </a:cubicBezTo>
                    <a:cubicBezTo>
                      <a:pt x="540" y="99"/>
                      <a:pt x="540" y="99"/>
                      <a:pt x="540" y="99"/>
                    </a:cubicBezTo>
                    <a:cubicBezTo>
                      <a:pt x="540" y="105"/>
                      <a:pt x="535" y="110"/>
                      <a:pt x="529" y="110"/>
                    </a:cubicBezTo>
                    <a:cubicBezTo>
                      <a:pt x="501" y="110"/>
                      <a:pt x="501" y="110"/>
                      <a:pt x="501" y="110"/>
                    </a:cubicBezTo>
                    <a:cubicBezTo>
                      <a:pt x="494" y="110"/>
                      <a:pt x="489" y="105"/>
                      <a:pt x="489" y="99"/>
                    </a:cubicBezTo>
                    <a:lnTo>
                      <a:pt x="489" y="71"/>
                    </a:lnTo>
                    <a:close/>
                    <a:moveTo>
                      <a:pt x="372" y="71"/>
                    </a:moveTo>
                    <a:cubicBezTo>
                      <a:pt x="372" y="64"/>
                      <a:pt x="377" y="59"/>
                      <a:pt x="384" y="59"/>
                    </a:cubicBezTo>
                    <a:cubicBezTo>
                      <a:pt x="412" y="59"/>
                      <a:pt x="412" y="59"/>
                      <a:pt x="412" y="59"/>
                    </a:cubicBezTo>
                    <a:cubicBezTo>
                      <a:pt x="418" y="59"/>
                      <a:pt x="423" y="64"/>
                      <a:pt x="423" y="71"/>
                    </a:cubicBezTo>
                    <a:cubicBezTo>
                      <a:pt x="423" y="99"/>
                      <a:pt x="423" y="99"/>
                      <a:pt x="423" y="99"/>
                    </a:cubicBezTo>
                    <a:cubicBezTo>
                      <a:pt x="423" y="105"/>
                      <a:pt x="418" y="110"/>
                      <a:pt x="412" y="110"/>
                    </a:cubicBezTo>
                    <a:cubicBezTo>
                      <a:pt x="384" y="110"/>
                      <a:pt x="384" y="110"/>
                      <a:pt x="384" y="110"/>
                    </a:cubicBezTo>
                    <a:cubicBezTo>
                      <a:pt x="377" y="110"/>
                      <a:pt x="372" y="105"/>
                      <a:pt x="372" y="99"/>
                    </a:cubicBezTo>
                    <a:lnTo>
                      <a:pt x="372" y="71"/>
                    </a:lnTo>
                    <a:close/>
                    <a:moveTo>
                      <a:pt x="72" y="71"/>
                    </a:moveTo>
                    <a:cubicBezTo>
                      <a:pt x="72" y="64"/>
                      <a:pt x="78" y="59"/>
                      <a:pt x="84" y="59"/>
                    </a:cubicBezTo>
                    <a:cubicBezTo>
                      <a:pt x="291" y="59"/>
                      <a:pt x="291" y="59"/>
                      <a:pt x="291" y="59"/>
                    </a:cubicBezTo>
                    <a:cubicBezTo>
                      <a:pt x="297" y="59"/>
                      <a:pt x="302" y="64"/>
                      <a:pt x="302" y="71"/>
                    </a:cubicBezTo>
                    <a:cubicBezTo>
                      <a:pt x="302" y="99"/>
                      <a:pt x="302" y="99"/>
                      <a:pt x="302" y="99"/>
                    </a:cubicBezTo>
                    <a:cubicBezTo>
                      <a:pt x="302" y="105"/>
                      <a:pt x="297" y="110"/>
                      <a:pt x="291" y="110"/>
                    </a:cubicBezTo>
                    <a:cubicBezTo>
                      <a:pt x="84" y="110"/>
                      <a:pt x="84" y="110"/>
                      <a:pt x="84" y="110"/>
                    </a:cubicBezTo>
                    <a:cubicBezTo>
                      <a:pt x="78" y="110"/>
                      <a:pt x="72" y="105"/>
                      <a:pt x="72" y="99"/>
                    </a:cubicBezTo>
                    <a:lnTo>
                      <a:pt x="72" y="71"/>
                    </a:lnTo>
                    <a:close/>
                    <a:moveTo>
                      <a:pt x="569" y="522"/>
                    </a:moveTo>
                    <a:cubicBezTo>
                      <a:pt x="569" y="548"/>
                      <a:pt x="548" y="569"/>
                      <a:pt x="522" y="569"/>
                    </a:cubicBezTo>
                    <a:cubicBezTo>
                      <a:pt x="101" y="569"/>
                      <a:pt x="101" y="569"/>
                      <a:pt x="101" y="569"/>
                    </a:cubicBezTo>
                    <a:cubicBezTo>
                      <a:pt x="76" y="569"/>
                      <a:pt x="55" y="548"/>
                      <a:pt x="55" y="522"/>
                    </a:cubicBezTo>
                    <a:cubicBezTo>
                      <a:pt x="55" y="173"/>
                      <a:pt x="55" y="173"/>
                      <a:pt x="55" y="173"/>
                    </a:cubicBezTo>
                    <a:cubicBezTo>
                      <a:pt x="569" y="173"/>
                      <a:pt x="569" y="173"/>
                      <a:pt x="569" y="173"/>
                    </a:cubicBezTo>
                    <a:lnTo>
                      <a:pt x="569" y="522"/>
                    </a:lnTo>
                    <a:close/>
                    <a:moveTo>
                      <a:pt x="405" y="345"/>
                    </a:moveTo>
                    <a:cubicBezTo>
                      <a:pt x="219" y="345"/>
                      <a:pt x="219" y="345"/>
                      <a:pt x="219" y="345"/>
                    </a:cubicBezTo>
                    <a:cubicBezTo>
                      <a:pt x="208" y="345"/>
                      <a:pt x="200" y="353"/>
                      <a:pt x="200" y="363"/>
                    </a:cubicBezTo>
                    <a:cubicBezTo>
                      <a:pt x="200" y="505"/>
                      <a:pt x="200" y="505"/>
                      <a:pt x="200" y="505"/>
                    </a:cubicBezTo>
                    <a:cubicBezTo>
                      <a:pt x="200" y="516"/>
                      <a:pt x="208" y="524"/>
                      <a:pt x="219" y="524"/>
                    </a:cubicBezTo>
                    <a:cubicBezTo>
                      <a:pt x="405" y="524"/>
                      <a:pt x="405" y="524"/>
                      <a:pt x="405" y="524"/>
                    </a:cubicBezTo>
                    <a:cubicBezTo>
                      <a:pt x="416" y="524"/>
                      <a:pt x="424" y="516"/>
                      <a:pt x="424" y="505"/>
                    </a:cubicBezTo>
                    <a:cubicBezTo>
                      <a:pt x="424" y="363"/>
                      <a:pt x="424" y="363"/>
                      <a:pt x="424" y="363"/>
                    </a:cubicBezTo>
                    <a:cubicBezTo>
                      <a:pt x="424" y="353"/>
                      <a:pt x="416" y="345"/>
                      <a:pt x="405" y="345"/>
                    </a:cubicBezTo>
                    <a:close/>
                    <a:moveTo>
                      <a:pt x="323" y="438"/>
                    </a:moveTo>
                    <a:cubicBezTo>
                      <a:pt x="333" y="487"/>
                      <a:pt x="333" y="487"/>
                      <a:pt x="333" y="487"/>
                    </a:cubicBezTo>
                    <a:cubicBezTo>
                      <a:pt x="291" y="487"/>
                      <a:pt x="291" y="487"/>
                      <a:pt x="291" y="487"/>
                    </a:cubicBezTo>
                    <a:cubicBezTo>
                      <a:pt x="301" y="438"/>
                      <a:pt x="301" y="438"/>
                      <a:pt x="301" y="438"/>
                    </a:cubicBezTo>
                    <a:cubicBezTo>
                      <a:pt x="294" y="434"/>
                      <a:pt x="289" y="427"/>
                      <a:pt x="289" y="418"/>
                    </a:cubicBezTo>
                    <a:cubicBezTo>
                      <a:pt x="289" y="405"/>
                      <a:pt x="299" y="395"/>
                      <a:pt x="312" y="395"/>
                    </a:cubicBezTo>
                    <a:cubicBezTo>
                      <a:pt x="325" y="395"/>
                      <a:pt x="335" y="405"/>
                      <a:pt x="335" y="418"/>
                    </a:cubicBezTo>
                    <a:cubicBezTo>
                      <a:pt x="335" y="427"/>
                      <a:pt x="330" y="434"/>
                      <a:pt x="323" y="438"/>
                    </a:cubicBezTo>
                    <a:close/>
                    <a:moveTo>
                      <a:pt x="361" y="327"/>
                    </a:moveTo>
                    <a:cubicBezTo>
                      <a:pt x="361" y="307"/>
                      <a:pt x="361" y="307"/>
                      <a:pt x="361" y="307"/>
                    </a:cubicBezTo>
                    <a:cubicBezTo>
                      <a:pt x="361" y="280"/>
                      <a:pt x="339" y="258"/>
                      <a:pt x="312" y="258"/>
                    </a:cubicBezTo>
                    <a:cubicBezTo>
                      <a:pt x="285" y="258"/>
                      <a:pt x="263" y="280"/>
                      <a:pt x="263" y="307"/>
                    </a:cubicBezTo>
                    <a:cubicBezTo>
                      <a:pt x="263" y="327"/>
                      <a:pt x="263" y="327"/>
                      <a:pt x="263" y="327"/>
                    </a:cubicBezTo>
                    <a:cubicBezTo>
                      <a:pt x="227" y="327"/>
                      <a:pt x="227" y="327"/>
                      <a:pt x="227" y="327"/>
                    </a:cubicBezTo>
                    <a:cubicBezTo>
                      <a:pt x="227" y="307"/>
                      <a:pt x="227" y="307"/>
                      <a:pt x="227" y="307"/>
                    </a:cubicBezTo>
                    <a:cubicBezTo>
                      <a:pt x="227" y="260"/>
                      <a:pt x="265" y="221"/>
                      <a:pt x="312" y="221"/>
                    </a:cubicBezTo>
                    <a:cubicBezTo>
                      <a:pt x="359" y="221"/>
                      <a:pt x="397" y="260"/>
                      <a:pt x="397" y="307"/>
                    </a:cubicBezTo>
                    <a:cubicBezTo>
                      <a:pt x="397" y="327"/>
                      <a:pt x="397" y="327"/>
                      <a:pt x="397" y="327"/>
                    </a:cubicBezTo>
                    <a:lnTo>
                      <a:pt x="361" y="327"/>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a:ln>
                    <a:noFill/>
                  </a:ln>
                  <a:solidFill>
                    <a:srgbClr val="2E2E38"/>
                  </a:solidFill>
                  <a:effectLst/>
                  <a:uLnTx/>
                  <a:uFillTx/>
                  <a:latin typeface="Times New Roman" pitchFamily="18" charset="0"/>
                </a:endParaRPr>
              </a:p>
            </p:txBody>
          </p:sp>
          <p:sp>
            <p:nvSpPr>
              <p:cNvPr id="726" name="Rectangle 70">
                <a:extLst>
                  <a:ext uri="{FF2B5EF4-FFF2-40B4-BE49-F238E27FC236}">
                    <a16:creationId xmlns:a16="http://schemas.microsoft.com/office/drawing/2014/main" xmlns="" id="{C2DD2A13-A06A-4080-859C-9179C86E8ED3}"/>
                  </a:ext>
                </a:extLst>
              </p:cNvPr>
              <p:cNvSpPr>
                <a:spLocks noChangeArrowheads="1"/>
              </p:cNvSpPr>
              <p:nvPr/>
            </p:nvSpPr>
            <p:spPr bwMode="auto">
              <a:xfrm>
                <a:off x="4320613" y="3570075"/>
                <a:ext cx="51054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2E2E38"/>
                    </a:solidFill>
                    <a:effectLst/>
                    <a:uLnTx/>
                    <a:uFillTx/>
                    <a:latin typeface="Arial" panose="020B0604020202020204"/>
                  </a:rPr>
                  <a:t>Dataleak</a:t>
                </a:r>
                <a:r>
                  <a:rPr kumimoji="0" lang="en-US" altLang="de-DE" sz="600" b="0" i="0" u="none" strike="noStrike" kern="0" cap="none" spc="0" normalizeH="0" baseline="0" noProof="0">
                    <a:ln>
                      <a:noFill/>
                    </a:ln>
                    <a:solidFill>
                      <a:srgbClr val="2E2E38"/>
                    </a:solidFill>
                    <a:effectLst/>
                    <a:uLnTx/>
                    <a:uFillTx/>
                    <a:latin typeface="Arial" panose="020B0604020202020204"/>
                  </a:rPr>
                  <a:t> prevention</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cxnSp>
        <p:nvCxnSpPr>
          <p:cNvPr id="982" name="Straight Connector 981"/>
          <p:cNvCxnSpPr/>
          <p:nvPr/>
        </p:nvCxnSpPr>
        <p:spPr>
          <a:xfrm>
            <a:off x="966800" y="6040064"/>
            <a:ext cx="0" cy="778906"/>
          </a:xfrm>
          <a:prstGeom prst="line">
            <a:avLst/>
          </a:prstGeom>
          <a:noFill/>
          <a:ln w="28575" cap="rnd" cmpd="sng" algn="ctr">
            <a:solidFill>
              <a:srgbClr val="C00000"/>
            </a:solidFill>
            <a:prstDash val="dash"/>
            <a:tailEnd type="none"/>
          </a:ln>
          <a:effectLst/>
        </p:spPr>
      </p:cxnSp>
      <p:sp>
        <p:nvSpPr>
          <p:cNvPr id="983" name="Rectangle 982"/>
          <p:cNvSpPr/>
          <p:nvPr/>
        </p:nvSpPr>
        <p:spPr>
          <a:xfrm rot="5400000">
            <a:off x="-115632" y="7731186"/>
            <a:ext cx="2116791" cy="338554"/>
          </a:xfrm>
          <a:prstGeom prst="rect">
            <a:avLst/>
          </a:prstGeom>
        </p:spPr>
        <p:txBody>
          <a:bodyPr wrap="square">
            <a:spAutoFit/>
          </a:bodyPr>
          <a:lstStyle/>
          <a:p>
            <a:pPr>
              <a:defRPr/>
            </a:pPr>
            <a:r>
              <a:rPr lang="en-US" sz="800" err="1">
                <a:solidFill>
                  <a:srgbClr val="646464"/>
                </a:solidFill>
                <a:latin typeface="Arial" panose="020B0604020202020204" pitchFamily="34" charset="0"/>
                <a:cs typeface="Arial" panose="020B0604020202020204" pitchFamily="34" charset="0"/>
              </a:rPr>
              <a:t>Tính</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kết</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nối</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giữa</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chuyển</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đối</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số</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đối</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với</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mô</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hình</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kinh</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doanh</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và</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mô</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hình</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quản</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trị</a:t>
            </a:r>
            <a:endParaRPr lang="en-US" sz="800">
              <a:solidFill>
                <a:srgbClr val="646464"/>
              </a:solidFill>
              <a:latin typeface="Arial" panose="020B0604020202020204" pitchFamily="34" charset="0"/>
              <a:cs typeface="Arial" panose="020B0604020202020204" pitchFamily="34" charset="0"/>
            </a:endParaRPr>
          </a:p>
        </p:txBody>
      </p:sp>
      <p:sp>
        <p:nvSpPr>
          <p:cNvPr id="985" name="Rectangle 984"/>
          <p:cNvSpPr/>
          <p:nvPr/>
        </p:nvSpPr>
        <p:spPr>
          <a:xfrm>
            <a:off x="780723" y="501279"/>
            <a:ext cx="372155" cy="539441"/>
          </a:xfrm>
          <a:prstGeom prst="rect">
            <a:avLst/>
          </a:prstGeom>
          <a:solidFill>
            <a:srgbClr val="FFEAA7"/>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7" name="Rectangle 986"/>
          <p:cNvSpPr/>
          <p:nvPr/>
        </p:nvSpPr>
        <p:spPr>
          <a:xfrm>
            <a:off x="780723" y="3267515"/>
            <a:ext cx="372155" cy="539441"/>
          </a:xfrm>
          <a:prstGeom prst="rect">
            <a:avLst/>
          </a:prstGeom>
          <a:solidFill>
            <a:srgbClr val="96E6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8" name="Rectangle 987"/>
          <p:cNvSpPr/>
          <p:nvPr/>
        </p:nvSpPr>
        <p:spPr>
          <a:xfrm rot="5400000">
            <a:off x="-60471" y="1904366"/>
            <a:ext cx="2006469" cy="338554"/>
          </a:xfrm>
          <a:prstGeom prst="rect">
            <a:avLst/>
          </a:prstGeom>
        </p:spPr>
        <p:txBody>
          <a:bodyPr wrap="square">
            <a:spAutoFit/>
          </a:bodyPr>
          <a:lstStyle/>
          <a:p>
            <a:pPr>
              <a:defRPr/>
            </a:pPr>
            <a:r>
              <a:rPr lang="en-US" sz="800" err="1">
                <a:solidFill>
                  <a:srgbClr val="646464"/>
                </a:solidFill>
                <a:latin typeface="Arial" panose="020B0604020202020204" pitchFamily="34" charset="0"/>
                <a:cs typeface="Arial" panose="020B0604020202020204" pitchFamily="34" charset="0"/>
              </a:rPr>
              <a:t>Các</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giải</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pháp</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công</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nghệ</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áp</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dụng</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cho</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chuyển</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đổi</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số</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trong</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mô</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hình</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kinh</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doanh</a:t>
            </a:r>
            <a:endParaRPr lang="en-US" sz="800">
              <a:solidFill>
                <a:srgbClr val="646464"/>
              </a:solidFill>
              <a:latin typeface="Arial" panose="020B0604020202020204" pitchFamily="34" charset="0"/>
              <a:cs typeface="Arial" panose="020B0604020202020204" pitchFamily="34" charset="0"/>
            </a:endParaRPr>
          </a:p>
        </p:txBody>
      </p:sp>
      <p:sp>
        <p:nvSpPr>
          <p:cNvPr id="989" name="Rectangle 988"/>
          <p:cNvSpPr/>
          <p:nvPr/>
        </p:nvSpPr>
        <p:spPr>
          <a:xfrm rot="5400000">
            <a:off x="-115632" y="4823919"/>
            <a:ext cx="2116791" cy="338554"/>
          </a:xfrm>
          <a:prstGeom prst="rect">
            <a:avLst/>
          </a:prstGeom>
        </p:spPr>
        <p:txBody>
          <a:bodyPr wrap="square">
            <a:spAutoFit/>
          </a:bodyPr>
          <a:lstStyle/>
          <a:p>
            <a:pPr>
              <a:defRPr/>
            </a:pPr>
            <a:r>
              <a:rPr lang="en-US" sz="800" err="1">
                <a:solidFill>
                  <a:srgbClr val="646464"/>
                </a:solidFill>
                <a:latin typeface="Arial" panose="020B0604020202020204" pitchFamily="34" charset="0"/>
                <a:cs typeface="Arial" panose="020B0604020202020204" pitchFamily="34" charset="0"/>
              </a:rPr>
              <a:t>Các</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giải</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pháp</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công</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nghệ</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áp</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dụng</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cho</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chuyển</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đổi</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số</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trong</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mô</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hình</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quản</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trị</a:t>
            </a:r>
            <a:endParaRPr lang="en-US" sz="800">
              <a:solidFill>
                <a:srgbClr val="646464"/>
              </a:solidFill>
              <a:latin typeface="Arial" panose="020B0604020202020204" pitchFamily="34" charset="0"/>
              <a:cs typeface="Arial" panose="020B0604020202020204" pitchFamily="34" charset="0"/>
            </a:endParaRPr>
          </a:p>
        </p:txBody>
      </p:sp>
      <p:sp>
        <p:nvSpPr>
          <p:cNvPr id="991" name="Content Placeholder 2">
            <a:extLst>
              <a:ext uri="{FF2B5EF4-FFF2-40B4-BE49-F238E27FC236}">
                <a16:creationId xmlns:a16="http://schemas.microsoft.com/office/drawing/2014/main" xmlns="" id="{3105A570-5388-416C-9F2F-186FCBF218DF}"/>
              </a:ext>
            </a:extLst>
          </p:cNvPr>
          <p:cNvSpPr txBox="1">
            <a:spLocks/>
          </p:cNvSpPr>
          <p:nvPr/>
        </p:nvSpPr>
        <p:spPr>
          <a:xfrm rot="5400000">
            <a:off x="2423355" y="4142784"/>
            <a:ext cx="7740305" cy="456093"/>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just" defTabSz="913765">
              <a:lnSpc>
                <a:spcPct val="100000"/>
              </a:lnSpc>
              <a:spcBef>
                <a:spcPts val="0"/>
              </a:spcBef>
              <a:spcAft>
                <a:spcPts val="600"/>
              </a:spcAft>
              <a:buClr>
                <a:srgbClr val="FFE600"/>
              </a:buClr>
              <a:buSzPct val="70000"/>
              <a:buNone/>
              <a:defRPr/>
            </a:pPr>
            <a:r>
              <a:rPr lang="en-US" sz="1200" b="1" err="1">
                <a:solidFill>
                  <a:srgbClr val="000000"/>
                </a:solidFill>
                <a:latin typeface="Arial" panose="020B0604020202020204"/>
              </a:rPr>
              <a:t>Các</a:t>
            </a:r>
            <a:r>
              <a:rPr lang="en-US" sz="1200" b="1">
                <a:solidFill>
                  <a:srgbClr val="000000"/>
                </a:solidFill>
                <a:latin typeface="Arial" panose="020B0604020202020204"/>
              </a:rPr>
              <a:t> </a:t>
            </a:r>
            <a:r>
              <a:rPr lang="en-US" sz="1200" b="1" err="1">
                <a:solidFill>
                  <a:srgbClr val="000000"/>
                </a:solidFill>
                <a:latin typeface="Arial" panose="020B0604020202020204"/>
              </a:rPr>
              <a:t>giải</a:t>
            </a:r>
            <a:r>
              <a:rPr lang="en-US" sz="1200" b="1">
                <a:solidFill>
                  <a:srgbClr val="000000"/>
                </a:solidFill>
                <a:latin typeface="Arial" panose="020B0604020202020204"/>
              </a:rPr>
              <a:t> </a:t>
            </a:r>
            <a:r>
              <a:rPr lang="en-US" sz="1200" b="1" err="1">
                <a:solidFill>
                  <a:srgbClr val="000000"/>
                </a:solidFill>
                <a:latin typeface="Arial" panose="020B0604020202020204"/>
              </a:rPr>
              <a:t>pháp</a:t>
            </a:r>
            <a:r>
              <a:rPr lang="en-US" sz="1200" b="1">
                <a:solidFill>
                  <a:srgbClr val="000000"/>
                </a:solidFill>
                <a:latin typeface="Arial" panose="020B0604020202020204"/>
              </a:rPr>
              <a:t> </a:t>
            </a:r>
            <a:r>
              <a:rPr lang="en-US" sz="1200" b="1" err="1">
                <a:solidFill>
                  <a:srgbClr val="000000"/>
                </a:solidFill>
                <a:latin typeface="Arial" panose="020B0604020202020204"/>
              </a:rPr>
              <a:t>công</a:t>
            </a:r>
            <a:r>
              <a:rPr lang="en-US" sz="1200" b="1">
                <a:solidFill>
                  <a:srgbClr val="000000"/>
                </a:solidFill>
                <a:latin typeface="Arial" panose="020B0604020202020204"/>
              </a:rPr>
              <a:t> </a:t>
            </a:r>
            <a:r>
              <a:rPr lang="en-US" sz="1200" b="1" err="1">
                <a:solidFill>
                  <a:srgbClr val="000000"/>
                </a:solidFill>
                <a:latin typeface="Arial" panose="020B0604020202020204"/>
              </a:rPr>
              <a:t>nghệ</a:t>
            </a:r>
            <a:r>
              <a:rPr lang="en-US" sz="1200" b="1">
                <a:solidFill>
                  <a:srgbClr val="000000"/>
                </a:solidFill>
                <a:latin typeface="Arial" panose="020B0604020202020204"/>
              </a:rPr>
              <a:t> </a:t>
            </a:r>
            <a:r>
              <a:rPr lang="en-US" sz="1200" b="1" err="1">
                <a:solidFill>
                  <a:srgbClr val="000000"/>
                </a:solidFill>
                <a:latin typeface="Arial" panose="020B0604020202020204"/>
              </a:rPr>
              <a:t>theo</a:t>
            </a:r>
            <a:r>
              <a:rPr lang="en-US" sz="1200" b="1">
                <a:solidFill>
                  <a:srgbClr val="000000"/>
                </a:solidFill>
                <a:latin typeface="Arial" panose="020B0604020202020204"/>
              </a:rPr>
              <a:t> </a:t>
            </a:r>
            <a:r>
              <a:rPr lang="en-US" sz="1200" b="1" err="1">
                <a:solidFill>
                  <a:srgbClr val="000000"/>
                </a:solidFill>
                <a:latin typeface="Arial" panose="020B0604020202020204"/>
              </a:rPr>
              <a:t>từng</a:t>
            </a:r>
            <a:r>
              <a:rPr lang="en-US" sz="1200" b="1">
                <a:solidFill>
                  <a:srgbClr val="000000"/>
                </a:solidFill>
                <a:latin typeface="Arial" panose="020B0604020202020204"/>
              </a:rPr>
              <a:t> </a:t>
            </a:r>
            <a:r>
              <a:rPr lang="en-US" sz="1200" b="1" err="1">
                <a:solidFill>
                  <a:srgbClr val="000000"/>
                </a:solidFill>
                <a:latin typeface="Arial" panose="020B0604020202020204"/>
              </a:rPr>
              <a:t>giai</a:t>
            </a:r>
            <a:r>
              <a:rPr lang="en-US" sz="1200" b="1">
                <a:solidFill>
                  <a:srgbClr val="000000"/>
                </a:solidFill>
                <a:latin typeface="Arial" panose="020B0604020202020204"/>
              </a:rPr>
              <a:t> </a:t>
            </a:r>
            <a:r>
              <a:rPr lang="en-US" sz="1200" b="1" err="1">
                <a:solidFill>
                  <a:srgbClr val="000000"/>
                </a:solidFill>
                <a:latin typeface="Arial" panose="020B0604020202020204"/>
              </a:rPr>
              <a:t>đoạn</a:t>
            </a:r>
            <a:r>
              <a:rPr lang="en-US" sz="1200" b="1">
                <a:solidFill>
                  <a:srgbClr val="000000"/>
                </a:solidFill>
                <a:latin typeface="Arial" panose="020B0604020202020204"/>
              </a:rPr>
              <a:t> </a:t>
            </a:r>
            <a:r>
              <a:rPr lang="en-US" sz="1200" b="1" err="1">
                <a:solidFill>
                  <a:srgbClr val="000000"/>
                </a:solidFill>
                <a:latin typeface="Arial" panose="020B0604020202020204"/>
              </a:rPr>
              <a:t>của</a:t>
            </a:r>
            <a:r>
              <a:rPr lang="en-US" sz="1200" b="1">
                <a:solidFill>
                  <a:srgbClr val="000000"/>
                </a:solidFill>
                <a:latin typeface="Arial" panose="020B0604020202020204"/>
              </a:rPr>
              <a:t> </a:t>
            </a:r>
            <a:r>
              <a:rPr lang="en-US" sz="1200" b="1" err="1">
                <a:solidFill>
                  <a:srgbClr val="000000"/>
                </a:solidFill>
                <a:latin typeface="Arial" panose="020B0604020202020204"/>
              </a:rPr>
              <a:t>chuyển</a:t>
            </a:r>
            <a:r>
              <a:rPr lang="en-US" sz="1200" b="1">
                <a:solidFill>
                  <a:srgbClr val="000000"/>
                </a:solidFill>
                <a:latin typeface="Arial" panose="020B0604020202020204"/>
              </a:rPr>
              <a:t> </a:t>
            </a:r>
            <a:r>
              <a:rPr lang="en-US" sz="1200" b="1" err="1">
                <a:solidFill>
                  <a:srgbClr val="000000"/>
                </a:solidFill>
                <a:latin typeface="Arial" panose="020B0604020202020204"/>
              </a:rPr>
              <a:t>đổi</a:t>
            </a:r>
            <a:r>
              <a:rPr lang="en-US" sz="1200" b="1">
                <a:solidFill>
                  <a:srgbClr val="000000"/>
                </a:solidFill>
                <a:latin typeface="Arial" panose="020B0604020202020204"/>
              </a:rPr>
              <a:t> </a:t>
            </a:r>
            <a:r>
              <a:rPr lang="en-US" sz="1200" b="1" err="1">
                <a:solidFill>
                  <a:srgbClr val="000000"/>
                </a:solidFill>
                <a:latin typeface="Arial" panose="020B0604020202020204"/>
              </a:rPr>
              <a:t>số</a:t>
            </a:r>
            <a:endParaRPr lang="en-US" sz="1200" b="1">
              <a:solidFill>
                <a:srgbClr val="000000"/>
              </a:solidFill>
              <a:latin typeface="Arial" panose="020B0604020202020204"/>
            </a:endParaRPr>
          </a:p>
        </p:txBody>
      </p:sp>
      <p:sp>
        <p:nvSpPr>
          <p:cNvPr id="5" name="Footer Placeholder 4">
            <a:extLst>
              <a:ext uri="{FF2B5EF4-FFF2-40B4-BE49-F238E27FC236}">
                <a16:creationId xmlns:a16="http://schemas.microsoft.com/office/drawing/2014/main" xmlns="" id="{178EC951-8CF2-4360-94BD-64CB589C6179}"/>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
        <p:nvSpPr>
          <p:cNvPr id="330" name="Footer Placeholder 5">
            <a:extLst>
              <a:ext uri="{FF2B5EF4-FFF2-40B4-BE49-F238E27FC236}">
                <a16:creationId xmlns:a16="http://schemas.microsoft.com/office/drawing/2014/main" xmlns="" id="{9C38F056-A184-4E15-90F9-AEE092954F23}"/>
              </a:ext>
            </a:extLst>
          </p:cNvPr>
          <p:cNvSpPr txBox="1">
            <a:spLocks/>
          </p:cNvSpPr>
          <p:nvPr/>
        </p:nvSpPr>
        <p:spPr>
          <a:xfrm rot="5400000">
            <a:off x="-2629171" y="4900234"/>
            <a:ext cx="5989320" cy="232750"/>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mtClean="0"/>
              <a:t>Sổ tay Chuyển đổi số | Chương trình Hỗ trợ doanh nghiệp chuyển đổi số</a:t>
            </a:r>
          </a:p>
          <a:p>
            <a:r>
              <a:rPr lang="vi-VN" smtClean="0"/>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3624761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4</a:t>
            </a:fld>
            <a:endParaRPr lang="en-US"/>
          </a:p>
        </p:txBody>
      </p:sp>
      <p:graphicFrame>
        <p:nvGraphicFramePr>
          <p:cNvPr id="12" name="Table 11">
            <a:extLst>
              <a:ext uri="{FF2B5EF4-FFF2-40B4-BE49-F238E27FC236}">
                <a16:creationId xmlns:a16="http://schemas.microsoft.com/office/drawing/2014/main" xmlns="" id="{DC7B01F9-62C7-41D0-A866-498A6FD757D6}"/>
              </a:ext>
            </a:extLst>
          </p:cNvPr>
          <p:cNvGraphicFramePr>
            <a:graphicFrameLocks noGrp="1"/>
          </p:cNvGraphicFramePr>
          <p:nvPr>
            <p:extLst>
              <p:ext uri="{D42A27DB-BD31-4B8C-83A1-F6EECF244321}">
                <p14:modId xmlns:p14="http://schemas.microsoft.com/office/powerpoint/2010/main" val="610385317"/>
              </p:ext>
            </p:extLst>
          </p:nvPr>
        </p:nvGraphicFramePr>
        <p:xfrm>
          <a:off x="334454" y="1080526"/>
          <a:ext cx="6189092" cy="7887711"/>
        </p:xfrm>
        <a:graphic>
          <a:graphicData uri="http://schemas.openxmlformats.org/drawingml/2006/table">
            <a:tbl>
              <a:tblPr firstRow="1" bandRow="1">
                <a:tableStyleId>{5C22544A-7EE6-4342-B048-85BDC9FD1C3A}</a:tableStyleId>
              </a:tblPr>
              <a:tblGrid>
                <a:gridCol w="912538">
                  <a:extLst>
                    <a:ext uri="{9D8B030D-6E8A-4147-A177-3AD203B41FA5}">
                      <a16:colId xmlns:a16="http://schemas.microsoft.com/office/drawing/2014/main" xmlns="" val="1698622666"/>
                    </a:ext>
                  </a:extLst>
                </a:gridCol>
                <a:gridCol w="4864441">
                  <a:extLst>
                    <a:ext uri="{9D8B030D-6E8A-4147-A177-3AD203B41FA5}">
                      <a16:colId xmlns:a16="http://schemas.microsoft.com/office/drawing/2014/main" xmlns="" val="1560435533"/>
                    </a:ext>
                  </a:extLst>
                </a:gridCol>
                <a:gridCol w="412113">
                  <a:extLst>
                    <a:ext uri="{9D8B030D-6E8A-4147-A177-3AD203B41FA5}">
                      <a16:colId xmlns:a16="http://schemas.microsoft.com/office/drawing/2014/main" xmlns="" val="2128039181"/>
                    </a:ext>
                  </a:extLst>
                </a:gridCol>
              </a:tblGrid>
              <a:tr h="208255">
                <a:tc>
                  <a:txBody>
                    <a:bodyPr/>
                    <a:lstStyle/>
                    <a:p>
                      <a:pPr>
                        <a:lnSpc>
                          <a:spcPct val="114000"/>
                        </a:lnSpc>
                        <a:spcAft>
                          <a:spcPts val="300"/>
                        </a:spcAft>
                      </a:pPr>
                      <a:r>
                        <a:rPr lang="en-IN" sz="1100" b="1" dirty="0" err="1">
                          <a:solidFill>
                            <a:schemeClr val="bg1"/>
                          </a:solidFill>
                          <a:latin typeface="Arial" panose="020B0604020202020204" pitchFamily="34" charset="0"/>
                          <a:cs typeface="Arial" panose="020B0604020202020204" pitchFamily="34" charset="0"/>
                        </a:rPr>
                        <a:t>Phần</a:t>
                      </a:r>
                      <a:r>
                        <a:rPr lang="en-IN" sz="1100" b="1" dirty="0">
                          <a:solidFill>
                            <a:schemeClr val="bg1"/>
                          </a:solidFill>
                          <a:latin typeface="Arial" panose="020B0604020202020204" pitchFamily="34" charset="0"/>
                          <a:cs typeface="Arial" panose="020B0604020202020204" pitchFamily="34" charset="0"/>
                        </a:rPr>
                        <a:t> I.</a:t>
                      </a: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006063"/>
                    </a:solidFill>
                  </a:tcPr>
                </a:tc>
                <a:tc>
                  <a:txBody>
                    <a:bodyPr/>
                    <a:lstStyle/>
                    <a:p>
                      <a:pPr>
                        <a:lnSpc>
                          <a:spcPct val="114000"/>
                        </a:lnSpc>
                        <a:spcAft>
                          <a:spcPts val="300"/>
                        </a:spcAft>
                      </a:pPr>
                      <a:r>
                        <a:rPr lang="en-IN" sz="1100" b="1" dirty="0" err="1">
                          <a:solidFill>
                            <a:schemeClr val="bg1"/>
                          </a:solidFill>
                          <a:latin typeface="Arial" panose="020B0604020202020204" pitchFamily="34" charset="0"/>
                          <a:cs typeface="Arial" panose="020B0604020202020204" pitchFamily="34" charset="0"/>
                        </a:rPr>
                        <a:t>Chuyển</a:t>
                      </a:r>
                      <a:r>
                        <a:rPr lang="en-IN" sz="1100" b="1" baseline="0" dirty="0">
                          <a:solidFill>
                            <a:schemeClr val="bg1"/>
                          </a:solidFill>
                          <a:latin typeface="Arial" panose="020B0604020202020204" pitchFamily="34" charset="0"/>
                          <a:cs typeface="Arial" panose="020B0604020202020204" pitchFamily="34" charset="0"/>
                        </a:rPr>
                        <a:t> </a:t>
                      </a:r>
                      <a:r>
                        <a:rPr lang="en-IN" sz="1100" b="1" baseline="0" dirty="0" err="1">
                          <a:solidFill>
                            <a:schemeClr val="bg1"/>
                          </a:solidFill>
                          <a:latin typeface="Arial" panose="020B0604020202020204" pitchFamily="34" charset="0"/>
                          <a:cs typeface="Arial" panose="020B0604020202020204" pitchFamily="34" charset="0"/>
                        </a:rPr>
                        <a:t>đổi</a:t>
                      </a:r>
                      <a:r>
                        <a:rPr lang="en-IN" sz="1100" b="1" baseline="0" dirty="0">
                          <a:solidFill>
                            <a:schemeClr val="bg1"/>
                          </a:solidFill>
                          <a:latin typeface="Arial" panose="020B0604020202020204" pitchFamily="34" charset="0"/>
                          <a:cs typeface="Arial" panose="020B0604020202020204" pitchFamily="34" charset="0"/>
                        </a:rPr>
                        <a:t> </a:t>
                      </a:r>
                      <a:r>
                        <a:rPr lang="en-IN" sz="1100" b="1" baseline="0" dirty="0" err="1">
                          <a:solidFill>
                            <a:schemeClr val="bg1"/>
                          </a:solidFill>
                          <a:latin typeface="Arial" panose="020B0604020202020204" pitchFamily="34" charset="0"/>
                          <a:cs typeface="Arial" panose="020B0604020202020204" pitchFamily="34" charset="0"/>
                        </a:rPr>
                        <a:t>số</a:t>
                      </a:r>
                      <a:r>
                        <a:rPr lang="en-IN" sz="1100" b="1" baseline="0" dirty="0">
                          <a:solidFill>
                            <a:schemeClr val="bg1"/>
                          </a:solidFill>
                          <a:latin typeface="Arial" panose="020B0604020202020204" pitchFamily="34" charset="0"/>
                          <a:cs typeface="Arial" panose="020B0604020202020204" pitchFamily="34" charset="0"/>
                        </a:rPr>
                        <a:t> </a:t>
                      </a:r>
                      <a:r>
                        <a:rPr lang="en-IN" sz="1100" b="1" baseline="0" dirty="0" err="1">
                          <a:solidFill>
                            <a:schemeClr val="bg1"/>
                          </a:solidFill>
                          <a:latin typeface="Arial" panose="020B0604020202020204" pitchFamily="34" charset="0"/>
                          <a:cs typeface="Arial" panose="020B0604020202020204" pitchFamily="34" charset="0"/>
                        </a:rPr>
                        <a:t>trên</a:t>
                      </a:r>
                      <a:r>
                        <a:rPr lang="en-IN" sz="1100" b="1" baseline="0" dirty="0">
                          <a:solidFill>
                            <a:schemeClr val="bg1"/>
                          </a:solidFill>
                          <a:latin typeface="Arial" panose="020B0604020202020204" pitchFamily="34" charset="0"/>
                          <a:cs typeface="Arial" panose="020B0604020202020204" pitchFamily="34" charset="0"/>
                        </a:rPr>
                        <a:t> </a:t>
                      </a:r>
                      <a:r>
                        <a:rPr lang="en-IN" sz="1100" b="1" baseline="0" dirty="0" err="1">
                          <a:solidFill>
                            <a:schemeClr val="bg1"/>
                          </a:solidFill>
                          <a:latin typeface="Arial" panose="020B0604020202020204" pitchFamily="34" charset="0"/>
                          <a:cs typeface="Arial" panose="020B0604020202020204" pitchFamily="34" charset="0"/>
                        </a:rPr>
                        <a:t>thế</a:t>
                      </a:r>
                      <a:r>
                        <a:rPr lang="en-IN" sz="1100" b="1" baseline="0" dirty="0">
                          <a:solidFill>
                            <a:schemeClr val="bg1"/>
                          </a:solidFill>
                          <a:latin typeface="Arial" panose="020B0604020202020204" pitchFamily="34" charset="0"/>
                          <a:cs typeface="Arial" panose="020B0604020202020204" pitchFamily="34" charset="0"/>
                        </a:rPr>
                        <a:t> </a:t>
                      </a:r>
                      <a:r>
                        <a:rPr lang="en-IN" sz="1100" b="1" baseline="0" dirty="0" err="1">
                          <a:solidFill>
                            <a:schemeClr val="bg1"/>
                          </a:solidFill>
                          <a:latin typeface="Arial" panose="020B0604020202020204" pitchFamily="34" charset="0"/>
                          <a:cs typeface="Arial" panose="020B0604020202020204" pitchFamily="34" charset="0"/>
                        </a:rPr>
                        <a:t>giới</a:t>
                      </a:r>
                      <a:r>
                        <a:rPr lang="en-IN" sz="1100" b="1" baseline="0" dirty="0">
                          <a:solidFill>
                            <a:schemeClr val="bg1"/>
                          </a:solidFill>
                          <a:latin typeface="Arial" panose="020B0604020202020204" pitchFamily="34" charset="0"/>
                          <a:cs typeface="Arial" panose="020B0604020202020204" pitchFamily="34" charset="0"/>
                        </a:rPr>
                        <a:t> </a:t>
                      </a:r>
                      <a:r>
                        <a:rPr lang="en-IN" sz="1100" b="1" baseline="0" dirty="0" err="1">
                          <a:solidFill>
                            <a:schemeClr val="bg1"/>
                          </a:solidFill>
                          <a:latin typeface="Arial" panose="020B0604020202020204" pitchFamily="34" charset="0"/>
                          <a:cs typeface="Arial" panose="020B0604020202020204" pitchFamily="34" charset="0"/>
                        </a:rPr>
                        <a:t>và</a:t>
                      </a:r>
                      <a:r>
                        <a:rPr lang="en-IN" sz="1100" b="1" baseline="0" dirty="0">
                          <a:solidFill>
                            <a:schemeClr val="bg1"/>
                          </a:solidFill>
                          <a:latin typeface="Arial" panose="020B0604020202020204" pitchFamily="34" charset="0"/>
                          <a:cs typeface="Arial" panose="020B0604020202020204" pitchFamily="34" charset="0"/>
                        </a:rPr>
                        <a:t> </a:t>
                      </a:r>
                      <a:r>
                        <a:rPr lang="en-IN" sz="1100" b="1" baseline="0" dirty="0" err="1">
                          <a:solidFill>
                            <a:schemeClr val="bg1"/>
                          </a:solidFill>
                          <a:latin typeface="Arial" panose="020B0604020202020204" pitchFamily="34" charset="0"/>
                          <a:cs typeface="Arial" panose="020B0604020202020204" pitchFamily="34" charset="0"/>
                        </a:rPr>
                        <a:t>tại</a:t>
                      </a:r>
                      <a:r>
                        <a:rPr lang="en-IN" sz="1100" b="1" baseline="0" dirty="0">
                          <a:solidFill>
                            <a:schemeClr val="bg1"/>
                          </a:solidFill>
                          <a:latin typeface="Arial" panose="020B0604020202020204" pitchFamily="34" charset="0"/>
                          <a:cs typeface="Arial" panose="020B0604020202020204" pitchFamily="34" charset="0"/>
                        </a:rPr>
                        <a:t> </a:t>
                      </a:r>
                      <a:r>
                        <a:rPr lang="en-IN" sz="1100" b="1" baseline="0" dirty="0" err="1">
                          <a:solidFill>
                            <a:schemeClr val="bg1"/>
                          </a:solidFill>
                          <a:latin typeface="Arial" panose="020B0604020202020204" pitchFamily="34" charset="0"/>
                          <a:cs typeface="Arial" panose="020B0604020202020204" pitchFamily="34" charset="0"/>
                        </a:rPr>
                        <a:t>Việt</a:t>
                      </a:r>
                      <a:r>
                        <a:rPr lang="en-IN" sz="1100" b="1" baseline="0" dirty="0">
                          <a:solidFill>
                            <a:schemeClr val="bg1"/>
                          </a:solidFill>
                          <a:latin typeface="Arial" panose="020B0604020202020204" pitchFamily="34" charset="0"/>
                          <a:cs typeface="Arial" panose="020B0604020202020204" pitchFamily="34" charset="0"/>
                        </a:rPr>
                        <a:t> Nam</a:t>
                      </a:r>
                      <a:endParaRPr lang="en-IN" sz="1100" b="1" dirty="0">
                        <a:solidFill>
                          <a:schemeClr val="bg1"/>
                        </a:solidFill>
                        <a:latin typeface="Arial" panose="020B0604020202020204" pitchFamily="34" charset="0"/>
                        <a:cs typeface="Arial" panose="020B0604020202020204" pitchFamily="34" charset="0"/>
                      </a:endParaRPr>
                    </a:p>
                  </a:txBody>
                  <a:tcPr marL="36000" marR="36000" marT="18288" marB="18288">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006063"/>
                    </a:solidFill>
                  </a:tcPr>
                </a:tc>
                <a:tc>
                  <a:txBody>
                    <a:bodyPr/>
                    <a:lstStyle/>
                    <a:p>
                      <a:pPr algn="r">
                        <a:lnSpc>
                          <a:spcPct val="114000"/>
                        </a:lnSpc>
                        <a:spcAft>
                          <a:spcPts val="300"/>
                        </a:spcAft>
                      </a:pPr>
                      <a:r>
                        <a:rPr lang="vi-VN" sz="1100" b="1" dirty="0">
                          <a:solidFill>
                            <a:schemeClr val="bg1"/>
                          </a:solidFill>
                          <a:latin typeface="Arial" panose="020B0604020202020204" pitchFamily="34" charset="0"/>
                          <a:cs typeface="Arial" panose="020B0604020202020204" pitchFamily="34" charset="0"/>
                        </a:rPr>
                        <a:t>06</a:t>
                      </a:r>
                      <a:endParaRPr lang="en-IN" sz="1100" b="1" dirty="0">
                        <a:solidFill>
                          <a:schemeClr val="bg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006063"/>
                    </a:solidFill>
                  </a:tcPr>
                </a:tc>
                <a:extLst>
                  <a:ext uri="{0D108BD9-81ED-4DB2-BD59-A6C34878D82A}">
                    <a16:rowId xmlns:a16="http://schemas.microsoft.com/office/drawing/2014/main" xmlns="" val="2539540924"/>
                  </a:ext>
                </a:extLst>
              </a:tr>
              <a:tr h="208255">
                <a:tc>
                  <a:txBody>
                    <a:bodyPr/>
                    <a:lstStyle/>
                    <a:p>
                      <a:pPr algn="l">
                        <a:lnSpc>
                          <a:spcPct val="114000"/>
                        </a:lnSpc>
                        <a:spcAft>
                          <a:spcPts val="300"/>
                        </a:spcAft>
                      </a:pPr>
                      <a:r>
                        <a:rPr lang="en-IN" sz="1100" dirty="0">
                          <a:solidFill>
                            <a:schemeClr val="tx1"/>
                          </a:solidFill>
                          <a:latin typeface="Arial" panose="020B0604020202020204" pitchFamily="34" charset="0"/>
                          <a:cs typeface="Arial" panose="020B0604020202020204" pitchFamily="34" charset="0"/>
                        </a:rPr>
                        <a:t>1</a:t>
                      </a: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nSpc>
                          <a:spcPct val="114000"/>
                        </a:lnSpc>
                        <a:spcAft>
                          <a:spcPts val="300"/>
                        </a:spcAft>
                      </a:pPr>
                      <a:r>
                        <a:rPr lang="en-IN" sz="1100" dirty="0">
                          <a:solidFill>
                            <a:schemeClr val="tx1"/>
                          </a:solidFill>
                          <a:latin typeface="Arial" panose="020B0604020202020204" pitchFamily="34" charset="0"/>
                          <a:cs typeface="Arial" panose="020B0604020202020204" pitchFamily="34" charset="0"/>
                        </a:rPr>
                        <a:t>Xu </a:t>
                      </a:r>
                      <a:r>
                        <a:rPr lang="en-IN" sz="1100" dirty="0" err="1">
                          <a:solidFill>
                            <a:schemeClr val="tx1"/>
                          </a:solidFill>
                          <a:latin typeface="Arial" panose="020B0604020202020204" pitchFamily="34" charset="0"/>
                          <a:cs typeface="Arial" panose="020B0604020202020204" pitchFamily="34" charset="0"/>
                        </a:rPr>
                        <a:t>hướng</a:t>
                      </a:r>
                      <a:r>
                        <a:rPr lang="en-IN" sz="1100" baseline="0" dirty="0">
                          <a:solidFill>
                            <a:schemeClr val="tx1"/>
                          </a:solidFill>
                          <a:latin typeface="Arial" panose="020B0604020202020204" pitchFamily="34" charset="0"/>
                          <a:cs typeface="Arial" panose="020B0604020202020204" pitchFamily="34" charset="0"/>
                        </a:rPr>
                        <a:t> </a:t>
                      </a:r>
                      <a:r>
                        <a:rPr lang="en-IN" sz="1100" baseline="0" dirty="0" err="1">
                          <a:solidFill>
                            <a:schemeClr val="tx1"/>
                          </a:solidFill>
                          <a:latin typeface="Arial" panose="020B0604020202020204" pitchFamily="34" charset="0"/>
                          <a:cs typeface="Arial" panose="020B0604020202020204" pitchFamily="34" charset="0"/>
                        </a:rPr>
                        <a:t>chuyển</a:t>
                      </a:r>
                      <a:r>
                        <a:rPr lang="en-IN" sz="1100" baseline="0" dirty="0">
                          <a:solidFill>
                            <a:schemeClr val="tx1"/>
                          </a:solidFill>
                          <a:latin typeface="Arial" panose="020B0604020202020204" pitchFamily="34" charset="0"/>
                          <a:cs typeface="Arial" panose="020B0604020202020204" pitchFamily="34" charset="0"/>
                        </a:rPr>
                        <a:t> </a:t>
                      </a:r>
                      <a:r>
                        <a:rPr lang="en-IN" sz="1100" baseline="0" dirty="0" err="1">
                          <a:solidFill>
                            <a:schemeClr val="tx1"/>
                          </a:solidFill>
                          <a:latin typeface="Arial" panose="020B0604020202020204" pitchFamily="34" charset="0"/>
                          <a:cs typeface="Arial" panose="020B0604020202020204" pitchFamily="34" charset="0"/>
                        </a:rPr>
                        <a:t>đổi</a:t>
                      </a:r>
                      <a:r>
                        <a:rPr lang="en-IN" sz="1100" baseline="0" dirty="0">
                          <a:solidFill>
                            <a:schemeClr val="tx1"/>
                          </a:solidFill>
                          <a:latin typeface="Arial" panose="020B0604020202020204" pitchFamily="34" charset="0"/>
                          <a:cs typeface="Arial" panose="020B0604020202020204" pitchFamily="34" charset="0"/>
                        </a:rPr>
                        <a:t> </a:t>
                      </a:r>
                      <a:r>
                        <a:rPr lang="en-IN" sz="1100" baseline="0" dirty="0" err="1">
                          <a:solidFill>
                            <a:schemeClr val="tx1"/>
                          </a:solidFill>
                          <a:latin typeface="Arial" panose="020B0604020202020204" pitchFamily="34" charset="0"/>
                          <a:cs typeface="Arial" panose="020B0604020202020204" pitchFamily="34" charset="0"/>
                        </a:rPr>
                        <a:t>số</a:t>
                      </a:r>
                      <a:r>
                        <a:rPr lang="en-IN" sz="1100" baseline="0" dirty="0">
                          <a:solidFill>
                            <a:schemeClr val="tx1"/>
                          </a:solidFill>
                          <a:latin typeface="Arial" panose="020B0604020202020204" pitchFamily="34" charset="0"/>
                          <a:cs typeface="Arial" panose="020B0604020202020204" pitchFamily="34" charset="0"/>
                        </a:rPr>
                        <a:t> </a:t>
                      </a:r>
                      <a:r>
                        <a:rPr lang="en-IN" sz="1100" baseline="0" dirty="0" err="1">
                          <a:solidFill>
                            <a:schemeClr val="tx1"/>
                          </a:solidFill>
                          <a:latin typeface="Arial" panose="020B0604020202020204" pitchFamily="34" charset="0"/>
                          <a:cs typeface="Arial" panose="020B0604020202020204" pitchFamily="34" charset="0"/>
                        </a:rPr>
                        <a:t>trên</a:t>
                      </a:r>
                      <a:r>
                        <a:rPr lang="en-IN" sz="1100" baseline="0" dirty="0">
                          <a:solidFill>
                            <a:schemeClr val="tx1"/>
                          </a:solidFill>
                          <a:latin typeface="Arial" panose="020B0604020202020204" pitchFamily="34" charset="0"/>
                          <a:cs typeface="Arial" panose="020B0604020202020204" pitchFamily="34" charset="0"/>
                        </a:rPr>
                        <a:t> </a:t>
                      </a:r>
                      <a:r>
                        <a:rPr lang="en-IN" sz="1100" baseline="0" dirty="0" err="1">
                          <a:solidFill>
                            <a:schemeClr val="tx1"/>
                          </a:solidFill>
                          <a:latin typeface="Arial" panose="020B0604020202020204" pitchFamily="34" charset="0"/>
                          <a:cs typeface="Arial" panose="020B0604020202020204" pitchFamily="34" charset="0"/>
                        </a:rPr>
                        <a:t>thế</a:t>
                      </a:r>
                      <a:r>
                        <a:rPr lang="en-IN" sz="1100" baseline="0" dirty="0">
                          <a:solidFill>
                            <a:schemeClr val="tx1"/>
                          </a:solidFill>
                          <a:latin typeface="Arial" panose="020B0604020202020204" pitchFamily="34" charset="0"/>
                          <a:cs typeface="Arial" panose="020B0604020202020204" pitchFamily="34" charset="0"/>
                        </a:rPr>
                        <a:t> </a:t>
                      </a:r>
                      <a:r>
                        <a:rPr lang="en-IN" sz="1100" baseline="0" dirty="0" err="1">
                          <a:solidFill>
                            <a:schemeClr val="tx1"/>
                          </a:solidFill>
                          <a:latin typeface="Arial" panose="020B0604020202020204" pitchFamily="34" charset="0"/>
                          <a:cs typeface="Arial" panose="020B0604020202020204" pitchFamily="34" charset="0"/>
                        </a:rPr>
                        <a:t>giới</a:t>
                      </a:r>
                      <a:endParaRPr lang="en-IN" sz="1100" dirty="0">
                        <a:solidFill>
                          <a:schemeClr val="tx1"/>
                        </a:solidFill>
                        <a:latin typeface="Arial" panose="020B0604020202020204" pitchFamily="34" charset="0"/>
                        <a:cs typeface="Arial" panose="020B0604020202020204" pitchFamily="34" charset="0"/>
                      </a:endParaRPr>
                    </a:p>
                  </a:txBody>
                  <a:tcPr marL="36000" marR="36000" marT="18288" marB="18288">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r" defTabSz="685743" rtl="0" eaLnBrk="1" latinLnBrk="0" hangingPunct="1">
                        <a:lnSpc>
                          <a:spcPct val="114000"/>
                        </a:lnSpc>
                        <a:spcAft>
                          <a:spcPts val="300"/>
                        </a:spcAft>
                      </a:pPr>
                      <a:r>
                        <a:rPr lang="vi-VN" sz="1100" kern="1200" dirty="0">
                          <a:solidFill>
                            <a:schemeClr val="tx1"/>
                          </a:solidFill>
                          <a:latin typeface="Arial" panose="020B0604020202020204" pitchFamily="34" charset="0"/>
                          <a:ea typeface="+mn-ea"/>
                          <a:cs typeface="Arial" panose="020B0604020202020204" pitchFamily="34" charset="0"/>
                        </a:rPr>
                        <a:t>07</a:t>
                      </a:r>
                      <a:endParaRPr lang="en-IN" sz="1100" kern="1200" dirty="0">
                        <a:solidFill>
                          <a:schemeClr val="tx1"/>
                        </a:solidFill>
                        <a:latin typeface="Arial" panose="020B0604020202020204" pitchFamily="34" charset="0"/>
                        <a:ea typeface="+mn-ea"/>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3344423328"/>
                  </a:ext>
                </a:extLst>
              </a:tr>
              <a:tr h="340815">
                <a:tc>
                  <a:txBody>
                    <a:bodyPr/>
                    <a:lstStyle/>
                    <a:p>
                      <a:pPr>
                        <a:lnSpc>
                          <a:spcPct val="114000"/>
                        </a:lnSpc>
                        <a:spcAft>
                          <a:spcPts val="300"/>
                        </a:spcAft>
                      </a:pPr>
                      <a:r>
                        <a:rPr lang="en-IN" sz="1100" dirty="0">
                          <a:solidFill>
                            <a:schemeClr val="tx1"/>
                          </a:solidFill>
                          <a:latin typeface="Arial" panose="020B0604020202020204" pitchFamily="34" charset="0"/>
                          <a:cs typeface="Arial" panose="020B0604020202020204" pitchFamily="34" charset="0"/>
                        </a:rPr>
                        <a:t>2</a:t>
                      </a: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indent="0" algn="l">
                        <a:lnSpc>
                          <a:spcPct val="114000"/>
                        </a:lnSpc>
                        <a:spcBef>
                          <a:spcPts val="0"/>
                        </a:spcBef>
                        <a:spcAft>
                          <a:spcPts val="300"/>
                        </a:spcAft>
                        <a:buNone/>
                      </a:pPr>
                      <a:r>
                        <a:rPr lang="en-US" sz="1100" kern="1200" baseline="0" dirty="0" err="1">
                          <a:solidFill>
                            <a:schemeClr val="tx1"/>
                          </a:solidFill>
                          <a:latin typeface="Arial" panose="020B0604020202020204" pitchFamily="34" charset="0"/>
                          <a:ea typeface="+mn-ea"/>
                          <a:cs typeface="Arial" panose="020B0604020202020204" pitchFamily="34" charset="0"/>
                        </a:rPr>
                        <a:t>Hạ</a:t>
                      </a:r>
                      <a:r>
                        <a:rPr lang="en-US" sz="1100" kern="1200" baseline="0" dirty="0">
                          <a:solidFill>
                            <a:schemeClr val="tx1"/>
                          </a:solidFill>
                          <a:latin typeface="Arial" panose="020B0604020202020204" pitchFamily="34" charset="0"/>
                          <a:ea typeface="+mn-ea"/>
                          <a:cs typeface="Arial" panose="020B0604020202020204" pitchFamily="34" charset="0"/>
                        </a:rPr>
                        <a:t> </a:t>
                      </a:r>
                      <a:r>
                        <a:rPr lang="en-US" sz="1100" kern="1200" baseline="0" dirty="0" err="1">
                          <a:solidFill>
                            <a:schemeClr val="tx1"/>
                          </a:solidFill>
                          <a:latin typeface="Arial" panose="020B0604020202020204" pitchFamily="34" charset="0"/>
                          <a:ea typeface="+mn-ea"/>
                          <a:cs typeface="Arial" panose="020B0604020202020204" pitchFamily="34" charset="0"/>
                        </a:rPr>
                        <a:t>tầng</a:t>
                      </a:r>
                      <a:r>
                        <a:rPr lang="en-US" sz="1100" kern="1200" baseline="0" dirty="0">
                          <a:solidFill>
                            <a:schemeClr val="tx1"/>
                          </a:solidFill>
                          <a:latin typeface="Arial" panose="020B0604020202020204" pitchFamily="34" charset="0"/>
                          <a:ea typeface="+mn-ea"/>
                          <a:cs typeface="Arial" panose="020B0604020202020204" pitchFamily="34" charset="0"/>
                        </a:rPr>
                        <a:t>, </a:t>
                      </a:r>
                      <a:r>
                        <a:rPr lang="en-US" sz="1100" kern="1200" baseline="0" dirty="0" err="1">
                          <a:solidFill>
                            <a:schemeClr val="tx1"/>
                          </a:solidFill>
                          <a:latin typeface="Arial" panose="020B0604020202020204" pitchFamily="34" charset="0"/>
                          <a:ea typeface="+mn-ea"/>
                          <a:cs typeface="Arial" panose="020B0604020202020204" pitchFamily="34" charset="0"/>
                        </a:rPr>
                        <a:t>nền</a:t>
                      </a:r>
                      <a:r>
                        <a:rPr lang="en-US" sz="1100" kern="1200" baseline="0" dirty="0">
                          <a:solidFill>
                            <a:schemeClr val="tx1"/>
                          </a:solidFill>
                          <a:latin typeface="Arial" panose="020B0604020202020204" pitchFamily="34" charset="0"/>
                          <a:ea typeface="+mn-ea"/>
                          <a:cs typeface="Arial" panose="020B0604020202020204" pitchFamily="34" charset="0"/>
                        </a:rPr>
                        <a:t> </a:t>
                      </a:r>
                      <a:r>
                        <a:rPr lang="en-US" sz="1100" kern="1200" baseline="0" dirty="0" err="1">
                          <a:solidFill>
                            <a:schemeClr val="tx1"/>
                          </a:solidFill>
                          <a:latin typeface="Arial" panose="020B0604020202020204" pitchFamily="34" charset="0"/>
                          <a:ea typeface="+mn-ea"/>
                          <a:cs typeface="Arial" panose="020B0604020202020204" pitchFamily="34" charset="0"/>
                        </a:rPr>
                        <a:t>tảng</a:t>
                      </a:r>
                      <a:r>
                        <a:rPr lang="en-US" sz="1100" kern="1200" baseline="0" dirty="0">
                          <a:solidFill>
                            <a:schemeClr val="tx1"/>
                          </a:solidFill>
                          <a:latin typeface="Arial" panose="020B0604020202020204" pitchFamily="34" charset="0"/>
                          <a:ea typeface="+mn-ea"/>
                          <a:cs typeface="Arial" panose="020B0604020202020204" pitchFamily="34" charset="0"/>
                        </a:rPr>
                        <a:t> </a:t>
                      </a:r>
                      <a:r>
                        <a:rPr lang="en-US" sz="1100" kern="1200" baseline="0" dirty="0" err="1">
                          <a:solidFill>
                            <a:schemeClr val="tx1"/>
                          </a:solidFill>
                          <a:latin typeface="Arial" panose="020B0604020202020204" pitchFamily="34" charset="0"/>
                          <a:ea typeface="+mn-ea"/>
                          <a:cs typeface="Arial" panose="020B0604020202020204" pitchFamily="34" charset="0"/>
                        </a:rPr>
                        <a:t>phát</a:t>
                      </a:r>
                      <a:r>
                        <a:rPr lang="en-US" sz="1100" kern="1200" baseline="0" dirty="0">
                          <a:solidFill>
                            <a:schemeClr val="tx1"/>
                          </a:solidFill>
                          <a:latin typeface="Arial" panose="020B0604020202020204" pitchFamily="34" charset="0"/>
                          <a:ea typeface="+mn-ea"/>
                          <a:cs typeface="Arial" panose="020B0604020202020204" pitchFamily="34" charset="0"/>
                        </a:rPr>
                        <a:t> </a:t>
                      </a:r>
                      <a:r>
                        <a:rPr lang="en-US" sz="1100" kern="1200" baseline="0" dirty="0" err="1">
                          <a:solidFill>
                            <a:schemeClr val="tx1"/>
                          </a:solidFill>
                          <a:latin typeface="Arial" panose="020B0604020202020204" pitchFamily="34" charset="0"/>
                          <a:ea typeface="+mn-ea"/>
                          <a:cs typeface="Arial" panose="020B0604020202020204" pitchFamily="34" charset="0"/>
                        </a:rPr>
                        <a:t>triển</a:t>
                      </a:r>
                      <a:r>
                        <a:rPr lang="en-US" sz="1100" kern="1200" baseline="0" dirty="0">
                          <a:solidFill>
                            <a:schemeClr val="tx1"/>
                          </a:solidFill>
                          <a:latin typeface="Arial" panose="020B0604020202020204" pitchFamily="34" charset="0"/>
                          <a:ea typeface="+mn-ea"/>
                          <a:cs typeface="Arial" panose="020B0604020202020204" pitchFamily="34" charset="0"/>
                        </a:rPr>
                        <a:t> </a:t>
                      </a:r>
                      <a:r>
                        <a:rPr lang="en-US" sz="1100" kern="1200" baseline="0" dirty="0" err="1">
                          <a:solidFill>
                            <a:schemeClr val="tx1"/>
                          </a:solidFill>
                          <a:latin typeface="Arial" panose="020B0604020202020204" pitchFamily="34" charset="0"/>
                          <a:ea typeface="+mn-ea"/>
                          <a:cs typeface="Arial" panose="020B0604020202020204" pitchFamily="34" charset="0"/>
                        </a:rPr>
                        <a:t>nền</a:t>
                      </a:r>
                      <a:r>
                        <a:rPr lang="en-US" sz="1100" kern="1200" baseline="0" dirty="0">
                          <a:solidFill>
                            <a:schemeClr val="tx1"/>
                          </a:solidFill>
                          <a:latin typeface="Arial" panose="020B0604020202020204" pitchFamily="34" charset="0"/>
                          <a:ea typeface="+mn-ea"/>
                          <a:cs typeface="Arial" panose="020B0604020202020204" pitchFamily="34" charset="0"/>
                        </a:rPr>
                        <a:t> </a:t>
                      </a:r>
                      <a:r>
                        <a:rPr lang="en-US" sz="1100" kern="1200" baseline="0" dirty="0" err="1">
                          <a:solidFill>
                            <a:schemeClr val="tx1"/>
                          </a:solidFill>
                          <a:latin typeface="Arial" panose="020B0604020202020204" pitchFamily="34" charset="0"/>
                          <a:ea typeface="+mn-ea"/>
                          <a:cs typeface="Arial" panose="020B0604020202020204" pitchFamily="34" charset="0"/>
                        </a:rPr>
                        <a:t>kinh</a:t>
                      </a:r>
                      <a:r>
                        <a:rPr lang="en-US" sz="1100" kern="1200" baseline="0" dirty="0">
                          <a:solidFill>
                            <a:schemeClr val="tx1"/>
                          </a:solidFill>
                          <a:latin typeface="Arial" panose="020B0604020202020204" pitchFamily="34" charset="0"/>
                          <a:ea typeface="+mn-ea"/>
                          <a:cs typeface="Arial" panose="020B0604020202020204" pitchFamily="34" charset="0"/>
                        </a:rPr>
                        <a:t> </a:t>
                      </a:r>
                      <a:r>
                        <a:rPr lang="en-US" sz="1100" kern="1200" baseline="0" dirty="0" err="1">
                          <a:solidFill>
                            <a:schemeClr val="tx1"/>
                          </a:solidFill>
                          <a:latin typeface="Arial" panose="020B0604020202020204" pitchFamily="34" charset="0"/>
                          <a:ea typeface="+mn-ea"/>
                          <a:cs typeface="Arial" panose="020B0604020202020204" pitchFamily="34" charset="0"/>
                        </a:rPr>
                        <a:t>tế</a:t>
                      </a:r>
                      <a:r>
                        <a:rPr lang="en-US" sz="1100" kern="1200" baseline="0" dirty="0">
                          <a:solidFill>
                            <a:schemeClr val="tx1"/>
                          </a:solidFill>
                          <a:latin typeface="Arial" panose="020B0604020202020204" pitchFamily="34" charset="0"/>
                          <a:ea typeface="+mn-ea"/>
                          <a:cs typeface="Arial" panose="020B0604020202020204" pitchFamily="34" charset="0"/>
                        </a:rPr>
                        <a:t> </a:t>
                      </a:r>
                      <a:r>
                        <a:rPr lang="en-US" sz="1100" kern="1200" baseline="0" dirty="0" err="1">
                          <a:solidFill>
                            <a:schemeClr val="tx1"/>
                          </a:solidFill>
                          <a:latin typeface="Arial" panose="020B0604020202020204" pitchFamily="34" charset="0"/>
                          <a:ea typeface="+mn-ea"/>
                          <a:cs typeface="Arial" panose="020B0604020202020204" pitchFamily="34" charset="0"/>
                        </a:rPr>
                        <a:t>số</a:t>
                      </a:r>
                      <a:r>
                        <a:rPr lang="en-US" sz="1100" kern="1200" baseline="0" dirty="0">
                          <a:solidFill>
                            <a:schemeClr val="tx1"/>
                          </a:solidFill>
                          <a:latin typeface="Arial" panose="020B0604020202020204" pitchFamily="34" charset="0"/>
                          <a:ea typeface="+mn-ea"/>
                          <a:cs typeface="Arial" panose="020B0604020202020204" pitchFamily="34" charset="0"/>
                        </a:rPr>
                        <a:t> </a:t>
                      </a:r>
                      <a:r>
                        <a:rPr lang="en-US" sz="1100" kern="1200" baseline="0" dirty="0" err="1">
                          <a:solidFill>
                            <a:schemeClr val="tx1"/>
                          </a:solidFill>
                          <a:latin typeface="Arial" panose="020B0604020202020204" pitchFamily="34" charset="0"/>
                          <a:ea typeface="+mn-ea"/>
                          <a:cs typeface="Arial" panose="020B0604020202020204" pitchFamily="34" charset="0"/>
                        </a:rPr>
                        <a:t>của</a:t>
                      </a:r>
                      <a:r>
                        <a:rPr lang="en-US" sz="1100" kern="1200" baseline="0" dirty="0">
                          <a:solidFill>
                            <a:schemeClr val="tx1"/>
                          </a:solidFill>
                          <a:latin typeface="Arial" panose="020B0604020202020204" pitchFamily="34" charset="0"/>
                          <a:ea typeface="+mn-ea"/>
                          <a:cs typeface="Arial" panose="020B0604020202020204" pitchFamily="34" charset="0"/>
                        </a:rPr>
                        <a:t> </a:t>
                      </a:r>
                      <a:r>
                        <a:rPr lang="en-US" sz="1100" kern="1200" baseline="0" dirty="0" err="1">
                          <a:solidFill>
                            <a:schemeClr val="tx1"/>
                          </a:solidFill>
                          <a:latin typeface="Arial" panose="020B0604020202020204" pitchFamily="34" charset="0"/>
                          <a:ea typeface="+mn-ea"/>
                          <a:cs typeface="Arial" panose="020B0604020202020204" pitchFamily="34" charset="0"/>
                        </a:rPr>
                        <a:t>Việt</a:t>
                      </a:r>
                      <a:r>
                        <a:rPr lang="en-US" sz="1100" kern="1200" baseline="0" dirty="0">
                          <a:solidFill>
                            <a:schemeClr val="tx1"/>
                          </a:solidFill>
                          <a:latin typeface="Arial" panose="020B0604020202020204" pitchFamily="34" charset="0"/>
                          <a:ea typeface="+mn-ea"/>
                          <a:cs typeface="Arial" panose="020B0604020202020204" pitchFamily="34" charset="0"/>
                        </a:rPr>
                        <a:t> Nam </a:t>
                      </a:r>
                      <a:r>
                        <a:rPr lang="en-US" sz="1100" kern="1200" baseline="0" dirty="0" err="1">
                          <a:solidFill>
                            <a:schemeClr val="tx1"/>
                          </a:solidFill>
                          <a:latin typeface="Arial" panose="020B0604020202020204" pitchFamily="34" charset="0"/>
                          <a:ea typeface="+mn-ea"/>
                          <a:cs typeface="Arial" panose="020B0604020202020204" pitchFamily="34" charset="0"/>
                        </a:rPr>
                        <a:t>và</a:t>
                      </a:r>
                      <a:r>
                        <a:rPr lang="en-US" sz="1100" kern="1200" baseline="0" dirty="0">
                          <a:solidFill>
                            <a:schemeClr val="tx1"/>
                          </a:solidFill>
                          <a:latin typeface="Arial" panose="020B0604020202020204" pitchFamily="34" charset="0"/>
                          <a:ea typeface="+mn-ea"/>
                          <a:cs typeface="Arial" panose="020B0604020202020204" pitchFamily="34" charset="0"/>
                        </a:rPr>
                        <a:t> </a:t>
                      </a:r>
                      <a:r>
                        <a:rPr lang="en-US" sz="1100" kern="1200" baseline="0" dirty="0" err="1">
                          <a:solidFill>
                            <a:schemeClr val="tx1"/>
                          </a:solidFill>
                          <a:latin typeface="Arial" panose="020B0604020202020204" pitchFamily="34" charset="0"/>
                          <a:ea typeface="+mn-ea"/>
                          <a:cs typeface="Arial" panose="020B0604020202020204" pitchFamily="34" charset="0"/>
                        </a:rPr>
                        <a:t>một</a:t>
                      </a:r>
                      <a:r>
                        <a:rPr lang="en-US" sz="1100" kern="1200" baseline="0" dirty="0">
                          <a:solidFill>
                            <a:schemeClr val="tx1"/>
                          </a:solidFill>
                          <a:latin typeface="Arial" panose="020B0604020202020204" pitchFamily="34" charset="0"/>
                          <a:ea typeface="+mn-ea"/>
                          <a:cs typeface="Arial" panose="020B0604020202020204" pitchFamily="34" charset="0"/>
                        </a:rPr>
                        <a:t> </a:t>
                      </a:r>
                      <a:r>
                        <a:rPr lang="en-US" sz="1100" kern="1200" baseline="0" dirty="0" err="1">
                          <a:solidFill>
                            <a:schemeClr val="tx1"/>
                          </a:solidFill>
                          <a:latin typeface="Arial" panose="020B0604020202020204" pitchFamily="34" charset="0"/>
                          <a:ea typeface="+mn-ea"/>
                          <a:cs typeface="Arial" panose="020B0604020202020204" pitchFamily="34" charset="0"/>
                        </a:rPr>
                        <a:t>số</a:t>
                      </a:r>
                      <a:r>
                        <a:rPr lang="en-US" sz="1100" kern="1200" baseline="0" dirty="0">
                          <a:solidFill>
                            <a:schemeClr val="tx1"/>
                          </a:solidFill>
                          <a:latin typeface="Arial" panose="020B0604020202020204" pitchFamily="34" charset="0"/>
                          <a:ea typeface="+mn-ea"/>
                          <a:cs typeface="Arial" panose="020B0604020202020204" pitchFamily="34" charset="0"/>
                        </a:rPr>
                        <a:t> </a:t>
                      </a:r>
                      <a:r>
                        <a:rPr lang="en-US" sz="1100" kern="1200" baseline="0" dirty="0" err="1">
                          <a:solidFill>
                            <a:schemeClr val="tx1"/>
                          </a:solidFill>
                          <a:latin typeface="Arial" panose="020B0604020202020204" pitchFamily="34" charset="0"/>
                          <a:ea typeface="+mn-ea"/>
                          <a:cs typeface="Arial" panose="020B0604020202020204" pitchFamily="34" charset="0"/>
                        </a:rPr>
                        <a:t>quốc</a:t>
                      </a:r>
                      <a:r>
                        <a:rPr lang="en-US" sz="1100" kern="1200" baseline="0" dirty="0">
                          <a:solidFill>
                            <a:schemeClr val="tx1"/>
                          </a:solidFill>
                          <a:latin typeface="Arial" panose="020B0604020202020204" pitchFamily="34" charset="0"/>
                          <a:ea typeface="+mn-ea"/>
                          <a:cs typeface="Arial" panose="020B0604020202020204" pitchFamily="34" charset="0"/>
                        </a:rPr>
                        <a:t> </a:t>
                      </a:r>
                      <a:r>
                        <a:rPr lang="en-US" sz="1100" kern="1200" baseline="0" dirty="0" err="1">
                          <a:solidFill>
                            <a:schemeClr val="tx1"/>
                          </a:solidFill>
                          <a:latin typeface="Arial" panose="020B0604020202020204" pitchFamily="34" charset="0"/>
                          <a:ea typeface="+mn-ea"/>
                          <a:cs typeface="Arial" panose="020B0604020202020204" pitchFamily="34" charset="0"/>
                        </a:rPr>
                        <a:t>gia</a:t>
                      </a:r>
                      <a:r>
                        <a:rPr lang="en-US" sz="1100" kern="1200" baseline="0" dirty="0">
                          <a:solidFill>
                            <a:schemeClr val="tx1"/>
                          </a:solidFill>
                          <a:latin typeface="Arial" panose="020B0604020202020204" pitchFamily="34" charset="0"/>
                          <a:ea typeface="+mn-ea"/>
                          <a:cs typeface="Arial" panose="020B0604020202020204" pitchFamily="34" charset="0"/>
                        </a:rPr>
                        <a:t> </a:t>
                      </a:r>
                      <a:r>
                        <a:rPr lang="en-US" sz="1100" kern="1200" baseline="0" dirty="0" err="1">
                          <a:solidFill>
                            <a:schemeClr val="tx1"/>
                          </a:solidFill>
                          <a:latin typeface="Arial" panose="020B0604020202020204" pitchFamily="34" charset="0"/>
                          <a:ea typeface="+mn-ea"/>
                          <a:cs typeface="Arial" panose="020B0604020202020204" pitchFamily="34" charset="0"/>
                        </a:rPr>
                        <a:t>trong</a:t>
                      </a:r>
                      <a:r>
                        <a:rPr lang="en-US" sz="1100" kern="1200" baseline="0" dirty="0">
                          <a:solidFill>
                            <a:schemeClr val="tx1"/>
                          </a:solidFill>
                          <a:latin typeface="Arial" panose="020B0604020202020204" pitchFamily="34" charset="0"/>
                          <a:ea typeface="+mn-ea"/>
                          <a:cs typeface="Arial" panose="020B0604020202020204" pitchFamily="34" charset="0"/>
                        </a:rPr>
                        <a:t> </a:t>
                      </a:r>
                      <a:r>
                        <a:rPr lang="en-US" sz="1100" kern="1200" baseline="0" dirty="0" err="1">
                          <a:solidFill>
                            <a:schemeClr val="tx1"/>
                          </a:solidFill>
                          <a:latin typeface="Arial" panose="020B0604020202020204" pitchFamily="34" charset="0"/>
                          <a:ea typeface="+mn-ea"/>
                          <a:cs typeface="Arial" panose="020B0604020202020204" pitchFamily="34" charset="0"/>
                        </a:rPr>
                        <a:t>khu</a:t>
                      </a:r>
                      <a:r>
                        <a:rPr lang="en-US" sz="1100" kern="1200" baseline="0" dirty="0">
                          <a:solidFill>
                            <a:schemeClr val="tx1"/>
                          </a:solidFill>
                          <a:latin typeface="Arial" panose="020B0604020202020204" pitchFamily="34" charset="0"/>
                          <a:ea typeface="+mn-ea"/>
                          <a:cs typeface="Arial" panose="020B0604020202020204" pitchFamily="34" charset="0"/>
                        </a:rPr>
                        <a:t> </a:t>
                      </a:r>
                      <a:r>
                        <a:rPr lang="en-US" sz="1100" kern="1200" baseline="0" dirty="0" err="1">
                          <a:solidFill>
                            <a:schemeClr val="tx1"/>
                          </a:solidFill>
                          <a:latin typeface="Arial" panose="020B0604020202020204" pitchFamily="34" charset="0"/>
                          <a:ea typeface="+mn-ea"/>
                          <a:cs typeface="Arial" panose="020B0604020202020204" pitchFamily="34" charset="0"/>
                        </a:rPr>
                        <a:t>vực</a:t>
                      </a:r>
                      <a:r>
                        <a:rPr lang="en-US" sz="1100" kern="1200" baseline="0" dirty="0">
                          <a:solidFill>
                            <a:schemeClr val="tx1"/>
                          </a:solidFill>
                          <a:latin typeface="Arial" panose="020B0604020202020204" pitchFamily="34" charset="0"/>
                          <a:ea typeface="+mn-ea"/>
                          <a:cs typeface="Arial" panose="020B0604020202020204" pitchFamily="34" charset="0"/>
                        </a:rPr>
                        <a:t> </a:t>
                      </a:r>
                      <a:r>
                        <a:rPr lang="en-US" sz="1100" kern="1200" baseline="0" dirty="0" err="1">
                          <a:solidFill>
                            <a:schemeClr val="tx1"/>
                          </a:solidFill>
                          <a:latin typeface="Arial" panose="020B0604020202020204" pitchFamily="34" charset="0"/>
                          <a:ea typeface="+mn-ea"/>
                          <a:cs typeface="Arial" panose="020B0604020202020204" pitchFamily="34" charset="0"/>
                        </a:rPr>
                        <a:t>Đông</a:t>
                      </a:r>
                      <a:r>
                        <a:rPr lang="en-US" sz="1100" kern="1200" baseline="0" dirty="0">
                          <a:solidFill>
                            <a:schemeClr val="tx1"/>
                          </a:solidFill>
                          <a:latin typeface="Arial" panose="020B0604020202020204" pitchFamily="34" charset="0"/>
                          <a:ea typeface="+mn-ea"/>
                          <a:cs typeface="Arial" panose="020B0604020202020204" pitchFamily="34" charset="0"/>
                        </a:rPr>
                        <a:t> Nam Á</a:t>
                      </a:r>
                    </a:p>
                  </a:txBody>
                  <a:tcPr marL="36000" marR="36000" marT="18288" marB="18288">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r" defTabSz="685743" rtl="0" eaLnBrk="1" latinLnBrk="0" hangingPunct="1">
                        <a:lnSpc>
                          <a:spcPct val="114000"/>
                        </a:lnSpc>
                        <a:spcAft>
                          <a:spcPts val="300"/>
                        </a:spcAft>
                      </a:pPr>
                      <a:r>
                        <a:rPr lang="vi-VN" sz="1100" kern="1200" dirty="0">
                          <a:solidFill>
                            <a:schemeClr val="tx1"/>
                          </a:solidFill>
                          <a:latin typeface="Arial" panose="020B0604020202020204" pitchFamily="34" charset="0"/>
                          <a:ea typeface="+mn-ea"/>
                          <a:cs typeface="Arial" panose="020B0604020202020204" pitchFamily="34" charset="0"/>
                        </a:rPr>
                        <a:t>10</a:t>
                      </a:r>
                      <a:endParaRPr lang="en-IN" sz="1100" kern="1200" dirty="0">
                        <a:solidFill>
                          <a:schemeClr val="tx1"/>
                        </a:solidFill>
                        <a:latin typeface="Arial" panose="020B0604020202020204" pitchFamily="34" charset="0"/>
                        <a:ea typeface="+mn-ea"/>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4196303954"/>
                  </a:ext>
                </a:extLst>
              </a:tr>
              <a:tr h="208255">
                <a:tc>
                  <a:txBody>
                    <a:bodyPr/>
                    <a:lstStyle/>
                    <a:p>
                      <a:pPr>
                        <a:lnSpc>
                          <a:spcPct val="114000"/>
                        </a:lnSpc>
                        <a:spcAft>
                          <a:spcPts val="300"/>
                        </a:spcAft>
                      </a:pPr>
                      <a:r>
                        <a:rPr lang="en-IN" sz="1100" dirty="0">
                          <a:solidFill>
                            <a:schemeClr val="tx1"/>
                          </a:solidFill>
                          <a:latin typeface="Arial" panose="020B0604020202020204" pitchFamily="34" charset="0"/>
                          <a:cs typeface="Arial" panose="020B0604020202020204" pitchFamily="34" charset="0"/>
                        </a:rPr>
                        <a:t>3</a:t>
                      </a: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685743" rtl="0" eaLnBrk="1" fontAlgn="auto" latinLnBrk="0" hangingPunct="1">
                        <a:lnSpc>
                          <a:spcPct val="114000"/>
                        </a:lnSpc>
                        <a:spcBef>
                          <a:spcPts val="0"/>
                        </a:spcBef>
                        <a:spcAft>
                          <a:spcPts val="300"/>
                        </a:spcAft>
                        <a:buClrTx/>
                        <a:buSzTx/>
                        <a:buFontTx/>
                        <a:buNone/>
                        <a:tabLst/>
                        <a:defRPr/>
                      </a:pPr>
                      <a:r>
                        <a:rPr lang="en-IN" sz="1100" dirty="0" err="1">
                          <a:solidFill>
                            <a:schemeClr val="tx1"/>
                          </a:solidFill>
                          <a:latin typeface="Arial" panose="020B0604020202020204" pitchFamily="34" charset="0"/>
                          <a:cs typeface="Arial" panose="020B0604020202020204" pitchFamily="34" charset="0"/>
                        </a:rPr>
                        <a:t>Thực</a:t>
                      </a:r>
                      <a:r>
                        <a:rPr lang="en-IN" sz="1100" baseline="0" dirty="0">
                          <a:solidFill>
                            <a:schemeClr val="tx1"/>
                          </a:solidFill>
                          <a:latin typeface="Arial" panose="020B0604020202020204" pitchFamily="34" charset="0"/>
                          <a:cs typeface="Arial" panose="020B0604020202020204" pitchFamily="34" charset="0"/>
                        </a:rPr>
                        <a:t> </a:t>
                      </a:r>
                      <a:r>
                        <a:rPr lang="en-IN" sz="1100" baseline="0" dirty="0" err="1">
                          <a:solidFill>
                            <a:schemeClr val="tx1"/>
                          </a:solidFill>
                          <a:latin typeface="Arial" panose="020B0604020202020204" pitchFamily="34" charset="0"/>
                          <a:cs typeface="Arial" panose="020B0604020202020204" pitchFamily="34" charset="0"/>
                        </a:rPr>
                        <a:t>trạng</a:t>
                      </a:r>
                      <a:r>
                        <a:rPr lang="en-IN" sz="1100" baseline="0" dirty="0">
                          <a:solidFill>
                            <a:schemeClr val="tx1"/>
                          </a:solidFill>
                          <a:latin typeface="Arial" panose="020B0604020202020204" pitchFamily="34" charset="0"/>
                          <a:cs typeface="Arial" panose="020B0604020202020204" pitchFamily="34" charset="0"/>
                        </a:rPr>
                        <a:t> </a:t>
                      </a:r>
                      <a:r>
                        <a:rPr lang="en-IN" sz="1100" baseline="0" dirty="0" err="1">
                          <a:solidFill>
                            <a:schemeClr val="tx1"/>
                          </a:solidFill>
                          <a:latin typeface="Arial" panose="020B0604020202020204" pitchFamily="34" charset="0"/>
                          <a:cs typeface="Arial" panose="020B0604020202020204" pitchFamily="34" charset="0"/>
                        </a:rPr>
                        <a:t>chuyển</a:t>
                      </a:r>
                      <a:r>
                        <a:rPr lang="en-IN" sz="1100" baseline="0" dirty="0">
                          <a:solidFill>
                            <a:schemeClr val="tx1"/>
                          </a:solidFill>
                          <a:latin typeface="Arial" panose="020B0604020202020204" pitchFamily="34" charset="0"/>
                          <a:cs typeface="Arial" panose="020B0604020202020204" pitchFamily="34" charset="0"/>
                        </a:rPr>
                        <a:t> </a:t>
                      </a:r>
                      <a:r>
                        <a:rPr lang="en-IN" sz="1100" baseline="0" dirty="0" err="1">
                          <a:solidFill>
                            <a:schemeClr val="tx1"/>
                          </a:solidFill>
                          <a:latin typeface="Arial" panose="020B0604020202020204" pitchFamily="34" charset="0"/>
                          <a:cs typeface="Arial" panose="020B0604020202020204" pitchFamily="34" charset="0"/>
                        </a:rPr>
                        <a:t>đổi</a:t>
                      </a:r>
                      <a:r>
                        <a:rPr lang="en-IN" sz="1100" baseline="0" dirty="0">
                          <a:solidFill>
                            <a:schemeClr val="tx1"/>
                          </a:solidFill>
                          <a:latin typeface="Arial" panose="020B0604020202020204" pitchFamily="34" charset="0"/>
                          <a:cs typeface="Arial" panose="020B0604020202020204" pitchFamily="34" charset="0"/>
                        </a:rPr>
                        <a:t> </a:t>
                      </a:r>
                      <a:r>
                        <a:rPr lang="en-IN" sz="1100" baseline="0" dirty="0" err="1">
                          <a:solidFill>
                            <a:schemeClr val="tx1"/>
                          </a:solidFill>
                          <a:latin typeface="Arial" panose="020B0604020202020204" pitchFamily="34" charset="0"/>
                          <a:cs typeface="Arial" panose="020B0604020202020204" pitchFamily="34" charset="0"/>
                        </a:rPr>
                        <a:t>số</a:t>
                      </a:r>
                      <a:r>
                        <a:rPr lang="en-IN" sz="1100" baseline="0" dirty="0">
                          <a:solidFill>
                            <a:schemeClr val="tx1"/>
                          </a:solidFill>
                          <a:latin typeface="Arial" panose="020B0604020202020204" pitchFamily="34" charset="0"/>
                          <a:cs typeface="Arial" panose="020B0604020202020204" pitchFamily="34" charset="0"/>
                        </a:rPr>
                        <a:t> </a:t>
                      </a:r>
                      <a:r>
                        <a:rPr lang="en-IN" sz="1100" baseline="0" dirty="0" err="1">
                          <a:solidFill>
                            <a:schemeClr val="tx1"/>
                          </a:solidFill>
                          <a:latin typeface="Arial" panose="020B0604020202020204" pitchFamily="34" charset="0"/>
                          <a:cs typeface="Arial" panose="020B0604020202020204" pitchFamily="34" charset="0"/>
                        </a:rPr>
                        <a:t>tại</a:t>
                      </a:r>
                      <a:r>
                        <a:rPr lang="en-IN" sz="1100" baseline="0" dirty="0">
                          <a:solidFill>
                            <a:schemeClr val="tx1"/>
                          </a:solidFill>
                          <a:latin typeface="Arial" panose="020B0604020202020204" pitchFamily="34" charset="0"/>
                          <a:cs typeface="Arial" panose="020B0604020202020204" pitchFamily="34" charset="0"/>
                        </a:rPr>
                        <a:t> </a:t>
                      </a:r>
                      <a:r>
                        <a:rPr lang="en-IN" sz="1100" baseline="0" dirty="0" err="1">
                          <a:solidFill>
                            <a:schemeClr val="tx1"/>
                          </a:solidFill>
                          <a:latin typeface="Arial" panose="020B0604020202020204" pitchFamily="34" charset="0"/>
                          <a:cs typeface="Arial" panose="020B0604020202020204" pitchFamily="34" charset="0"/>
                        </a:rPr>
                        <a:t>Việt</a:t>
                      </a:r>
                      <a:r>
                        <a:rPr lang="en-IN" sz="1100" baseline="0" dirty="0">
                          <a:solidFill>
                            <a:schemeClr val="tx1"/>
                          </a:solidFill>
                          <a:latin typeface="Arial" panose="020B0604020202020204" pitchFamily="34" charset="0"/>
                          <a:cs typeface="Arial" panose="020B0604020202020204" pitchFamily="34" charset="0"/>
                        </a:rPr>
                        <a:t> Nam</a:t>
                      </a:r>
                      <a:endParaRPr lang="en-IN" sz="1100" dirty="0">
                        <a:solidFill>
                          <a:schemeClr val="tx1"/>
                        </a:solidFill>
                        <a:latin typeface="Arial" panose="020B0604020202020204" pitchFamily="34" charset="0"/>
                        <a:cs typeface="Arial" panose="020B0604020202020204" pitchFamily="34" charset="0"/>
                      </a:endParaRPr>
                    </a:p>
                  </a:txBody>
                  <a:tcPr marL="36000" marR="36000" marT="18288" marB="18288">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r" defTabSz="685743" rtl="0" eaLnBrk="1" latinLnBrk="0" hangingPunct="1">
                        <a:lnSpc>
                          <a:spcPct val="114000"/>
                        </a:lnSpc>
                        <a:spcAft>
                          <a:spcPts val="300"/>
                        </a:spcAft>
                      </a:pPr>
                      <a:r>
                        <a:rPr lang="vi-VN" sz="1100" kern="1200" dirty="0">
                          <a:solidFill>
                            <a:schemeClr val="tx1"/>
                          </a:solidFill>
                          <a:latin typeface="Arial" panose="020B0604020202020204" pitchFamily="34" charset="0"/>
                          <a:ea typeface="+mn-ea"/>
                          <a:cs typeface="Arial" panose="020B0604020202020204" pitchFamily="34" charset="0"/>
                        </a:rPr>
                        <a:t>12</a:t>
                      </a:r>
                      <a:endParaRPr lang="en-IN" sz="1100" kern="1200" dirty="0">
                        <a:solidFill>
                          <a:schemeClr val="tx1"/>
                        </a:solidFill>
                        <a:latin typeface="Arial" panose="020B0604020202020204" pitchFamily="34" charset="0"/>
                        <a:ea typeface="+mn-ea"/>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1026951545"/>
                  </a:ext>
                </a:extLst>
              </a:tr>
              <a:tr h="208255">
                <a:tc>
                  <a:txBody>
                    <a:bodyPr/>
                    <a:lstStyle/>
                    <a:p>
                      <a:pPr>
                        <a:lnSpc>
                          <a:spcPct val="114000"/>
                        </a:lnSpc>
                        <a:spcAft>
                          <a:spcPts val="300"/>
                        </a:spcAft>
                      </a:pPr>
                      <a:endParaRPr lang="en-IN" sz="1100" b="1" dirty="0">
                        <a:solidFill>
                          <a:schemeClr val="bg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nSpc>
                          <a:spcPct val="114000"/>
                        </a:lnSpc>
                        <a:spcAft>
                          <a:spcPts val="300"/>
                        </a:spcAft>
                      </a:pPr>
                      <a:endParaRPr lang="en-IN" sz="1100" b="1" dirty="0">
                        <a:solidFill>
                          <a:schemeClr val="bg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lnSpc>
                          <a:spcPct val="114000"/>
                        </a:lnSpc>
                        <a:spcAft>
                          <a:spcPts val="300"/>
                        </a:spcAft>
                      </a:pPr>
                      <a:endParaRPr lang="en-IN" sz="1100" b="1" dirty="0">
                        <a:solidFill>
                          <a:schemeClr val="bg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2806820160"/>
                  </a:ext>
                </a:extLst>
              </a:tr>
              <a:tr h="208255">
                <a:tc>
                  <a:txBody>
                    <a:bodyPr/>
                    <a:lstStyle/>
                    <a:p>
                      <a:pPr>
                        <a:lnSpc>
                          <a:spcPct val="114000"/>
                        </a:lnSpc>
                        <a:spcAft>
                          <a:spcPts val="300"/>
                        </a:spcAft>
                      </a:pPr>
                      <a:r>
                        <a:rPr lang="en-IN" sz="1100" b="1" dirty="0" err="1">
                          <a:solidFill>
                            <a:schemeClr val="bg1"/>
                          </a:solidFill>
                          <a:latin typeface="Arial" panose="020B0604020202020204" pitchFamily="34" charset="0"/>
                          <a:cs typeface="Arial" panose="020B0604020202020204" pitchFamily="34" charset="0"/>
                        </a:rPr>
                        <a:t>Phần</a:t>
                      </a:r>
                      <a:r>
                        <a:rPr lang="en-IN" sz="1100" b="1" dirty="0">
                          <a:solidFill>
                            <a:schemeClr val="bg1"/>
                          </a:solidFill>
                          <a:latin typeface="Arial" panose="020B0604020202020204" pitchFamily="34" charset="0"/>
                          <a:cs typeface="Arial" panose="020B0604020202020204" pitchFamily="34" charset="0"/>
                        </a:rPr>
                        <a:t> II.</a:t>
                      </a: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003A65"/>
                    </a:solidFill>
                  </a:tcPr>
                </a:tc>
                <a:tc>
                  <a:txBody>
                    <a:bodyPr/>
                    <a:lstStyle/>
                    <a:p>
                      <a:pPr>
                        <a:lnSpc>
                          <a:spcPct val="114000"/>
                        </a:lnSpc>
                        <a:spcAft>
                          <a:spcPts val="300"/>
                        </a:spcAft>
                      </a:pPr>
                      <a:r>
                        <a:rPr lang="en-IN" sz="1100" b="1" dirty="0" err="1">
                          <a:solidFill>
                            <a:schemeClr val="bg1"/>
                          </a:solidFill>
                          <a:latin typeface="Arial" panose="020B0604020202020204" pitchFamily="34" charset="0"/>
                          <a:cs typeface="Arial" panose="020B0604020202020204" pitchFamily="34" charset="0"/>
                        </a:rPr>
                        <a:t>Định</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nghĩa</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và</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các</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khái</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niệm</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chuyển</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đổi</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số</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cho</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doanh</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nghiệp</a:t>
                      </a:r>
                      <a:endParaRPr lang="en-IN" sz="1100" b="1" dirty="0">
                        <a:solidFill>
                          <a:schemeClr val="bg1"/>
                        </a:solidFill>
                        <a:latin typeface="Arial" panose="020B0604020202020204" pitchFamily="34" charset="0"/>
                        <a:cs typeface="Arial" panose="020B0604020202020204" pitchFamily="34" charset="0"/>
                      </a:endParaRPr>
                    </a:p>
                  </a:txBody>
                  <a:tcPr marL="36000" marR="36000" marT="18288" marB="18288">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003A65"/>
                    </a:solidFill>
                  </a:tcPr>
                </a:tc>
                <a:tc>
                  <a:txBody>
                    <a:bodyPr/>
                    <a:lstStyle/>
                    <a:p>
                      <a:pPr algn="r">
                        <a:lnSpc>
                          <a:spcPct val="114000"/>
                        </a:lnSpc>
                        <a:spcAft>
                          <a:spcPts val="300"/>
                        </a:spcAft>
                      </a:pPr>
                      <a:r>
                        <a:rPr lang="vi-VN" sz="1100" b="1" dirty="0">
                          <a:solidFill>
                            <a:schemeClr val="bg1"/>
                          </a:solidFill>
                          <a:latin typeface="Arial" panose="020B0604020202020204" pitchFamily="34" charset="0"/>
                          <a:cs typeface="Arial" panose="020B0604020202020204" pitchFamily="34" charset="0"/>
                        </a:rPr>
                        <a:t>17</a:t>
                      </a:r>
                      <a:endParaRPr lang="en-IN" sz="1100" b="1" dirty="0">
                        <a:solidFill>
                          <a:schemeClr val="bg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003A65"/>
                    </a:solidFill>
                  </a:tcPr>
                </a:tc>
                <a:extLst>
                  <a:ext uri="{0D108BD9-81ED-4DB2-BD59-A6C34878D82A}">
                    <a16:rowId xmlns:a16="http://schemas.microsoft.com/office/drawing/2014/main" xmlns="" val="3064214183"/>
                  </a:ext>
                </a:extLst>
              </a:tr>
              <a:tr h="208255">
                <a:tc>
                  <a:txBody>
                    <a:bodyPr/>
                    <a:lstStyle/>
                    <a:p>
                      <a:pPr algn="l">
                        <a:lnSpc>
                          <a:spcPct val="114000"/>
                        </a:lnSpc>
                        <a:spcAft>
                          <a:spcPts val="300"/>
                        </a:spcAft>
                      </a:pPr>
                      <a:r>
                        <a:rPr lang="en-IN" sz="1100" dirty="0">
                          <a:solidFill>
                            <a:schemeClr val="tx1"/>
                          </a:solidFill>
                          <a:latin typeface="Arial" panose="020B0604020202020204" pitchFamily="34" charset="0"/>
                          <a:cs typeface="Arial" panose="020B0604020202020204" pitchFamily="34" charset="0"/>
                        </a:rPr>
                        <a:t>1</a:t>
                      </a: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14000"/>
                        </a:lnSpc>
                        <a:spcAft>
                          <a:spcPts val="300"/>
                        </a:spcAft>
                      </a:pPr>
                      <a:r>
                        <a:rPr lang="en-IN" sz="1100" dirty="0" err="1">
                          <a:solidFill>
                            <a:schemeClr val="tx1"/>
                          </a:solidFill>
                          <a:latin typeface="Arial" panose="020B0604020202020204" pitchFamily="34" charset="0"/>
                          <a:cs typeface="Arial" panose="020B0604020202020204" pitchFamily="34" charset="0"/>
                        </a:rPr>
                        <a:t>Định</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nghĩa</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chuyển</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đổi</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số</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trong</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doanh</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nghiệp</a:t>
                      </a:r>
                      <a:endParaRPr lang="en-IN" sz="1100" dirty="0">
                        <a:solidFill>
                          <a:schemeClr val="tx1"/>
                        </a:solidFill>
                        <a:latin typeface="Arial" panose="020B0604020202020204" pitchFamily="34" charset="0"/>
                        <a:cs typeface="Arial" panose="020B0604020202020204" pitchFamily="34" charset="0"/>
                      </a:endParaRPr>
                    </a:p>
                  </a:txBody>
                  <a:tcPr marL="36000" marR="36000" marT="18288" marB="18288">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lnSpc>
                          <a:spcPct val="114000"/>
                        </a:lnSpc>
                        <a:spcAft>
                          <a:spcPts val="300"/>
                        </a:spcAft>
                      </a:pPr>
                      <a:r>
                        <a:rPr lang="vi-VN" sz="1100" dirty="0">
                          <a:solidFill>
                            <a:schemeClr val="tx1"/>
                          </a:solidFill>
                          <a:latin typeface="Arial" panose="020B0604020202020204" pitchFamily="34" charset="0"/>
                          <a:cs typeface="Arial" panose="020B0604020202020204" pitchFamily="34" charset="0"/>
                        </a:rPr>
                        <a:t>18</a:t>
                      </a:r>
                      <a:endParaRPr lang="en-IN" sz="1100" dirty="0">
                        <a:solidFill>
                          <a:schemeClr val="tx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2224554597"/>
                  </a:ext>
                </a:extLst>
              </a:tr>
              <a:tr h="208255">
                <a:tc>
                  <a:txBody>
                    <a:bodyPr/>
                    <a:lstStyle/>
                    <a:p>
                      <a:pPr>
                        <a:lnSpc>
                          <a:spcPct val="114000"/>
                        </a:lnSpc>
                        <a:spcAft>
                          <a:spcPts val="300"/>
                        </a:spcAft>
                      </a:pPr>
                      <a:r>
                        <a:rPr lang="en-IN" sz="1100" dirty="0">
                          <a:solidFill>
                            <a:schemeClr val="tx1"/>
                          </a:solidFill>
                          <a:latin typeface="Arial" panose="020B0604020202020204" pitchFamily="34" charset="0"/>
                          <a:cs typeface="Arial" panose="020B0604020202020204" pitchFamily="34" charset="0"/>
                        </a:rPr>
                        <a:t>2</a:t>
                      </a: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14000"/>
                        </a:lnSpc>
                        <a:spcAft>
                          <a:spcPts val="300"/>
                        </a:spcAft>
                      </a:pPr>
                      <a:r>
                        <a:rPr lang="en-IN" sz="1100" dirty="0" err="1">
                          <a:solidFill>
                            <a:schemeClr val="tx1"/>
                          </a:solidFill>
                          <a:latin typeface="Arial" panose="020B0604020202020204" pitchFamily="34" charset="0"/>
                          <a:cs typeface="Arial" panose="020B0604020202020204" pitchFamily="34" charset="0"/>
                        </a:rPr>
                        <a:t>Các</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lĩnh</a:t>
                      </a:r>
                      <a:r>
                        <a:rPr lang="en-IN" sz="1100" dirty="0">
                          <a:solidFill>
                            <a:schemeClr val="tx1"/>
                          </a:solidFill>
                          <a:latin typeface="Arial" panose="020B0604020202020204" pitchFamily="34" charset="0"/>
                          <a:cs typeface="Arial" panose="020B0604020202020204" pitchFamily="34" charset="0"/>
                        </a:rPr>
                        <a:t> v</a:t>
                      </a:r>
                      <a:r>
                        <a:rPr lang="en-US" sz="1100" dirty="0" err="1">
                          <a:solidFill>
                            <a:schemeClr val="tx1"/>
                          </a:solidFill>
                          <a:latin typeface="Arial" panose="020B0604020202020204" pitchFamily="34" charset="0"/>
                          <a:cs typeface="Arial" panose="020B0604020202020204" pitchFamily="34" charset="0"/>
                        </a:rPr>
                        <a:t>ực</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trọng</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tâm</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của</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chuyển</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đổi</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số</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trong</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doanh</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nghiệp</a:t>
                      </a:r>
                      <a:endParaRPr lang="en-IN" sz="1100" dirty="0">
                        <a:solidFill>
                          <a:schemeClr val="tx1"/>
                        </a:solidFill>
                        <a:latin typeface="Arial" panose="020B0604020202020204" pitchFamily="34" charset="0"/>
                        <a:cs typeface="Arial" panose="020B0604020202020204" pitchFamily="34" charset="0"/>
                      </a:endParaRPr>
                    </a:p>
                  </a:txBody>
                  <a:tcPr marL="36000" marR="36000" marT="18288" marB="18288">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lnSpc>
                          <a:spcPct val="114000"/>
                        </a:lnSpc>
                        <a:spcAft>
                          <a:spcPts val="300"/>
                        </a:spcAft>
                      </a:pPr>
                      <a:r>
                        <a:rPr lang="vi-VN" sz="1100" dirty="0">
                          <a:solidFill>
                            <a:schemeClr val="tx1"/>
                          </a:solidFill>
                          <a:latin typeface="Arial" panose="020B0604020202020204" pitchFamily="34" charset="0"/>
                          <a:cs typeface="Arial" panose="020B0604020202020204" pitchFamily="34" charset="0"/>
                        </a:rPr>
                        <a:t>18</a:t>
                      </a:r>
                      <a:endParaRPr lang="en-IN" sz="1100" dirty="0">
                        <a:solidFill>
                          <a:schemeClr val="tx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51471639"/>
                  </a:ext>
                </a:extLst>
              </a:tr>
              <a:tr h="208255">
                <a:tc>
                  <a:txBody>
                    <a:bodyPr/>
                    <a:lstStyle/>
                    <a:p>
                      <a:pPr>
                        <a:lnSpc>
                          <a:spcPct val="114000"/>
                        </a:lnSpc>
                        <a:spcAft>
                          <a:spcPts val="300"/>
                        </a:spcAft>
                      </a:pPr>
                      <a:r>
                        <a:rPr lang="en-IN" sz="1100" dirty="0">
                          <a:solidFill>
                            <a:schemeClr val="tx1"/>
                          </a:solidFill>
                          <a:latin typeface="Arial" panose="020B0604020202020204" pitchFamily="34" charset="0"/>
                          <a:cs typeface="Arial" panose="020B0604020202020204" pitchFamily="34" charset="0"/>
                        </a:rPr>
                        <a:t>3</a:t>
                      </a: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685743" rtl="0" eaLnBrk="1" fontAlgn="auto" latinLnBrk="0" hangingPunct="1">
                        <a:lnSpc>
                          <a:spcPct val="114000"/>
                        </a:lnSpc>
                        <a:spcBef>
                          <a:spcPts val="0"/>
                        </a:spcBef>
                        <a:spcAft>
                          <a:spcPts val="300"/>
                        </a:spcAft>
                        <a:buClrTx/>
                        <a:buSzTx/>
                        <a:buFontTx/>
                        <a:buNone/>
                        <a:tabLst/>
                        <a:defRPr/>
                      </a:pPr>
                      <a:r>
                        <a:rPr lang="en-IN" sz="1100" dirty="0" err="1">
                          <a:solidFill>
                            <a:schemeClr val="tx1"/>
                          </a:solidFill>
                          <a:latin typeface="Arial" panose="020B0604020202020204" pitchFamily="34" charset="0"/>
                          <a:cs typeface="Arial" panose="020B0604020202020204" pitchFamily="34" charset="0"/>
                        </a:rPr>
                        <a:t>Các</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giai</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đoạn</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của</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chuyển</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đổi</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số</a:t>
                      </a:r>
                      <a:endParaRPr lang="en-IN" sz="1100" dirty="0">
                        <a:solidFill>
                          <a:schemeClr val="tx1"/>
                        </a:solidFill>
                        <a:latin typeface="Arial" panose="020B0604020202020204" pitchFamily="34" charset="0"/>
                        <a:cs typeface="Arial" panose="020B0604020202020204" pitchFamily="34" charset="0"/>
                      </a:endParaRPr>
                    </a:p>
                  </a:txBody>
                  <a:tcPr marL="36000" marR="36000" marT="18288" marB="18288">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lnSpc>
                          <a:spcPct val="114000"/>
                        </a:lnSpc>
                        <a:spcAft>
                          <a:spcPts val="300"/>
                        </a:spcAft>
                      </a:pPr>
                      <a:r>
                        <a:rPr lang="vi-VN" sz="1100" dirty="0">
                          <a:solidFill>
                            <a:schemeClr val="tx1"/>
                          </a:solidFill>
                          <a:latin typeface="Arial" panose="020B0604020202020204" pitchFamily="34" charset="0"/>
                          <a:cs typeface="Arial" panose="020B0604020202020204" pitchFamily="34" charset="0"/>
                        </a:rPr>
                        <a:t>20</a:t>
                      </a:r>
                      <a:endParaRPr lang="en-IN" sz="1100" dirty="0">
                        <a:solidFill>
                          <a:schemeClr val="tx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2421914055"/>
                  </a:ext>
                </a:extLst>
              </a:tr>
              <a:tr h="208255">
                <a:tc>
                  <a:txBody>
                    <a:bodyPr/>
                    <a:lstStyle/>
                    <a:p>
                      <a:pPr>
                        <a:lnSpc>
                          <a:spcPct val="114000"/>
                        </a:lnSpc>
                        <a:spcAft>
                          <a:spcPts val="300"/>
                        </a:spcAft>
                      </a:pPr>
                      <a:endParaRPr lang="en-IN" sz="1100" b="1" dirty="0">
                        <a:solidFill>
                          <a:schemeClr val="bg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4000"/>
                        </a:lnSpc>
                        <a:spcAft>
                          <a:spcPts val="300"/>
                        </a:spcAft>
                      </a:pPr>
                      <a:endParaRPr lang="en-IN" sz="1100" b="1" dirty="0">
                        <a:solidFill>
                          <a:schemeClr val="bg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14000"/>
                        </a:lnSpc>
                        <a:spcAft>
                          <a:spcPts val="300"/>
                        </a:spcAft>
                      </a:pPr>
                      <a:endParaRPr lang="en-IN" sz="1100" b="1" dirty="0">
                        <a:solidFill>
                          <a:schemeClr val="bg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040720665"/>
                  </a:ext>
                </a:extLst>
              </a:tr>
              <a:tr h="208255">
                <a:tc>
                  <a:txBody>
                    <a:bodyPr/>
                    <a:lstStyle/>
                    <a:p>
                      <a:pPr>
                        <a:lnSpc>
                          <a:spcPct val="114000"/>
                        </a:lnSpc>
                        <a:spcAft>
                          <a:spcPts val="300"/>
                        </a:spcAft>
                      </a:pPr>
                      <a:r>
                        <a:rPr lang="en-IN" sz="1100" b="1" dirty="0" err="1">
                          <a:solidFill>
                            <a:schemeClr val="bg1"/>
                          </a:solidFill>
                          <a:latin typeface="Arial" panose="020B0604020202020204" pitchFamily="34" charset="0"/>
                          <a:cs typeface="Arial" panose="020B0604020202020204" pitchFamily="34" charset="0"/>
                        </a:rPr>
                        <a:t>Phần</a:t>
                      </a:r>
                      <a:r>
                        <a:rPr lang="en-IN" sz="1100" b="1" dirty="0">
                          <a:solidFill>
                            <a:schemeClr val="bg1"/>
                          </a:solidFill>
                          <a:latin typeface="Arial" panose="020B0604020202020204" pitchFamily="34" charset="0"/>
                          <a:cs typeface="Arial" panose="020B0604020202020204" pitchFamily="34" charset="0"/>
                        </a:rPr>
                        <a:t> III.</a:t>
                      </a: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a:lnSpc>
                          <a:spcPct val="114000"/>
                        </a:lnSpc>
                        <a:spcAft>
                          <a:spcPts val="300"/>
                        </a:spcAft>
                      </a:pPr>
                      <a:r>
                        <a:rPr lang="en-IN" sz="1100" b="1" dirty="0" err="1">
                          <a:solidFill>
                            <a:schemeClr val="bg1"/>
                          </a:solidFill>
                          <a:latin typeface="Arial" panose="020B0604020202020204" pitchFamily="34" charset="0"/>
                          <a:cs typeface="Arial" panose="020B0604020202020204" pitchFamily="34" charset="0"/>
                        </a:rPr>
                        <a:t>Lộ</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trình</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chuyển</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đổi</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số</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cho</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doanh</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nghiệp</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nhỏ</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và</a:t>
                      </a:r>
                      <a:r>
                        <a:rPr lang="en-IN" sz="1100" b="1" dirty="0">
                          <a:solidFill>
                            <a:schemeClr val="bg1"/>
                          </a:solidFill>
                          <a:latin typeface="Arial" panose="020B0604020202020204" pitchFamily="34" charset="0"/>
                          <a:cs typeface="Arial" panose="020B0604020202020204" pitchFamily="34" charset="0"/>
                        </a:rPr>
                        <a:t> v</a:t>
                      </a:r>
                      <a:r>
                        <a:rPr lang="en-US" sz="1100" b="1" dirty="0" err="1">
                          <a:solidFill>
                            <a:schemeClr val="bg1"/>
                          </a:solidFill>
                          <a:latin typeface="Arial" panose="020B0604020202020204" pitchFamily="34" charset="0"/>
                          <a:cs typeface="Arial" panose="020B0604020202020204" pitchFamily="34" charset="0"/>
                        </a:rPr>
                        <a:t>ừa</a:t>
                      </a:r>
                      <a:endParaRPr lang="en-IN" sz="1100" b="1" dirty="0">
                        <a:solidFill>
                          <a:schemeClr val="bg1"/>
                        </a:solidFill>
                        <a:latin typeface="Arial" panose="020B0604020202020204" pitchFamily="34" charset="0"/>
                        <a:cs typeface="Arial" panose="020B0604020202020204" pitchFamily="34" charset="0"/>
                      </a:endParaRPr>
                    </a:p>
                  </a:txBody>
                  <a:tcPr marL="36000" marR="36000" marT="18288" marB="18288">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algn="r">
                        <a:lnSpc>
                          <a:spcPct val="114000"/>
                        </a:lnSpc>
                        <a:spcAft>
                          <a:spcPts val="300"/>
                        </a:spcAft>
                      </a:pPr>
                      <a:r>
                        <a:rPr lang="vi-VN" sz="1100" b="1" dirty="0">
                          <a:solidFill>
                            <a:schemeClr val="bg1"/>
                          </a:solidFill>
                          <a:latin typeface="Arial" panose="020B0604020202020204" pitchFamily="34" charset="0"/>
                          <a:cs typeface="Arial" panose="020B0604020202020204" pitchFamily="34" charset="0"/>
                        </a:rPr>
                        <a:t>22</a:t>
                      </a:r>
                      <a:endParaRPr lang="en-IN" sz="1100" b="1" dirty="0">
                        <a:solidFill>
                          <a:schemeClr val="bg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2E75B6"/>
                    </a:solidFill>
                  </a:tcPr>
                </a:tc>
                <a:extLst>
                  <a:ext uri="{0D108BD9-81ED-4DB2-BD59-A6C34878D82A}">
                    <a16:rowId xmlns:a16="http://schemas.microsoft.com/office/drawing/2014/main" xmlns="" val="3188419331"/>
                  </a:ext>
                </a:extLst>
              </a:tr>
              <a:tr h="208255">
                <a:tc>
                  <a:txBody>
                    <a:bodyPr/>
                    <a:lstStyle/>
                    <a:p>
                      <a:pPr>
                        <a:lnSpc>
                          <a:spcPct val="114000"/>
                        </a:lnSpc>
                        <a:spcAft>
                          <a:spcPts val="300"/>
                        </a:spcAft>
                      </a:pPr>
                      <a:r>
                        <a:rPr lang="en-IN" sz="1100" dirty="0">
                          <a:solidFill>
                            <a:schemeClr val="tx1"/>
                          </a:solidFill>
                          <a:latin typeface="Arial" panose="020B0604020202020204" pitchFamily="34" charset="0"/>
                          <a:cs typeface="Arial" panose="020B0604020202020204" pitchFamily="34" charset="0"/>
                        </a:rPr>
                        <a:t>1</a:t>
                      </a: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nSpc>
                          <a:spcPct val="114000"/>
                        </a:lnSpc>
                        <a:spcAft>
                          <a:spcPts val="300"/>
                        </a:spcAft>
                      </a:pPr>
                      <a:r>
                        <a:rPr lang="en-IN" sz="1100" dirty="0" err="1">
                          <a:solidFill>
                            <a:schemeClr val="tx1"/>
                          </a:solidFill>
                          <a:latin typeface="Arial" panose="020B0604020202020204" pitchFamily="34" charset="0"/>
                          <a:cs typeface="Arial" panose="020B0604020202020204" pitchFamily="34" charset="0"/>
                        </a:rPr>
                        <a:t>Đề</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xuất</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các</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giai</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đoạn</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trong</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Lộ</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trình</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chuyển</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đổi</a:t>
                      </a:r>
                      <a:r>
                        <a:rPr lang="en-IN" sz="1100" dirty="0">
                          <a:solidFill>
                            <a:schemeClr val="tx1"/>
                          </a:solidFill>
                          <a:latin typeface="Arial" panose="020B0604020202020204" pitchFamily="34" charset="0"/>
                          <a:cs typeface="Arial" panose="020B0604020202020204" pitchFamily="34" charset="0"/>
                        </a:rPr>
                        <a:t> </a:t>
                      </a:r>
                      <a:r>
                        <a:rPr lang="en-IN" sz="1100" dirty="0" err="1">
                          <a:solidFill>
                            <a:schemeClr val="tx1"/>
                          </a:solidFill>
                          <a:latin typeface="Arial" panose="020B0604020202020204" pitchFamily="34" charset="0"/>
                          <a:cs typeface="Arial" panose="020B0604020202020204" pitchFamily="34" charset="0"/>
                        </a:rPr>
                        <a:t>số</a:t>
                      </a:r>
                      <a:endParaRPr lang="en-IN" sz="1100" dirty="0">
                        <a:solidFill>
                          <a:schemeClr val="tx1"/>
                        </a:solidFill>
                        <a:latin typeface="Arial" panose="020B0604020202020204" pitchFamily="34" charset="0"/>
                        <a:cs typeface="Arial" panose="020B0604020202020204" pitchFamily="34" charset="0"/>
                      </a:endParaRPr>
                    </a:p>
                  </a:txBody>
                  <a:tcPr marL="36000" marR="36000" marT="18288" marB="18288">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a:lnSpc>
                          <a:spcPct val="114000"/>
                        </a:lnSpc>
                        <a:spcAft>
                          <a:spcPts val="300"/>
                        </a:spcAft>
                      </a:pPr>
                      <a:r>
                        <a:rPr lang="vi-VN" sz="1100" dirty="0">
                          <a:solidFill>
                            <a:schemeClr val="tx1"/>
                          </a:solidFill>
                          <a:latin typeface="Arial" panose="020B0604020202020204" pitchFamily="34" charset="0"/>
                          <a:cs typeface="Arial" panose="020B0604020202020204" pitchFamily="34" charset="0"/>
                        </a:rPr>
                        <a:t>23</a:t>
                      </a:r>
                      <a:endParaRPr lang="en-IN" sz="1100" dirty="0">
                        <a:solidFill>
                          <a:schemeClr val="tx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3160553513"/>
                  </a:ext>
                </a:extLst>
              </a:tr>
              <a:tr h="208255">
                <a:tc>
                  <a:txBody>
                    <a:bodyPr/>
                    <a:lstStyle/>
                    <a:p>
                      <a:pPr>
                        <a:lnSpc>
                          <a:spcPct val="114000"/>
                        </a:lnSpc>
                        <a:spcAft>
                          <a:spcPts val="300"/>
                        </a:spcAft>
                      </a:pPr>
                      <a:endParaRPr lang="en-IN" sz="1100" dirty="0">
                        <a:solidFill>
                          <a:schemeClr val="tx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4000"/>
                        </a:lnSpc>
                        <a:spcAft>
                          <a:spcPts val="300"/>
                        </a:spcAft>
                      </a:pPr>
                      <a:endParaRPr lang="en-IN" sz="1100" dirty="0">
                        <a:solidFill>
                          <a:schemeClr val="tx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14000"/>
                        </a:lnSpc>
                        <a:spcAft>
                          <a:spcPts val="300"/>
                        </a:spcAft>
                      </a:pPr>
                      <a:endParaRPr lang="en-IN" sz="1100" dirty="0">
                        <a:solidFill>
                          <a:schemeClr val="tx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830534925"/>
                  </a:ext>
                </a:extLst>
              </a:tr>
              <a:tr h="340815">
                <a:tc>
                  <a:txBody>
                    <a:bodyPr/>
                    <a:lstStyle/>
                    <a:p>
                      <a:pPr>
                        <a:lnSpc>
                          <a:spcPct val="114000"/>
                        </a:lnSpc>
                        <a:spcAft>
                          <a:spcPts val="300"/>
                        </a:spcAft>
                      </a:pPr>
                      <a:r>
                        <a:rPr lang="en-IN" sz="1100" b="1" dirty="0" err="1">
                          <a:solidFill>
                            <a:schemeClr val="bg1"/>
                          </a:solidFill>
                          <a:latin typeface="Arial" panose="020B0604020202020204" pitchFamily="34" charset="0"/>
                          <a:cs typeface="Arial" panose="020B0604020202020204" pitchFamily="34" charset="0"/>
                        </a:rPr>
                        <a:t>Phần</a:t>
                      </a:r>
                      <a:r>
                        <a:rPr lang="en-IN" sz="1100" b="1" dirty="0">
                          <a:solidFill>
                            <a:schemeClr val="bg1"/>
                          </a:solidFill>
                          <a:latin typeface="Arial" panose="020B0604020202020204" pitchFamily="34" charset="0"/>
                          <a:cs typeface="Arial" panose="020B0604020202020204" pitchFamily="34" charset="0"/>
                        </a:rPr>
                        <a:t> IV.</a:t>
                      </a: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482069"/>
                    </a:solidFill>
                  </a:tcPr>
                </a:tc>
                <a:tc>
                  <a:txBody>
                    <a:bodyPr/>
                    <a:lstStyle/>
                    <a:p>
                      <a:pPr>
                        <a:lnSpc>
                          <a:spcPct val="114000"/>
                        </a:lnSpc>
                        <a:spcAft>
                          <a:spcPts val="300"/>
                        </a:spcAft>
                      </a:pPr>
                      <a:r>
                        <a:rPr lang="en-IN" sz="1100" b="1" dirty="0" err="1">
                          <a:solidFill>
                            <a:schemeClr val="bg1"/>
                          </a:solidFill>
                          <a:latin typeface="Arial" panose="020B0604020202020204" pitchFamily="34" charset="0"/>
                          <a:cs typeface="Arial" panose="020B0604020202020204" pitchFamily="34" charset="0"/>
                        </a:rPr>
                        <a:t>Công</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cụ</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đánh</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giá</a:t>
                      </a:r>
                      <a:r>
                        <a:rPr lang="en-IN" sz="1100" b="1" dirty="0">
                          <a:solidFill>
                            <a:schemeClr val="bg1"/>
                          </a:solidFill>
                          <a:latin typeface="Arial" panose="020B0604020202020204" pitchFamily="34" charset="0"/>
                          <a:cs typeface="Arial" panose="020B0604020202020204" pitchFamily="34" charset="0"/>
                        </a:rPr>
                        <a:t> m</a:t>
                      </a:r>
                      <a:r>
                        <a:rPr lang="en-US" sz="1100" b="1" dirty="0" err="1">
                          <a:solidFill>
                            <a:schemeClr val="bg1"/>
                          </a:solidFill>
                          <a:latin typeface="Arial" panose="020B0604020202020204" pitchFamily="34" charset="0"/>
                          <a:cs typeface="Arial" panose="020B0604020202020204" pitchFamily="34" charset="0"/>
                        </a:rPr>
                        <a:t>ức</a:t>
                      </a:r>
                      <a:r>
                        <a:rPr lang="en-US" sz="1100" b="1" dirty="0">
                          <a:solidFill>
                            <a:schemeClr val="bg1"/>
                          </a:solidFill>
                          <a:latin typeface="Arial" panose="020B0604020202020204" pitchFamily="34" charset="0"/>
                          <a:cs typeface="Arial" panose="020B0604020202020204" pitchFamily="34" charset="0"/>
                        </a:rPr>
                        <a:t> </a:t>
                      </a:r>
                      <a:r>
                        <a:rPr lang="en-US" sz="1100" b="1" dirty="0" err="1">
                          <a:solidFill>
                            <a:schemeClr val="bg1"/>
                          </a:solidFill>
                          <a:latin typeface="Arial" panose="020B0604020202020204" pitchFamily="34" charset="0"/>
                          <a:cs typeface="Arial" panose="020B0604020202020204" pitchFamily="34" charset="0"/>
                        </a:rPr>
                        <a:t>độ</a:t>
                      </a:r>
                      <a:r>
                        <a:rPr lang="en-US" sz="1100" b="1" dirty="0">
                          <a:solidFill>
                            <a:schemeClr val="bg1"/>
                          </a:solidFill>
                          <a:latin typeface="Arial" panose="020B0604020202020204" pitchFamily="34" charset="0"/>
                          <a:cs typeface="Arial" panose="020B0604020202020204" pitchFamily="34" charset="0"/>
                        </a:rPr>
                        <a:t> </a:t>
                      </a:r>
                      <a:r>
                        <a:rPr lang="en-US" sz="1100" b="1" dirty="0" err="1">
                          <a:solidFill>
                            <a:schemeClr val="bg1"/>
                          </a:solidFill>
                          <a:latin typeface="Arial" panose="020B0604020202020204" pitchFamily="34" charset="0"/>
                          <a:cs typeface="Arial" panose="020B0604020202020204" pitchFamily="34" charset="0"/>
                        </a:rPr>
                        <a:t>sẵn</a:t>
                      </a:r>
                      <a:r>
                        <a:rPr lang="en-US" sz="1100" b="1" dirty="0">
                          <a:solidFill>
                            <a:schemeClr val="bg1"/>
                          </a:solidFill>
                          <a:latin typeface="Arial" panose="020B0604020202020204" pitchFamily="34" charset="0"/>
                          <a:cs typeface="Arial" panose="020B0604020202020204" pitchFamily="34" charset="0"/>
                        </a:rPr>
                        <a:t> </a:t>
                      </a:r>
                      <a:r>
                        <a:rPr lang="en-US" sz="1100" b="1" dirty="0" err="1">
                          <a:solidFill>
                            <a:schemeClr val="bg1"/>
                          </a:solidFill>
                          <a:latin typeface="Arial" panose="020B0604020202020204" pitchFamily="34" charset="0"/>
                          <a:cs typeface="Arial" panose="020B0604020202020204" pitchFamily="34" charset="0"/>
                        </a:rPr>
                        <a:t>sàng</a:t>
                      </a:r>
                      <a:r>
                        <a:rPr lang="en-US" sz="1100" b="1" dirty="0">
                          <a:solidFill>
                            <a:schemeClr val="bg1"/>
                          </a:solidFill>
                          <a:latin typeface="Arial" panose="020B0604020202020204" pitchFamily="34" charset="0"/>
                          <a:cs typeface="Arial" panose="020B0604020202020204" pitchFamily="34" charset="0"/>
                        </a:rPr>
                        <a:t> </a:t>
                      </a:r>
                      <a:r>
                        <a:rPr lang="en-US" sz="1100" b="1" dirty="0" err="1">
                          <a:solidFill>
                            <a:schemeClr val="bg1"/>
                          </a:solidFill>
                          <a:latin typeface="Arial" panose="020B0604020202020204" pitchFamily="34" charset="0"/>
                          <a:cs typeface="Arial" panose="020B0604020202020204" pitchFamily="34" charset="0"/>
                        </a:rPr>
                        <a:t>trong</a:t>
                      </a:r>
                      <a:r>
                        <a:rPr lang="en-US" sz="1100" b="1" dirty="0">
                          <a:solidFill>
                            <a:schemeClr val="bg1"/>
                          </a:solidFill>
                          <a:latin typeface="Arial" panose="020B0604020202020204" pitchFamily="34" charset="0"/>
                          <a:cs typeface="Arial" panose="020B0604020202020204" pitchFamily="34" charset="0"/>
                        </a:rPr>
                        <a:t> </a:t>
                      </a:r>
                      <a:r>
                        <a:rPr lang="en-US" sz="1100" b="1" dirty="0" err="1">
                          <a:solidFill>
                            <a:schemeClr val="bg1"/>
                          </a:solidFill>
                          <a:latin typeface="Arial" panose="020B0604020202020204" pitchFamily="34" charset="0"/>
                          <a:cs typeface="Arial" panose="020B0604020202020204" pitchFamily="34" charset="0"/>
                        </a:rPr>
                        <a:t>chuyển</a:t>
                      </a:r>
                      <a:r>
                        <a:rPr lang="en-US" sz="1100" b="1" dirty="0">
                          <a:solidFill>
                            <a:schemeClr val="bg1"/>
                          </a:solidFill>
                          <a:latin typeface="Arial" panose="020B0604020202020204" pitchFamily="34" charset="0"/>
                          <a:cs typeface="Arial" panose="020B0604020202020204" pitchFamily="34" charset="0"/>
                        </a:rPr>
                        <a:t> </a:t>
                      </a:r>
                      <a:r>
                        <a:rPr lang="en-US" sz="1100" b="1" dirty="0" err="1">
                          <a:solidFill>
                            <a:schemeClr val="bg1"/>
                          </a:solidFill>
                          <a:latin typeface="Arial" panose="020B0604020202020204" pitchFamily="34" charset="0"/>
                          <a:cs typeface="Arial" panose="020B0604020202020204" pitchFamily="34" charset="0"/>
                        </a:rPr>
                        <a:t>đổi</a:t>
                      </a:r>
                      <a:r>
                        <a:rPr lang="en-US" sz="1100" b="1" dirty="0">
                          <a:solidFill>
                            <a:schemeClr val="bg1"/>
                          </a:solidFill>
                          <a:latin typeface="Arial" panose="020B0604020202020204" pitchFamily="34" charset="0"/>
                          <a:cs typeface="Arial" panose="020B0604020202020204" pitchFamily="34" charset="0"/>
                        </a:rPr>
                        <a:t> </a:t>
                      </a:r>
                      <a:r>
                        <a:rPr lang="en-US" sz="1100" b="1" dirty="0" err="1">
                          <a:solidFill>
                            <a:schemeClr val="bg1"/>
                          </a:solidFill>
                          <a:latin typeface="Arial" panose="020B0604020202020204" pitchFamily="34" charset="0"/>
                          <a:cs typeface="Arial" panose="020B0604020202020204" pitchFamily="34" charset="0"/>
                        </a:rPr>
                        <a:t>số</a:t>
                      </a:r>
                      <a:r>
                        <a:rPr lang="en-US" sz="1100" b="1" dirty="0">
                          <a:solidFill>
                            <a:schemeClr val="bg1"/>
                          </a:solidFill>
                          <a:latin typeface="Arial" panose="020B0604020202020204" pitchFamily="34" charset="0"/>
                          <a:cs typeface="Arial" panose="020B0604020202020204" pitchFamily="34" charset="0"/>
                        </a:rPr>
                        <a:t> </a:t>
                      </a:r>
                      <a:r>
                        <a:rPr lang="en-US" sz="1100" b="1" dirty="0" err="1">
                          <a:solidFill>
                            <a:schemeClr val="bg1"/>
                          </a:solidFill>
                          <a:latin typeface="Arial" panose="020B0604020202020204" pitchFamily="34" charset="0"/>
                          <a:cs typeface="Arial" panose="020B0604020202020204" pitchFamily="34" charset="0"/>
                        </a:rPr>
                        <a:t>của</a:t>
                      </a:r>
                      <a:r>
                        <a:rPr lang="en-US" sz="1100" b="1" dirty="0">
                          <a:solidFill>
                            <a:schemeClr val="bg1"/>
                          </a:solidFill>
                          <a:latin typeface="Arial" panose="020B0604020202020204" pitchFamily="34" charset="0"/>
                          <a:cs typeface="Arial" panose="020B0604020202020204" pitchFamily="34" charset="0"/>
                        </a:rPr>
                        <a:t> </a:t>
                      </a:r>
                      <a:r>
                        <a:rPr lang="en-US" sz="1100" b="1" dirty="0" err="1">
                          <a:solidFill>
                            <a:schemeClr val="bg1"/>
                          </a:solidFill>
                          <a:latin typeface="Arial" panose="020B0604020202020204" pitchFamily="34" charset="0"/>
                          <a:cs typeface="Arial" panose="020B0604020202020204" pitchFamily="34" charset="0"/>
                        </a:rPr>
                        <a:t>doanh</a:t>
                      </a:r>
                      <a:r>
                        <a:rPr lang="en-US" sz="1100" b="1" dirty="0">
                          <a:solidFill>
                            <a:schemeClr val="bg1"/>
                          </a:solidFill>
                          <a:latin typeface="Arial" panose="020B0604020202020204" pitchFamily="34" charset="0"/>
                          <a:cs typeface="Arial" panose="020B0604020202020204" pitchFamily="34" charset="0"/>
                        </a:rPr>
                        <a:t> </a:t>
                      </a:r>
                      <a:r>
                        <a:rPr lang="en-US" sz="1100" b="1" dirty="0" err="1">
                          <a:solidFill>
                            <a:schemeClr val="bg1"/>
                          </a:solidFill>
                          <a:latin typeface="Arial" panose="020B0604020202020204" pitchFamily="34" charset="0"/>
                          <a:cs typeface="Arial" panose="020B0604020202020204" pitchFamily="34" charset="0"/>
                        </a:rPr>
                        <a:t>nghiệp</a:t>
                      </a:r>
                      <a:r>
                        <a:rPr lang="en-US" sz="1100" b="1" dirty="0">
                          <a:solidFill>
                            <a:schemeClr val="bg1"/>
                          </a:solidFill>
                          <a:latin typeface="Arial" panose="020B0604020202020204" pitchFamily="34" charset="0"/>
                          <a:cs typeface="Arial" panose="020B0604020202020204" pitchFamily="34" charset="0"/>
                        </a:rPr>
                        <a:t> </a:t>
                      </a:r>
                      <a:r>
                        <a:rPr lang="en-US" sz="1100" b="1" dirty="0" err="1">
                          <a:solidFill>
                            <a:schemeClr val="bg1"/>
                          </a:solidFill>
                          <a:latin typeface="Arial" panose="020B0604020202020204" pitchFamily="34" charset="0"/>
                          <a:cs typeface="Arial" panose="020B0604020202020204" pitchFamily="34" charset="0"/>
                        </a:rPr>
                        <a:t>nhỏ</a:t>
                      </a:r>
                      <a:r>
                        <a:rPr lang="en-US" sz="1100" b="1" dirty="0">
                          <a:solidFill>
                            <a:schemeClr val="bg1"/>
                          </a:solidFill>
                          <a:latin typeface="Arial" panose="020B0604020202020204" pitchFamily="34" charset="0"/>
                          <a:cs typeface="Arial" panose="020B0604020202020204" pitchFamily="34" charset="0"/>
                        </a:rPr>
                        <a:t> </a:t>
                      </a:r>
                      <a:r>
                        <a:rPr lang="en-US" sz="1100" b="1" dirty="0" err="1">
                          <a:solidFill>
                            <a:schemeClr val="bg1"/>
                          </a:solidFill>
                          <a:latin typeface="Arial" panose="020B0604020202020204" pitchFamily="34" charset="0"/>
                          <a:cs typeface="Arial" panose="020B0604020202020204" pitchFamily="34" charset="0"/>
                        </a:rPr>
                        <a:t>và</a:t>
                      </a:r>
                      <a:r>
                        <a:rPr lang="en-US" sz="1100" b="1" dirty="0">
                          <a:solidFill>
                            <a:schemeClr val="bg1"/>
                          </a:solidFill>
                          <a:latin typeface="Arial" panose="020B0604020202020204" pitchFamily="34" charset="0"/>
                          <a:cs typeface="Arial" panose="020B0604020202020204" pitchFamily="34" charset="0"/>
                        </a:rPr>
                        <a:t> </a:t>
                      </a:r>
                      <a:r>
                        <a:rPr lang="en-US" sz="1100" b="1" dirty="0" err="1">
                          <a:solidFill>
                            <a:schemeClr val="bg1"/>
                          </a:solidFill>
                          <a:latin typeface="Arial" panose="020B0604020202020204" pitchFamily="34" charset="0"/>
                          <a:cs typeface="Arial" panose="020B0604020202020204" pitchFamily="34" charset="0"/>
                        </a:rPr>
                        <a:t>vừa</a:t>
                      </a:r>
                      <a:endParaRPr lang="en-IN" sz="1100" b="1" dirty="0">
                        <a:solidFill>
                          <a:schemeClr val="bg1"/>
                        </a:solidFill>
                        <a:latin typeface="Arial" panose="020B0604020202020204" pitchFamily="34" charset="0"/>
                        <a:cs typeface="Arial" panose="020B0604020202020204" pitchFamily="34" charset="0"/>
                      </a:endParaRPr>
                    </a:p>
                  </a:txBody>
                  <a:tcPr marL="36000" marR="36000" marT="18288" marB="18288">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482069"/>
                    </a:solidFill>
                  </a:tcPr>
                </a:tc>
                <a:tc>
                  <a:txBody>
                    <a:bodyPr/>
                    <a:lstStyle/>
                    <a:p>
                      <a:pPr algn="r">
                        <a:lnSpc>
                          <a:spcPct val="114000"/>
                        </a:lnSpc>
                        <a:spcAft>
                          <a:spcPts val="300"/>
                        </a:spcAft>
                      </a:pPr>
                      <a:r>
                        <a:rPr lang="en-IN" sz="1100" smtClean="0">
                          <a:solidFill>
                            <a:schemeClr val="bg1"/>
                          </a:solidFill>
                          <a:latin typeface="Arial" panose="020B0604020202020204" pitchFamily="34" charset="0"/>
                          <a:cs typeface="Arial" panose="020B0604020202020204" pitchFamily="34" charset="0"/>
                        </a:rPr>
                        <a:t>30</a:t>
                      </a:r>
                      <a:endParaRPr lang="en-IN" sz="1100" dirty="0">
                        <a:solidFill>
                          <a:schemeClr val="bg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482069"/>
                    </a:solidFill>
                  </a:tcPr>
                </a:tc>
                <a:extLst>
                  <a:ext uri="{0D108BD9-81ED-4DB2-BD59-A6C34878D82A}">
                    <a16:rowId xmlns:a16="http://schemas.microsoft.com/office/drawing/2014/main" xmlns="" val="3163794894"/>
                  </a:ext>
                </a:extLst>
              </a:tr>
              <a:tr h="208255">
                <a:tc>
                  <a:txBody>
                    <a:bodyPr/>
                    <a:lstStyle/>
                    <a:p>
                      <a:pPr>
                        <a:lnSpc>
                          <a:spcPct val="114000"/>
                        </a:lnSpc>
                        <a:spcAft>
                          <a:spcPts val="300"/>
                        </a:spcAft>
                      </a:pPr>
                      <a:r>
                        <a:rPr lang="en-IN" sz="1100" dirty="0">
                          <a:solidFill>
                            <a:schemeClr val="tx1"/>
                          </a:solidFill>
                          <a:latin typeface="Arial" panose="020B0604020202020204" pitchFamily="34" charset="0"/>
                          <a:cs typeface="Arial" panose="020B0604020202020204" pitchFamily="34" charset="0"/>
                        </a:rPr>
                        <a:t>1</a:t>
                      </a: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nSpc>
                          <a:spcPct val="114000"/>
                        </a:lnSpc>
                        <a:spcAft>
                          <a:spcPts val="300"/>
                        </a:spcAft>
                      </a:pPr>
                      <a:r>
                        <a:rPr lang="en-IN" sz="1100" dirty="0">
                          <a:solidFill>
                            <a:schemeClr val="tx1"/>
                          </a:solidFill>
                          <a:latin typeface="Arial" panose="020B0604020202020204" pitchFamily="34" charset="0"/>
                          <a:cs typeface="Arial" panose="020B0604020202020204" pitchFamily="34" charset="0"/>
                        </a:rPr>
                        <a:t>Gi</a:t>
                      </a:r>
                      <a:r>
                        <a:rPr lang="en-US" sz="1100" dirty="0" err="1">
                          <a:solidFill>
                            <a:schemeClr val="tx1"/>
                          </a:solidFill>
                          <a:latin typeface="Arial" panose="020B0604020202020204" pitchFamily="34" charset="0"/>
                          <a:cs typeface="Arial" panose="020B0604020202020204" pitchFamily="34" charset="0"/>
                        </a:rPr>
                        <a:t>ới</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thiệu</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về</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Khung</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đánh</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giá</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mức</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độ</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sẵn</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sàng</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trong</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chuyển</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đổi</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số</a:t>
                      </a:r>
                      <a:endParaRPr lang="en-IN" sz="1100" dirty="0">
                        <a:solidFill>
                          <a:schemeClr val="tx1"/>
                        </a:solidFill>
                        <a:latin typeface="Arial" panose="020B0604020202020204" pitchFamily="34" charset="0"/>
                        <a:cs typeface="Arial" panose="020B0604020202020204" pitchFamily="34" charset="0"/>
                      </a:endParaRPr>
                    </a:p>
                  </a:txBody>
                  <a:tcPr marL="36000" marR="36000" marT="18288" marB="18288">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a:lnSpc>
                          <a:spcPct val="114000"/>
                        </a:lnSpc>
                        <a:spcAft>
                          <a:spcPts val="300"/>
                        </a:spcAft>
                      </a:pPr>
                      <a:r>
                        <a:rPr lang="en-US" sz="1100" smtClean="0">
                          <a:solidFill>
                            <a:schemeClr val="tx1"/>
                          </a:solidFill>
                          <a:latin typeface="Arial" panose="020B0604020202020204" pitchFamily="34" charset="0"/>
                          <a:cs typeface="Arial" panose="020B0604020202020204" pitchFamily="34" charset="0"/>
                        </a:rPr>
                        <a:t>31</a:t>
                      </a:r>
                      <a:endParaRPr lang="en-IN" sz="1100" dirty="0">
                        <a:solidFill>
                          <a:schemeClr val="tx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2418562409"/>
                  </a:ext>
                </a:extLst>
              </a:tr>
              <a:tr h="208255">
                <a:tc>
                  <a:txBody>
                    <a:bodyPr/>
                    <a:lstStyle/>
                    <a:p>
                      <a:pPr marL="0" algn="l" defTabSz="685743" rtl="0" eaLnBrk="1" latinLnBrk="0" hangingPunct="1">
                        <a:lnSpc>
                          <a:spcPct val="114000"/>
                        </a:lnSpc>
                        <a:spcAft>
                          <a:spcPts val="300"/>
                        </a:spcAft>
                      </a:pPr>
                      <a:r>
                        <a:rPr lang="en-IN" sz="1100" kern="1200" dirty="0">
                          <a:solidFill>
                            <a:schemeClr val="tx1"/>
                          </a:solidFill>
                          <a:latin typeface="Arial" panose="020B0604020202020204" pitchFamily="34" charset="0"/>
                          <a:ea typeface="+mn-ea"/>
                          <a:cs typeface="Arial" panose="020B0604020202020204" pitchFamily="34" charset="0"/>
                        </a:rPr>
                        <a:t>2</a:t>
                      </a: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685743" rtl="0" eaLnBrk="1" latinLnBrk="0" hangingPunct="1">
                        <a:lnSpc>
                          <a:spcPct val="114000"/>
                        </a:lnSpc>
                        <a:spcAft>
                          <a:spcPts val="300"/>
                        </a:spcAft>
                      </a:pPr>
                      <a:r>
                        <a:rPr lang="en-US" sz="1100" kern="1200" dirty="0" err="1">
                          <a:solidFill>
                            <a:schemeClr val="tx1"/>
                          </a:solidFill>
                          <a:latin typeface="Arial" panose="020B0604020202020204" pitchFamily="34" charset="0"/>
                          <a:ea typeface="+mn-ea"/>
                          <a:cs typeface="Arial" panose="020B0604020202020204" pitchFamily="34" charset="0"/>
                        </a:rPr>
                        <a:t>Đối</a:t>
                      </a:r>
                      <a:r>
                        <a:rPr lang="en-US" sz="1100" kern="1200" dirty="0">
                          <a:solidFill>
                            <a:schemeClr val="tx1"/>
                          </a:solidFill>
                          <a:latin typeface="Arial" panose="020B0604020202020204" pitchFamily="34" charset="0"/>
                          <a:ea typeface="+mn-ea"/>
                          <a:cs typeface="Arial" panose="020B0604020202020204" pitchFamily="34" charset="0"/>
                        </a:rPr>
                        <a:t> t</a:t>
                      </a:r>
                      <a:r>
                        <a:rPr lang="vi-VN" sz="1100" kern="1200" dirty="0">
                          <a:solidFill>
                            <a:schemeClr val="tx1"/>
                          </a:solidFill>
                          <a:latin typeface="Arial" panose="020B0604020202020204" pitchFamily="34" charset="0"/>
                          <a:ea typeface="+mn-ea"/>
                          <a:cs typeface="Arial" panose="020B0604020202020204" pitchFamily="34" charset="0"/>
                        </a:rPr>
                        <a:t>ư</a:t>
                      </a:r>
                      <a:r>
                        <a:rPr lang="en-US" sz="1100" kern="1200" dirty="0" err="1">
                          <a:solidFill>
                            <a:schemeClr val="tx1"/>
                          </a:solidFill>
                          <a:latin typeface="Arial" panose="020B0604020202020204" pitchFamily="34" charset="0"/>
                          <a:ea typeface="+mn-ea"/>
                          <a:cs typeface="Arial" panose="020B0604020202020204" pitchFamily="34" charset="0"/>
                        </a:rPr>
                        <a:t>ợng</a:t>
                      </a:r>
                      <a:r>
                        <a:rPr lang="en-US" sz="1100" kern="1200" dirty="0">
                          <a:solidFill>
                            <a:schemeClr val="tx1"/>
                          </a:solidFill>
                          <a:latin typeface="Arial" panose="020B0604020202020204" pitchFamily="34" charset="0"/>
                          <a:ea typeface="+mn-ea"/>
                          <a:cs typeface="Arial" panose="020B0604020202020204" pitchFamily="34" charset="0"/>
                        </a:rPr>
                        <a:t> </a:t>
                      </a:r>
                      <a:r>
                        <a:rPr lang="en-US" sz="1100" kern="1200" dirty="0" err="1">
                          <a:solidFill>
                            <a:schemeClr val="tx1"/>
                          </a:solidFill>
                          <a:latin typeface="Arial" panose="020B0604020202020204" pitchFamily="34" charset="0"/>
                          <a:ea typeface="+mn-ea"/>
                          <a:cs typeface="Arial" panose="020B0604020202020204" pitchFamily="34" charset="0"/>
                        </a:rPr>
                        <a:t>tham</a:t>
                      </a:r>
                      <a:r>
                        <a:rPr lang="en-US" sz="1100" kern="1200" dirty="0">
                          <a:solidFill>
                            <a:schemeClr val="tx1"/>
                          </a:solidFill>
                          <a:latin typeface="Arial" panose="020B0604020202020204" pitchFamily="34" charset="0"/>
                          <a:ea typeface="+mn-ea"/>
                          <a:cs typeface="Arial" panose="020B0604020202020204" pitchFamily="34" charset="0"/>
                        </a:rPr>
                        <a:t> </a:t>
                      </a:r>
                      <a:r>
                        <a:rPr lang="en-US" sz="1100" kern="1200" dirty="0" err="1">
                          <a:solidFill>
                            <a:schemeClr val="tx1"/>
                          </a:solidFill>
                          <a:latin typeface="Arial" panose="020B0604020202020204" pitchFamily="34" charset="0"/>
                          <a:ea typeface="+mn-ea"/>
                          <a:cs typeface="Arial" panose="020B0604020202020204" pitchFamily="34" charset="0"/>
                        </a:rPr>
                        <a:t>gia</a:t>
                      </a:r>
                      <a:endParaRPr lang="en-IN" sz="1100" kern="1200" dirty="0">
                        <a:solidFill>
                          <a:schemeClr val="tx1"/>
                        </a:solidFill>
                        <a:latin typeface="Arial" panose="020B0604020202020204" pitchFamily="34" charset="0"/>
                        <a:ea typeface="+mn-ea"/>
                        <a:cs typeface="Arial" panose="020B0604020202020204" pitchFamily="34" charset="0"/>
                      </a:endParaRPr>
                    </a:p>
                  </a:txBody>
                  <a:tcPr marL="36000" marR="36000" marT="18288" marB="18288">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a:lnSpc>
                          <a:spcPct val="114000"/>
                        </a:lnSpc>
                        <a:spcAft>
                          <a:spcPts val="300"/>
                        </a:spcAft>
                      </a:pPr>
                      <a:r>
                        <a:rPr lang="vi-VN" sz="1100" smtClean="0">
                          <a:solidFill>
                            <a:schemeClr val="tx1"/>
                          </a:solidFill>
                          <a:latin typeface="Arial" panose="020B0604020202020204" pitchFamily="34" charset="0"/>
                          <a:cs typeface="Arial" panose="020B0604020202020204" pitchFamily="34" charset="0"/>
                        </a:rPr>
                        <a:t>3</a:t>
                      </a:r>
                      <a:r>
                        <a:rPr lang="en-US" sz="1100" smtClean="0">
                          <a:solidFill>
                            <a:schemeClr val="tx1"/>
                          </a:solidFill>
                          <a:latin typeface="Arial" panose="020B0604020202020204" pitchFamily="34" charset="0"/>
                          <a:cs typeface="Arial" panose="020B0604020202020204" pitchFamily="34" charset="0"/>
                        </a:rPr>
                        <a:t>2</a:t>
                      </a:r>
                      <a:endParaRPr lang="en-IN" sz="1100" dirty="0">
                        <a:solidFill>
                          <a:schemeClr val="tx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4159373690"/>
                  </a:ext>
                </a:extLst>
              </a:tr>
              <a:tr h="208255">
                <a:tc>
                  <a:txBody>
                    <a:bodyPr/>
                    <a:lstStyle/>
                    <a:p>
                      <a:pPr marL="0" algn="l" defTabSz="685743" rtl="0" eaLnBrk="1" latinLnBrk="0" hangingPunct="1">
                        <a:lnSpc>
                          <a:spcPct val="114000"/>
                        </a:lnSpc>
                        <a:spcAft>
                          <a:spcPts val="300"/>
                        </a:spcAft>
                      </a:pPr>
                      <a:r>
                        <a:rPr lang="en-IN" sz="1100" kern="1200" dirty="0">
                          <a:solidFill>
                            <a:schemeClr val="tx1"/>
                          </a:solidFill>
                          <a:latin typeface="Arial" panose="020B0604020202020204" pitchFamily="34" charset="0"/>
                          <a:ea typeface="+mn-ea"/>
                          <a:cs typeface="Arial" panose="020B0604020202020204" pitchFamily="34" charset="0"/>
                        </a:rPr>
                        <a:t>3</a:t>
                      </a: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685743" rtl="0" eaLnBrk="1" latinLnBrk="0" hangingPunct="1">
                        <a:lnSpc>
                          <a:spcPct val="114000"/>
                        </a:lnSpc>
                        <a:spcAft>
                          <a:spcPts val="300"/>
                        </a:spcAft>
                      </a:pPr>
                      <a:r>
                        <a:rPr lang="en-US" sz="1100" kern="1200" dirty="0">
                          <a:solidFill>
                            <a:schemeClr val="tx1"/>
                          </a:solidFill>
                          <a:latin typeface="Arial" panose="020B0604020202020204" pitchFamily="34" charset="0"/>
                          <a:ea typeface="+mn-ea"/>
                          <a:cs typeface="Arial" panose="020B0604020202020204" pitchFamily="34" charset="0"/>
                        </a:rPr>
                        <a:t>Thang </a:t>
                      </a:r>
                      <a:r>
                        <a:rPr lang="en-US" sz="1100" kern="1200" dirty="0" err="1">
                          <a:solidFill>
                            <a:schemeClr val="tx1"/>
                          </a:solidFill>
                          <a:latin typeface="Arial" panose="020B0604020202020204" pitchFamily="34" charset="0"/>
                          <a:ea typeface="+mn-ea"/>
                          <a:cs typeface="Arial" panose="020B0604020202020204" pitchFamily="34" charset="0"/>
                        </a:rPr>
                        <a:t>đo</a:t>
                      </a:r>
                      <a:r>
                        <a:rPr lang="en-US" sz="1100" kern="1200" dirty="0">
                          <a:solidFill>
                            <a:schemeClr val="tx1"/>
                          </a:solidFill>
                          <a:latin typeface="Arial" panose="020B0604020202020204" pitchFamily="34" charset="0"/>
                          <a:ea typeface="+mn-ea"/>
                          <a:cs typeface="Arial" panose="020B0604020202020204" pitchFamily="34" charset="0"/>
                        </a:rPr>
                        <a:t> </a:t>
                      </a:r>
                      <a:r>
                        <a:rPr lang="en-US" sz="1100" kern="1200" dirty="0" err="1">
                          <a:solidFill>
                            <a:schemeClr val="tx1"/>
                          </a:solidFill>
                          <a:latin typeface="Arial" panose="020B0604020202020204" pitchFamily="34" charset="0"/>
                          <a:ea typeface="+mn-ea"/>
                          <a:cs typeface="Arial" panose="020B0604020202020204" pitchFamily="34" charset="0"/>
                        </a:rPr>
                        <a:t>xếp</a:t>
                      </a:r>
                      <a:r>
                        <a:rPr lang="en-US" sz="1100" kern="1200" dirty="0">
                          <a:solidFill>
                            <a:schemeClr val="tx1"/>
                          </a:solidFill>
                          <a:latin typeface="Arial" panose="020B0604020202020204" pitchFamily="34" charset="0"/>
                          <a:ea typeface="+mn-ea"/>
                          <a:cs typeface="Arial" panose="020B0604020202020204" pitchFamily="34" charset="0"/>
                        </a:rPr>
                        <a:t> </a:t>
                      </a:r>
                      <a:r>
                        <a:rPr lang="en-US" sz="1100" kern="1200" dirty="0" err="1">
                          <a:solidFill>
                            <a:schemeClr val="tx1"/>
                          </a:solidFill>
                          <a:latin typeface="Arial" panose="020B0604020202020204" pitchFamily="34" charset="0"/>
                          <a:ea typeface="+mn-ea"/>
                          <a:cs typeface="Arial" panose="020B0604020202020204" pitchFamily="34" charset="0"/>
                        </a:rPr>
                        <a:t>hạng</a:t>
                      </a:r>
                      <a:endParaRPr lang="en-IN" sz="1100" kern="1200" dirty="0">
                        <a:solidFill>
                          <a:schemeClr val="tx1"/>
                        </a:solidFill>
                        <a:latin typeface="Arial" panose="020B0604020202020204" pitchFamily="34" charset="0"/>
                        <a:ea typeface="+mn-ea"/>
                        <a:cs typeface="Arial" panose="020B0604020202020204" pitchFamily="34" charset="0"/>
                      </a:endParaRPr>
                    </a:p>
                  </a:txBody>
                  <a:tcPr marL="36000" marR="36000" marT="18288" marB="18288">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a:lnSpc>
                          <a:spcPct val="114000"/>
                        </a:lnSpc>
                        <a:spcAft>
                          <a:spcPts val="300"/>
                        </a:spcAft>
                      </a:pPr>
                      <a:r>
                        <a:rPr lang="vi-VN" sz="1100" smtClean="0">
                          <a:solidFill>
                            <a:schemeClr val="tx1"/>
                          </a:solidFill>
                          <a:latin typeface="Arial" panose="020B0604020202020204" pitchFamily="34" charset="0"/>
                          <a:cs typeface="Arial" panose="020B0604020202020204" pitchFamily="34" charset="0"/>
                        </a:rPr>
                        <a:t>3</a:t>
                      </a:r>
                      <a:r>
                        <a:rPr lang="en-US" sz="1100" smtClean="0">
                          <a:solidFill>
                            <a:schemeClr val="tx1"/>
                          </a:solidFill>
                          <a:latin typeface="Arial" panose="020B0604020202020204" pitchFamily="34" charset="0"/>
                          <a:cs typeface="Arial" panose="020B0604020202020204" pitchFamily="34" charset="0"/>
                        </a:rPr>
                        <a:t>2</a:t>
                      </a:r>
                      <a:endParaRPr lang="en-IN" sz="1100" dirty="0">
                        <a:solidFill>
                          <a:schemeClr val="tx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1772588746"/>
                  </a:ext>
                </a:extLst>
              </a:tr>
              <a:tr h="340815">
                <a:tc>
                  <a:txBody>
                    <a:bodyPr/>
                    <a:lstStyle/>
                    <a:p>
                      <a:pPr marL="0" algn="l" defTabSz="685743" rtl="0" eaLnBrk="1" latinLnBrk="0" hangingPunct="1">
                        <a:lnSpc>
                          <a:spcPct val="114000"/>
                        </a:lnSpc>
                        <a:spcAft>
                          <a:spcPts val="300"/>
                        </a:spcAft>
                      </a:pPr>
                      <a:r>
                        <a:rPr lang="en-IN" sz="1100" kern="1200" dirty="0">
                          <a:solidFill>
                            <a:schemeClr val="tx1"/>
                          </a:solidFill>
                          <a:latin typeface="Arial" panose="020B0604020202020204" pitchFamily="34" charset="0"/>
                          <a:ea typeface="+mn-ea"/>
                          <a:cs typeface="Arial" panose="020B0604020202020204" pitchFamily="34" charset="0"/>
                        </a:rPr>
                        <a:t>4</a:t>
                      </a: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685743" rtl="0" eaLnBrk="1" latinLnBrk="0" hangingPunct="1">
                        <a:lnSpc>
                          <a:spcPct val="114000"/>
                        </a:lnSpc>
                        <a:spcAft>
                          <a:spcPts val="300"/>
                        </a:spcAft>
                      </a:pPr>
                      <a:r>
                        <a:rPr lang="en-IN" sz="1100" kern="1200" dirty="0">
                          <a:solidFill>
                            <a:schemeClr val="tx1"/>
                          </a:solidFill>
                          <a:latin typeface="Arial" panose="020B0604020202020204" pitchFamily="34" charset="0"/>
                          <a:ea typeface="+mn-ea"/>
                          <a:cs typeface="Arial" panose="020B0604020202020204" pitchFamily="34" charset="0"/>
                        </a:rPr>
                        <a:t>H</a:t>
                      </a:r>
                      <a:r>
                        <a:rPr lang="vi-VN" sz="1100" kern="1200" dirty="0">
                          <a:solidFill>
                            <a:schemeClr val="tx1"/>
                          </a:solidFill>
                          <a:latin typeface="Arial" panose="020B0604020202020204" pitchFamily="34" charset="0"/>
                          <a:ea typeface="+mn-ea"/>
                          <a:cs typeface="Arial" panose="020B0604020202020204" pitchFamily="34" charset="0"/>
                        </a:rPr>
                        <a:t>ư</a:t>
                      </a:r>
                      <a:r>
                        <a:rPr lang="en-US" sz="1100" kern="1200" dirty="0" err="1">
                          <a:solidFill>
                            <a:schemeClr val="tx1"/>
                          </a:solidFill>
                          <a:latin typeface="Arial" panose="020B0604020202020204" pitchFamily="34" charset="0"/>
                          <a:ea typeface="+mn-ea"/>
                          <a:cs typeface="Arial" panose="020B0604020202020204" pitchFamily="34" charset="0"/>
                        </a:rPr>
                        <a:t>ớng</a:t>
                      </a:r>
                      <a:r>
                        <a:rPr lang="en-US" sz="1100" kern="1200" dirty="0">
                          <a:solidFill>
                            <a:schemeClr val="tx1"/>
                          </a:solidFill>
                          <a:latin typeface="Arial" panose="020B0604020202020204" pitchFamily="34" charset="0"/>
                          <a:ea typeface="+mn-ea"/>
                          <a:cs typeface="Arial" panose="020B0604020202020204" pitchFamily="34" charset="0"/>
                        </a:rPr>
                        <a:t> </a:t>
                      </a:r>
                      <a:r>
                        <a:rPr lang="en-US" sz="1100" kern="1200" dirty="0" err="1">
                          <a:solidFill>
                            <a:schemeClr val="tx1"/>
                          </a:solidFill>
                          <a:latin typeface="Arial" panose="020B0604020202020204" pitchFamily="34" charset="0"/>
                          <a:ea typeface="+mn-ea"/>
                          <a:cs typeface="Arial" panose="020B0604020202020204" pitchFamily="34" charset="0"/>
                        </a:rPr>
                        <a:t>dẫn</a:t>
                      </a:r>
                      <a:r>
                        <a:rPr lang="en-US" sz="1100" kern="1200" dirty="0">
                          <a:solidFill>
                            <a:schemeClr val="tx1"/>
                          </a:solidFill>
                          <a:latin typeface="Arial" panose="020B0604020202020204" pitchFamily="34" charset="0"/>
                          <a:ea typeface="+mn-ea"/>
                          <a:cs typeface="Arial" panose="020B0604020202020204" pitchFamily="34" charset="0"/>
                        </a:rPr>
                        <a:t> </a:t>
                      </a:r>
                      <a:r>
                        <a:rPr lang="en-US" sz="1100" kern="1200" dirty="0" err="1">
                          <a:solidFill>
                            <a:schemeClr val="tx1"/>
                          </a:solidFill>
                          <a:latin typeface="Arial" panose="020B0604020202020204" pitchFamily="34" charset="0"/>
                          <a:ea typeface="+mn-ea"/>
                          <a:cs typeface="Arial" panose="020B0604020202020204" pitchFamily="34" charset="0"/>
                        </a:rPr>
                        <a:t>tham</a:t>
                      </a:r>
                      <a:r>
                        <a:rPr lang="en-US" sz="1100" kern="1200" dirty="0">
                          <a:solidFill>
                            <a:schemeClr val="tx1"/>
                          </a:solidFill>
                          <a:latin typeface="Arial" panose="020B0604020202020204" pitchFamily="34" charset="0"/>
                          <a:ea typeface="+mn-ea"/>
                          <a:cs typeface="Arial" panose="020B0604020202020204" pitchFamily="34" charset="0"/>
                        </a:rPr>
                        <a:t> </a:t>
                      </a:r>
                      <a:r>
                        <a:rPr lang="en-US" sz="1100" kern="1200" dirty="0" err="1">
                          <a:solidFill>
                            <a:schemeClr val="tx1"/>
                          </a:solidFill>
                          <a:latin typeface="Arial" panose="020B0604020202020204" pitchFamily="34" charset="0"/>
                          <a:ea typeface="+mn-ea"/>
                          <a:cs typeface="Arial" panose="020B0604020202020204" pitchFamily="34" charset="0"/>
                        </a:rPr>
                        <a:t>gia</a:t>
                      </a:r>
                      <a:r>
                        <a:rPr lang="en-US" sz="1100" kern="1200" dirty="0">
                          <a:solidFill>
                            <a:schemeClr val="tx1"/>
                          </a:solidFill>
                          <a:latin typeface="Arial" panose="020B0604020202020204" pitchFamily="34" charset="0"/>
                          <a:ea typeface="+mn-ea"/>
                          <a:cs typeface="Arial" panose="020B0604020202020204" pitchFamily="34" charset="0"/>
                        </a:rPr>
                        <a:t> </a:t>
                      </a:r>
                      <a:r>
                        <a:rPr lang="en-US" sz="1100" kern="1200" dirty="0" err="1">
                          <a:solidFill>
                            <a:schemeClr val="tx1"/>
                          </a:solidFill>
                          <a:latin typeface="Arial" panose="020B0604020202020204" pitchFamily="34" charset="0"/>
                          <a:ea typeface="+mn-ea"/>
                          <a:cs typeface="Arial" panose="020B0604020202020204" pitchFamily="34" charset="0"/>
                        </a:rPr>
                        <a:t>khảo</a:t>
                      </a:r>
                      <a:r>
                        <a:rPr lang="en-US" sz="1100" kern="1200" dirty="0">
                          <a:solidFill>
                            <a:schemeClr val="tx1"/>
                          </a:solidFill>
                          <a:latin typeface="Arial" panose="020B0604020202020204" pitchFamily="34" charset="0"/>
                          <a:ea typeface="+mn-ea"/>
                          <a:cs typeface="Arial" panose="020B0604020202020204" pitchFamily="34" charset="0"/>
                        </a:rPr>
                        <a:t> </a:t>
                      </a:r>
                      <a:r>
                        <a:rPr lang="en-US" sz="1100" kern="1200" dirty="0" err="1">
                          <a:solidFill>
                            <a:schemeClr val="tx1"/>
                          </a:solidFill>
                          <a:latin typeface="Arial" panose="020B0604020202020204" pitchFamily="34" charset="0"/>
                          <a:ea typeface="+mn-ea"/>
                          <a:cs typeface="Arial" panose="020B0604020202020204" pitchFamily="34" charset="0"/>
                        </a:rPr>
                        <a:t>sát</a:t>
                      </a:r>
                      <a:r>
                        <a:rPr lang="en-US" sz="1100" kern="1200" dirty="0">
                          <a:solidFill>
                            <a:schemeClr val="tx1"/>
                          </a:solidFill>
                          <a:latin typeface="Arial" panose="020B0604020202020204" pitchFamily="34" charset="0"/>
                          <a:ea typeface="+mn-ea"/>
                          <a:cs typeface="Arial" panose="020B0604020202020204" pitchFamily="34" charset="0"/>
                        </a:rPr>
                        <a:t> </a:t>
                      </a:r>
                      <a:r>
                        <a:rPr lang="en-US" sz="1100" kern="1200" dirty="0" err="1">
                          <a:solidFill>
                            <a:schemeClr val="tx1"/>
                          </a:solidFill>
                          <a:latin typeface="Arial" panose="020B0604020202020204" pitchFamily="34" charset="0"/>
                          <a:ea typeface="+mn-ea"/>
                          <a:cs typeface="Arial" panose="020B0604020202020204" pitchFamily="34" charset="0"/>
                        </a:rPr>
                        <a:t>đánh</a:t>
                      </a:r>
                      <a:r>
                        <a:rPr lang="en-US" sz="1100" kern="1200" dirty="0">
                          <a:solidFill>
                            <a:schemeClr val="tx1"/>
                          </a:solidFill>
                          <a:latin typeface="Arial" panose="020B0604020202020204" pitchFamily="34" charset="0"/>
                          <a:ea typeface="+mn-ea"/>
                          <a:cs typeface="Arial" panose="020B0604020202020204" pitchFamily="34" charset="0"/>
                        </a:rPr>
                        <a:t> </a:t>
                      </a:r>
                      <a:r>
                        <a:rPr lang="en-US" sz="1100" kern="1200" dirty="0" err="1">
                          <a:solidFill>
                            <a:schemeClr val="tx1"/>
                          </a:solidFill>
                          <a:latin typeface="Arial" panose="020B0604020202020204" pitchFamily="34" charset="0"/>
                          <a:ea typeface="+mn-ea"/>
                          <a:cs typeface="Arial" panose="020B0604020202020204" pitchFamily="34" charset="0"/>
                        </a:rPr>
                        <a:t>giá</a:t>
                      </a:r>
                      <a:r>
                        <a:rPr lang="en-US" sz="1100" kern="1200" dirty="0">
                          <a:solidFill>
                            <a:schemeClr val="tx1"/>
                          </a:solidFill>
                          <a:latin typeface="Arial" panose="020B0604020202020204" pitchFamily="34" charset="0"/>
                          <a:ea typeface="+mn-ea"/>
                          <a:cs typeface="Arial" panose="020B0604020202020204" pitchFamily="34" charset="0"/>
                        </a:rPr>
                        <a:t> </a:t>
                      </a:r>
                      <a:r>
                        <a:rPr lang="en-US" sz="1100" kern="1200" dirty="0" err="1">
                          <a:solidFill>
                            <a:schemeClr val="tx1"/>
                          </a:solidFill>
                          <a:latin typeface="Arial" panose="020B0604020202020204" pitchFamily="34" charset="0"/>
                          <a:ea typeface="+mn-ea"/>
                          <a:cs typeface="Arial" panose="020B0604020202020204" pitchFamily="34" charset="0"/>
                        </a:rPr>
                        <a:t>mức</a:t>
                      </a:r>
                      <a:r>
                        <a:rPr lang="en-US" sz="1100" kern="1200" dirty="0">
                          <a:solidFill>
                            <a:schemeClr val="tx1"/>
                          </a:solidFill>
                          <a:latin typeface="Arial" panose="020B0604020202020204" pitchFamily="34" charset="0"/>
                          <a:ea typeface="+mn-ea"/>
                          <a:cs typeface="Arial" panose="020B0604020202020204" pitchFamily="34" charset="0"/>
                        </a:rPr>
                        <a:t> </a:t>
                      </a:r>
                      <a:r>
                        <a:rPr lang="en-US" sz="1100" kern="1200" dirty="0" err="1">
                          <a:solidFill>
                            <a:schemeClr val="tx1"/>
                          </a:solidFill>
                          <a:latin typeface="Arial" panose="020B0604020202020204" pitchFamily="34" charset="0"/>
                          <a:ea typeface="+mn-ea"/>
                          <a:cs typeface="Arial" panose="020B0604020202020204" pitchFamily="34" charset="0"/>
                        </a:rPr>
                        <a:t>độ</a:t>
                      </a:r>
                      <a:r>
                        <a:rPr lang="en-US" sz="1100" kern="1200" dirty="0">
                          <a:solidFill>
                            <a:schemeClr val="tx1"/>
                          </a:solidFill>
                          <a:latin typeface="Arial" panose="020B0604020202020204" pitchFamily="34" charset="0"/>
                          <a:ea typeface="+mn-ea"/>
                          <a:cs typeface="Arial" panose="020B0604020202020204" pitchFamily="34" charset="0"/>
                        </a:rPr>
                        <a:t> </a:t>
                      </a:r>
                      <a:r>
                        <a:rPr lang="en-US" sz="1100" kern="1200" dirty="0" err="1">
                          <a:solidFill>
                            <a:schemeClr val="tx1"/>
                          </a:solidFill>
                          <a:latin typeface="Arial" panose="020B0604020202020204" pitchFamily="34" charset="0"/>
                          <a:ea typeface="+mn-ea"/>
                          <a:cs typeface="Arial" panose="020B0604020202020204" pitchFamily="34" charset="0"/>
                        </a:rPr>
                        <a:t>sẵn</a:t>
                      </a:r>
                      <a:r>
                        <a:rPr lang="en-US" sz="1100" kern="1200" dirty="0">
                          <a:solidFill>
                            <a:schemeClr val="tx1"/>
                          </a:solidFill>
                          <a:latin typeface="Arial" panose="020B0604020202020204" pitchFamily="34" charset="0"/>
                          <a:ea typeface="+mn-ea"/>
                          <a:cs typeface="Arial" panose="020B0604020202020204" pitchFamily="34" charset="0"/>
                        </a:rPr>
                        <a:t> </a:t>
                      </a:r>
                      <a:r>
                        <a:rPr lang="en-US" sz="1100" kern="1200" dirty="0" err="1">
                          <a:solidFill>
                            <a:schemeClr val="tx1"/>
                          </a:solidFill>
                          <a:latin typeface="Arial" panose="020B0604020202020204" pitchFamily="34" charset="0"/>
                          <a:ea typeface="+mn-ea"/>
                          <a:cs typeface="Arial" panose="020B0604020202020204" pitchFamily="34" charset="0"/>
                        </a:rPr>
                        <a:t>sàng</a:t>
                      </a:r>
                      <a:r>
                        <a:rPr lang="en-US" sz="1100" kern="1200" dirty="0">
                          <a:solidFill>
                            <a:schemeClr val="tx1"/>
                          </a:solidFill>
                          <a:latin typeface="Arial" panose="020B0604020202020204" pitchFamily="34" charset="0"/>
                          <a:ea typeface="+mn-ea"/>
                          <a:cs typeface="Arial" panose="020B0604020202020204" pitchFamily="34" charset="0"/>
                        </a:rPr>
                        <a:t> </a:t>
                      </a:r>
                      <a:r>
                        <a:rPr lang="en-US" sz="1100" kern="1200" dirty="0" err="1">
                          <a:solidFill>
                            <a:schemeClr val="tx1"/>
                          </a:solidFill>
                          <a:latin typeface="Arial" panose="020B0604020202020204" pitchFamily="34" charset="0"/>
                          <a:ea typeface="+mn-ea"/>
                          <a:cs typeface="Arial" panose="020B0604020202020204" pitchFamily="34" charset="0"/>
                        </a:rPr>
                        <a:t>trong</a:t>
                      </a:r>
                      <a:r>
                        <a:rPr lang="en-US" sz="1100" kern="1200" dirty="0">
                          <a:solidFill>
                            <a:schemeClr val="tx1"/>
                          </a:solidFill>
                          <a:latin typeface="Arial" panose="020B0604020202020204" pitchFamily="34" charset="0"/>
                          <a:ea typeface="+mn-ea"/>
                          <a:cs typeface="Arial" panose="020B0604020202020204" pitchFamily="34" charset="0"/>
                        </a:rPr>
                        <a:t> </a:t>
                      </a:r>
                      <a:r>
                        <a:rPr lang="en-US" sz="1100" kern="1200" dirty="0" err="1">
                          <a:solidFill>
                            <a:schemeClr val="tx1"/>
                          </a:solidFill>
                          <a:latin typeface="Arial" panose="020B0604020202020204" pitchFamily="34" charset="0"/>
                          <a:ea typeface="+mn-ea"/>
                          <a:cs typeface="Arial" panose="020B0604020202020204" pitchFamily="34" charset="0"/>
                        </a:rPr>
                        <a:t>chuyển</a:t>
                      </a:r>
                      <a:r>
                        <a:rPr lang="en-US" sz="1100" kern="1200" dirty="0">
                          <a:solidFill>
                            <a:schemeClr val="tx1"/>
                          </a:solidFill>
                          <a:latin typeface="Arial" panose="020B0604020202020204" pitchFamily="34" charset="0"/>
                          <a:ea typeface="+mn-ea"/>
                          <a:cs typeface="Arial" panose="020B0604020202020204" pitchFamily="34" charset="0"/>
                        </a:rPr>
                        <a:t> </a:t>
                      </a:r>
                      <a:r>
                        <a:rPr lang="en-US" sz="1100" kern="1200" dirty="0" err="1">
                          <a:solidFill>
                            <a:schemeClr val="tx1"/>
                          </a:solidFill>
                          <a:latin typeface="Arial" panose="020B0604020202020204" pitchFamily="34" charset="0"/>
                          <a:ea typeface="+mn-ea"/>
                          <a:cs typeface="Arial" panose="020B0604020202020204" pitchFamily="34" charset="0"/>
                        </a:rPr>
                        <a:t>đổi</a:t>
                      </a:r>
                      <a:r>
                        <a:rPr lang="en-US" sz="1100" kern="1200" dirty="0">
                          <a:solidFill>
                            <a:schemeClr val="tx1"/>
                          </a:solidFill>
                          <a:latin typeface="Arial" panose="020B0604020202020204" pitchFamily="34" charset="0"/>
                          <a:ea typeface="+mn-ea"/>
                          <a:cs typeface="Arial" panose="020B0604020202020204" pitchFamily="34" charset="0"/>
                        </a:rPr>
                        <a:t> </a:t>
                      </a:r>
                      <a:r>
                        <a:rPr lang="en-US" sz="1100" kern="1200" dirty="0" err="1">
                          <a:solidFill>
                            <a:schemeClr val="tx1"/>
                          </a:solidFill>
                          <a:latin typeface="Arial" panose="020B0604020202020204" pitchFamily="34" charset="0"/>
                          <a:ea typeface="+mn-ea"/>
                          <a:cs typeface="Arial" panose="020B0604020202020204" pitchFamily="34" charset="0"/>
                        </a:rPr>
                        <a:t>số</a:t>
                      </a:r>
                      <a:r>
                        <a:rPr lang="en-US" sz="1100" kern="1200" dirty="0">
                          <a:solidFill>
                            <a:schemeClr val="tx1"/>
                          </a:solidFill>
                          <a:latin typeface="Arial" panose="020B0604020202020204" pitchFamily="34" charset="0"/>
                          <a:ea typeface="+mn-ea"/>
                          <a:cs typeface="Arial" panose="020B0604020202020204" pitchFamily="34" charset="0"/>
                        </a:rPr>
                        <a:t> </a:t>
                      </a:r>
                      <a:r>
                        <a:rPr lang="en-US" sz="1100" kern="1200" dirty="0" err="1">
                          <a:solidFill>
                            <a:schemeClr val="tx1"/>
                          </a:solidFill>
                          <a:latin typeface="Arial" panose="020B0604020202020204" pitchFamily="34" charset="0"/>
                          <a:ea typeface="+mn-ea"/>
                          <a:cs typeface="Arial" panose="020B0604020202020204" pitchFamily="34" charset="0"/>
                        </a:rPr>
                        <a:t>của</a:t>
                      </a:r>
                      <a:r>
                        <a:rPr lang="en-US" sz="1100" kern="1200" dirty="0">
                          <a:solidFill>
                            <a:schemeClr val="tx1"/>
                          </a:solidFill>
                          <a:latin typeface="Arial" panose="020B0604020202020204" pitchFamily="34" charset="0"/>
                          <a:ea typeface="+mn-ea"/>
                          <a:cs typeface="Arial" panose="020B0604020202020204" pitchFamily="34" charset="0"/>
                        </a:rPr>
                        <a:t> </a:t>
                      </a:r>
                      <a:r>
                        <a:rPr lang="en-US" sz="1100" kern="1200" dirty="0" err="1">
                          <a:solidFill>
                            <a:schemeClr val="tx1"/>
                          </a:solidFill>
                          <a:latin typeface="Arial" panose="020B0604020202020204" pitchFamily="34" charset="0"/>
                          <a:ea typeface="+mn-ea"/>
                          <a:cs typeface="Arial" panose="020B0604020202020204" pitchFamily="34" charset="0"/>
                        </a:rPr>
                        <a:t>doanh</a:t>
                      </a:r>
                      <a:r>
                        <a:rPr lang="en-US" sz="1100" kern="1200" dirty="0">
                          <a:solidFill>
                            <a:schemeClr val="tx1"/>
                          </a:solidFill>
                          <a:latin typeface="Arial" panose="020B0604020202020204" pitchFamily="34" charset="0"/>
                          <a:ea typeface="+mn-ea"/>
                          <a:cs typeface="Arial" panose="020B0604020202020204" pitchFamily="34" charset="0"/>
                        </a:rPr>
                        <a:t> </a:t>
                      </a:r>
                      <a:r>
                        <a:rPr lang="en-US" sz="1100" kern="1200" dirty="0" err="1">
                          <a:solidFill>
                            <a:schemeClr val="tx1"/>
                          </a:solidFill>
                          <a:latin typeface="Arial" panose="020B0604020202020204" pitchFamily="34" charset="0"/>
                          <a:ea typeface="+mn-ea"/>
                          <a:cs typeface="Arial" panose="020B0604020202020204" pitchFamily="34" charset="0"/>
                        </a:rPr>
                        <a:t>nghiệp</a:t>
                      </a:r>
                      <a:endParaRPr lang="en-IN" sz="1100" kern="1200" dirty="0">
                        <a:solidFill>
                          <a:schemeClr val="tx1"/>
                        </a:solidFill>
                        <a:latin typeface="Arial" panose="020B0604020202020204" pitchFamily="34" charset="0"/>
                        <a:ea typeface="+mn-ea"/>
                        <a:cs typeface="Arial" panose="020B0604020202020204" pitchFamily="34" charset="0"/>
                      </a:endParaRPr>
                    </a:p>
                  </a:txBody>
                  <a:tcPr marL="36000" marR="36000" marT="18288" marB="18288">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a:lnSpc>
                          <a:spcPct val="114000"/>
                        </a:lnSpc>
                        <a:spcAft>
                          <a:spcPts val="300"/>
                        </a:spcAft>
                      </a:pPr>
                      <a:r>
                        <a:rPr lang="vi-VN" sz="1100" smtClean="0">
                          <a:solidFill>
                            <a:schemeClr val="tx1"/>
                          </a:solidFill>
                          <a:latin typeface="Arial" panose="020B0604020202020204" pitchFamily="34" charset="0"/>
                          <a:cs typeface="Arial" panose="020B0604020202020204" pitchFamily="34" charset="0"/>
                        </a:rPr>
                        <a:t>3</a:t>
                      </a:r>
                      <a:r>
                        <a:rPr lang="en-US" sz="1100" smtClean="0">
                          <a:solidFill>
                            <a:schemeClr val="tx1"/>
                          </a:solidFill>
                          <a:latin typeface="Arial" panose="020B0604020202020204" pitchFamily="34" charset="0"/>
                          <a:cs typeface="Arial" panose="020B0604020202020204" pitchFamily="34" charset="0"/>
                        </a:rPr>
                        <a:t>3</a:t>
                      </a:r>
                      <a:endParaRPr lang="en-IN" sz="1100" dirty="0">
                        <a:solidFill>
                          <a:schemeClr val="tx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3031693628"/>
                  </a:ext>
                </a:extLst>
              </a:tr>
              <a:tr h="208255">
                <a:tc>
                  <a:txBody>
                    <a:bodyPr/>
                    <a:lstStyle/>
                    <a:p>
                      <a:pPr>
                        <a:lnSpc>
                          <a:spcPct val="114000"/>
                        </a:lnSpc>
                        <a:spcAft>
                          <a:spcPts val="300"/>
                        </a:spcAft>
                      </a:pPr>
                      <a:endParaRPr lang="en-IN" sz="1100" b="1" dirty="0">
                        <a:solidFill>
                          <a:schemeClr val="bg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4000"/>
                        </a:lnSpc>
                        <a:spcAft>
                          <a:spcPts val="300"/>
                        </a:spcAft>
                      </a:pPr>
                      <a:endParaRPr lang="en-IN" sz="1100" b="1" dirty="0">
                        <a:solidFill>
                          <a:schemeClr val="bg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14000"/>
                        </a:lnSpc>
                        <a:spcAft>
                          <a:spcPts val="300"/>
                        </a:spcAft>
                      </a:pPr>
                      <a:endParaRPr lang="en-IN" sz="1100" b="1" dirty="0">
                        <a:solidFill>
                          <a:schemeClr val="bg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406280120"/>
                  </a:ext>
                </a:extLst>
              </a:tr>
              <a:tr h="208255">
                <a:tc>
                  <a:txBody>
                    <a:bodyPr/>
                    <a:lstStyle/>
                    <a:p>
                      <a:pPr>
                        <a:lnSpc>
                          <a:spcPct val="114000"/>
                        </a:lnSpc>
                        <a:spcAft>
                          <a:spcPts val="300"/>
                        </a:spcAft>
                      </a:pPr>
                      <a:r>
                        <a:rPr lang="en-IN" sz="1100" b="1" dirty="0" err="1">
                          <a:solidFill>
                            <a:schemeClr val="bg1"/>
                          </a:solidFill>
                          <a:latin typeface="Arial" panose="020B0604020202020204" pitchFamily="34" charset="0"/>
                          <a:cs typeface="Arial" panose="020B0604020202020204" pitchFamily="34" charset="0"/>
                        </a:rPr>
                        <a:t>Phần</a:t>
                      </a:r>
                      <a:r>
                        <a:rPr lang="en-IN" sz="1100" b="1" dirty="0">
                          <a:solidFill>
                            <a:schemeClr val="bg1"/>
                          </a:solidFill>
                          <a:latin typeface="Arial" panose="020B0604020202020204" pitchFamily="34" charset="0"/>
                          <a:cs typeface="Arial" panose="020B0604020202020204" pitchFamily="34" charset="0"/>
                        </a:rPr>
                        <a:t> V.</a:t>
                      </a: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947C00"/>
                    </a:solidFill>
                  </a:tcPr>
                </a:tc>
                <a:tc>
                  <a:txBody>
                    <a:bodyPr/>
                    <a:lstStyle/>
                    <a:p>
                      <a:pPr>
                        <a:lnSpc>
                          <a:spcPct val="114000"/>
                        </a:lnSpc>
                        <a:spcAft>
                          <a:spcPts val="300"/>
                        </a:spcAft>
                      </a:pPr>
                      <a:r>
                        <a:rPr lang="en-IN" sz="1100" b="1" dirty="0" err="1">
                          <a:solidFill>
                            <a:schemeClr val="bg1"/>
                          </a:solidFill>
                          <a:latin typeface="Arial" panose="020B0604020202020204" pitchFamily="34" charset="0"/>
                          <a:cs typeface="Arial" panose="020B0604020202020204" pitchFamily="34" charset="0"/>
                        </a:rPr>
                        <a:t>Các</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giải</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pháp</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công</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nghệ</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theo</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Lộ</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trình</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chuyển</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đổi</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số</a:t>
                      </a:r>
                      <a:endParaRPr lang="en-IN" sz="1100" b="1" dirty="0">
                        <a:solidFill>
                          <a:schemeClr val="bg1"/>
                        </a:solidFill>
                        <a:latin typeface="Arial" panose="020B0604020202020204" pitchFamily="34" charset="0"/>
                        <a:cs typeface="Arial" panose="020B0604020202020204" pitchFamily="34" charset="0"/>
                      </a:endParaRPr>
                    </a:p>
                  </a:txBody>
                  <a:tcPr marL="36000" marR="36000" marT="18288" marB="18288">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947C00"/>
                    </a:solidFill>
                  </a:tcPr>
                </a:tc>
                <a:tc>
                  <a:txBody>
                    <a:bodyPr/>
                    <a:lstStyle/>
                    <a:p>
                      <a:pPr algn="r">
                        <a:spcAft>
                          <a:spcPts val="300"/>
                        </a:spcAft>
                      </a:pPr>
                      <a:r>
                        <a:rPr lang="vi-VN" sz="1100" b="1" smtClean="0">
                          <a:solidFill>
                            <a:schemeClr val="bg1"/>
                          </a:solidFill>
                          <a:latin typeface="Arial" panose="020B0604020202020204" pitchFamily="34" charset="0"/>
                          <a:cs typeface="Arial" panose="020B0604020202020204" pitchFamily="34" charset="0"/>
                        </a:rPr>
                        <a:t>3</a:t>
                      </a:r>
                      <a:r>
                        <a:rPr lang="en-US" sz="1100" b="1" smtClean="0">
                          <a:solidFill>
                            <a:schemeClr val="bg1"/>
                          </a:solidFill>
                          <a:latin typeface="Arial" panose="020B0604020202020204" pitchFamily="34" charset="0"/>
                          <a:cs typeface="Arial" panose="020B0604020202020204" pitchFamily="34" charset="0"/>
                        </a:rPr>
                        <a:t>6</a:t>
                      </a:r>
                      <a:endParaRPr lang="en-IN" sz="1100" b="1" dirty="0">
                        <a:solidFill>
                          <a:schemeClr val="bg1"/>
                        </a:solidFill>
                        <a:latin typeface="Arial" panose="020B0604020202020204" pitchFamily="34" charset="0"/>
                        <a:cs typeface="Arial" panose="020B0604020202020204" pitchFamily="34" charset="0"/>
                      </a:endParaRPr>
                    </a:p>
                  </a:txBody>
                  <a:tcPr marL="32817" marR="32817" marT="32817" marB="32817">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947C00"/>
                    </a:solidFill>
                  </a:tcPr>
                </a:tc>
                <a:extLst>
                  <a:ext uri="{0D108BD9-81ED-4DB2-BD59-A6C34878D82A}">
                    <a16:rowId xmlns:a16="http://schemas.microsoft.com/office/drawing/2014/main" xmlns="" val="3258318774"/>
                  </a:ext>
                </a:extLst>
              </a:tr>
              <a:tr h="340815">
                <a:tc>
                  <a:txBody>
                    <a:bodyPr/>
                    <a:lstStyle/>
                    <a:p>
                      <a:pPr>
                        <a:lnSpc>
                          <a:spcPct val="114000"/>
                        </a:lnSpc>
                        <a:spcAft>
                          <a:spcPts val="300"/>
                        </a:spcAft>
                      </a:pPr>
                      <a:r>
                        <a:rPr lang="en-IN" sz="1100" dirty="0">
                          <a:solidFill>
                            <a:schemeClr val="tx1"/>
                          </a:solidFill>
                          <a:latin typeface="Arial" panose="020B0604020202020204" pitchFamily="34" charset="0"/>
                          <a:cs typeface="Arial" panose="020B0604020202020204" pitchFamily="34" charset="0"/>
                        </a:rPr>
                        <a:t>1</a:t>
                      </a: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567065" rtl="0" eaLnBrk="1" fontAlgn="auto" latinLnBrk="0" hangingPunct="1">
                        <a:lnSpc>
                          <a:spcPct val="114000"/>
                        </a:lnSpc>
                        <a:spcBef>
                          <a:spcPts val="0"/>
                        </a:spcBef>
                        <a:spcAft>
                          <a:spcPts val="300"/>
                        </a:spcAft>
                        <a:buClrTx/>
                        <a:buSzTx/>
                        <a:buFontTx/>
                        <a:buNone/>
                        <a:tabLst/>
                        <a:defRPr/>
                      </a:pPr>
                      <a:r>
                        <a:rPr lang="en-US" sz="1100" b="0" kern="1200" dirty="0" err="1">
                          <a:solidFill>
                            <a:schemeClr val="tx1"/>
                          </a:solidFill>
                          <a:latin typeface="Arial" panose="020B0604020202020204" pitchFamily="34" charset="0"/>
                          <a:ea typeface="+mn-ea"/>
                          <a:cs typeface="Arial" panose="020B0604020202020204" pitchFamily="34" charset="0"/>
                        </a:rPr>
                        <a:t>Lộ</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trình</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triển</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khai</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các</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giải</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pháp</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công</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nghệ</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theo</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từng</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giai</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đoạn</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của</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lộ</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trình</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chuyển</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đổi</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số</a:t>
                      </a:r>
                      <a:endParaRPr lang="en-US" sz="1100" b="0" kern="1200" dirty="0">
                        <a:solidFill>
                          <a:schemeClr val="tx1"/>
                        </a:solidFill>
                        <a:latin typeface="Arial" panose="020B0604020202020204" pitchFamily="34" charset="0"/>
                        <a:ea typeface="+mn-ea"/>
                        <a:cs typeface="Arial" panose="020B0604020202020204" pitchFamily="34" charset="0"/>
                      </a:endParaRPr>
                    </a:p>
                  </a:txBody>
                  <a:tcPr marL="32817" marR="32817" marT="18288" marB="18288">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a:spcAft>
                          <a:spcPts val="300"/>
                        </a:spcAft>
                      </a:pPr>
                      <a:r>
                        <a:rPr lang="vi-VN" sz="1100" smtClean="0">
                          <a:solidFill>
                            <a:schemeClr val="tx1"/>
                          </a:solidFill>
                          <a:latin typeface="Arial" panose="020B0604020202020204" pitchFamily="34" charset="0"/>
                          <a:cs typeface="Arial" panose="020B0604020202020204" pitchFamily="34" charset="0"/>
                        </a:rPr>
                        <a:t>3</a:t>
                      </a:r>
                      <a:r>
                        <a:rPr lang="en-US" sz="1100" smtClean="0">
                          <a:solidFill>
                            <a:schemeClr val="tx1"/>
                          </a:solidFill>
                          <a:latin typeface="Arial" panose="020B0604020202020204" pitchFamily="34" charset="0"/>
                          <a:cs typeface="Arial" panose="020B0604020202020204" pitchFamily="34" charset="0"/>
                        </a:rPr>
                        <a:t>7</a:t>
                      </a:r>
                      <a:endParaRPr lang="en-IN" sz="1100" dirty="0">
                        <a:solidFill>
                          <a:schemeClr val="tx1"/>
                        </a:solidFill>
                        <a:latin typeface="Arial" panose="020B0604020202020204" pitchFamily="34" charset="0"/>
                        <a:cs typeface="Arial" panose="020B0604020202020204" pitchFamily="34" charset="0"/>
                      </a:endParaRPr>
                    </a:p>
                  </a:txBody>
                  <a:tcPr marL="32817" marR="32817" marT="32817" marB="32817">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2474966831"/>
                  </a:ext>
                </a:extLst>
              </a:tr>
              <a:tr h="208255">
                <a:tc>
                  <a:txBody>
                    <a:bodyPr/>
                    <a:lstStyle/>
                    <a:p>
                      <a:pPr>
                        <a:lnSpc>
                          <a:spcPct val="114000"/>
                        </a:lnSpc>
                        <a:spcAft>
                          <a:spcPts val="300"/>
                        </a:spcAft>
                      </a:pPr>
                      <a:r>
                        <a:rPr lang="en-IN" sz="1100" dirty="0">
                          <a:solidFill>
                            <a:schemeClr val="tx1"/>
                          </a:solidFill>
                          <a:latin typeface="Arial" panose="020B0604020202020204" pitchFamily="34" charset="0"/>
                          <a:cs typeface="Arial" panose="020B0604020202020204" pitchFamily="34" charset="0"/>
                        </a:rPr>
                        <a:t>2</a:t>
                      </a: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567065" rtl="0" eaLnBrk="1" fontAlgn="auto" latinLnBrk="0" hangingPunct="1">
                        <a:lnSpc>
                          <a:spcPct val="114000"/>
                        </a:lnSpc>
                        <a:spcBef>
                          <a:spcPts val="0"/>
                        </a:spcBef>
                        <a:spcAft>
                          <a:spcPts val="300"/>
                        </a:spcAft>
                        <a:buClrTx/>
                        <a:buSzTx/>
                        <a:buFontTx/>
                        <a:buNone/>
                        <a:tabLst/>
                        <a:defRPr/>
                      </a:pPr>
                      <a:r>
                        <a:rPr lang="en-US" sz="1100" b="0" kern="1200" dirty="0" err="1">
                          <a:solidFill>
                            <a:schemeClr val="tx1"/>
                          </a:solidFill>
                          <a:latin typeface="Arial" panose="020B0604020202020204" pitchFamily="34" charset="0"/>
                          <a:ea typeface="+mn-ea"/>
                          <a:cs typeface="Arial" panose="020B0604020202020204" pitchFamily="34" charset="0"/>
                        </a:rPr>
                        <a:t>Đánh</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giá</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mức</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độ</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sẵn</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sàng</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trên</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thị</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trường</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của</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các</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nhóm</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giải</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pháp</a:t>
                      </a:r>
                      <a:endParaRPr lang="en-US" sz="1100" b="0" kern="1200" dirty="0">
                        <a:solidFill>
                          <a:schemeClr val="tx1"/>
                        </a:solidFill>
                        <a:latin typeface="Arial" panose="020B0604020202020204" pitchFamily="34" charset="0"/>
                        <a:ea typeface="+mn-ea"/>
                        <a:cs typeface="Arial" panose="020B0604020202020204" pitchFamily="34" charset="0"/>
                      </a:endParaRPr>
                    </a:p>
                  </a:txBody>
                  <a:tcPr marL="32817" marR="32817" marT="18288" marB="18288">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a:spcAft>
                          <a:spcPts val="300"/>
                        </a:spcAft>
                      </a:pPr>
                      <a:r>
                        <a:rPr lang="vi-VN" sz="1100" smtClean="0">
                          <a:solidFill>
                            <a:schemeClr val="tx1"/>
                          </a:solidFill>
                          <a:latin typeface="Arial" panose="020B0604020202020204" pitchFamily="34" charset="0"/>
                          <a:cs typeface="Arial" panose="020B0604020202020204" pitchFamily="34" charset="0"/>
                        </a:rPr>
                        <a:t>4</a:t>
                      </a:r>
                      <a:r>
                        <a:rPr lang="en-US" sz="1100" smtClean="0">
                          <a:solidFill>
                            <a:schemeClr val="tx1"/>
                          </a:solidFill>
                          <a:latin typeface="Arial" panose="020B0604020202020204" pitchFamily="34" charset="0"/>
                          <a:cs typeface="Arial" panose="020B0604020202020204" pitchFamily="34" charset="0"/>
                        </a:rPr>
                        <a:t>5</a:t>
                      </a:r>
                      <a:endParaRPr lang="en-IN" sz="1100" dirty="0">
                        <a:solidFill>
                          <a:schemeClr val="tx1"/>
                        </a:solidFill>
                        <a:latin typeface="Arial" panose="020B0604020202020204" pitchFamily="34" charset="0"/>
                        <a:cs typeface="Arial" panose="020B0604020202020204" pitchFamily="34" charset="0"/>
                      </a:endParaRPr>
                    </a:p>
                  </a:txBody>
                  <a:tcPr marL="32817" marR="32817" marT="32817" marB="32817">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3291038989"/>
                  </a:ext>
                </a:extLst>
              </a:tr>
              <a:tr h="208255">
                <a:tc>
                  <a:txBody>
                    <a:bodyPr/>
                    <a:lstStyle/>
                    <a:p>
                      <a:pPr>
                        <a:lnSpc>
                          <a:spcPct val="114000"/>
                        </a:lnSpc>
                        <a:spcAft>
                          <a:spcPts val="300"/>
                        </a:spcAft>
                      </a:pPr>
                      <a:r>
                        <a:rPr lang="en-IN" sz="1100" dirty="0">
                          <a:solidFill>
                            <a:schemeClr val="tx1"/>
                          </a:solidFill>
                          <a:latin typeface="Arial" panose="020B0604020202020204" pitchFamily="34" charset="0"/>
                          <a:cs typeface="Arial" panose="020B0604020202020204" pitchFamily="34" charset="0"/>
                        </a:rPr>
                        <a:t>3</a:t>
                      </a: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567065" rtl="0" eaLnBrk="1" fontAlgn="auto" latinLnBrk="0" hangingPunct="1">
                        <a:lnSpc>
                          <a:spcPct val="114000"/>
                        </a:lnSpc>
                        <a:spcBef>
                          <a:spcPts val="0"/>
                        </a:spcBef>
                        <a:spcAft>
                          <a:spcPts val="300"/>
                        </a:spcAft>
                        <a:buClrTx/>
                        <a:buSzTx/>
                        <a:buFontTx/>
                        <a:buNone/>
                        <a:tabLst/>
                        <a:defRPr/>
                      </a:pPr>
                      <a:r>
                        <a:rPr lang="en-US" sz="1100" b="0" kern="1200" dirty="0" err="1">
                          <a:solidFill>
                            <a:schemeClr val="tx1"/>
                          </a:solidFill>
                          <a:latin typeface="Arial" panose="020B0604020202020204" pitchFamily="34" charset="0"/>
                          <a:ea typeface="+mn-ea"/>
                          <a:cs typeface="Arial" panose="020B0604020202020204" pitchFamily="34" charset="0"/>
                        </a:rPr>
                        <a:t>Các</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nhà</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cung</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cấp</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tiêu</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biểu</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trên</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thị</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trường</a:t>
                      </a:r>
                      <a:endParaRPr lang="en-US" sz="1100" b="0" kern="1200" dirty="0">
                        <a:solidFill>
                          <a:schemeClr val="tx1"/>
                        </a:solidFill>
                        <a:latin typeface="Arial" panose="020B0604020202020204" pitchFamily="34" charset="0"/>
                        <a:ea typeface="+mn-ea"/>
                        <a:cs typeface="Arial" panose="020B0604020202020204" pitchFamily="34" charset="0"/>
                      </a:endParaRPr>
                    </a:p>
                  </a:txBody>
                  <a:tcPr marL="32817" marR="32817" marT="18288" marB="18288">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a:spcAft>
                          <a:spcPts val="300"/>
                        </a:spcAft>
                      </a:pPr>
                      <a:r>
                        <a:rPr lang="vi-VN" sz="1100" smtClean="0">
                          <a:solidFill>
                            <a:schemeClr val="tx1"/>
                          </a:solidFill>
                          <a:latin typeface="Arial" panose="020B0604020202020204" pitchFamily="34" charset="0"/>
                          <a:cs typeface="Arial" panose="020B0604020202020204" pitchFamily="34" charset="0"/>
                        </a:rPr>
                        <a:t>4</a:t>
                      </a:r>
                      <a:r>
                        <a:rPr lang="en-US" sz="1100" smtClean="0">
                          <a:solidFill>
                            <a:schemeClr val="tx1"/>
                          </a:solidFill>
                          <a:latin typeface="Arial" panose="020B0604020202020204" pitchFamily="34" charset="0"/>
                          <a:cs typeface="Arial" panose="020B0604020202020204" pitchFamily="34" charset="0"/>
                        </a:rPr>
                        <a:t>7</a:t>
                      </a:r>
                      <a:endParaRPr lang="en-IN" sz="1100" dirty="0">
                        <a:solidFill>
                          <a:schemeClr val="tx1"/>
                        </a:solidFill>
                        <a:latin typeface="Arial" panose="020B0604020202020204" pitchFamily="34" charset="0"/>
                        <a:cs typeface="Arial" panose="020B0604020202020204" pitchFamily="34" charset="0"/>
                      </a:endParaRPr>
                    </a:p>
                  </a:txBody>
                  <a:tcPr marL="32817" marR="32817" marT="32817" marB="32817">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151354190"/>
                  </a:ext>
                </a:extLst>
              </a:tr>
              <a:tr h="340815">
                <a:tc>
                  <a:txBody>
                    <a:bodyPr/>
                    <a:lstStyle/>
                    <a:p>
                      <a:pPr>
                        <a:lnSpc>
                          <a:spcPct val="114000"/>
                        </a:lnSpc>
                        <a:spcAft>
                          <a:spcPts val="300"/>
                        </a:spcAft>
                      </a:pPr>
                      <a:r>
                        <a:rPr lang="en-IN" sz="1100" dirty="0">
                          <a:solidFill>
                            <a:schemeClr val="tx1"/>
                          </a:solidFill>
                          <a:latin typeface="Arial" panose="020B0604020202020204" pitchFamily="34" charset="0"/>
                          <a:cs typeface="Arial" panose="020B0604020202020204" pitchFamily="34" charset="0"/>
                        </a:rPr>
                        <a:t>4</a:t>
                      </a: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567065" rtl="0" eaLnBrk="1" fontAlgn="auto" latinLnBrk="0" hangingPunct="1">
                        <a:lnSpc>
                          <a:spcPct val="114000"/>
                        </a:lnSpc>
                        <a:spcBef>
                          <a:spcPts val="0"/>
                        </a:spcBef>
                        <a:spcAft>
                          <a:spcPts val="300"/>
                        </a:spcAft>
                        <a:buClrTx/>
                        <a:buSzTx/>
                        <a:buFontTx/>
                        <a:buNone/>
                        <a:tabLst/>
                        <a:defRPr/>
                      </a:pPr>
                      <a:r>
                        <a:rPr lang="en-US" sz="1100" b="0" kern="1200" dirty="0" err="1">
                          <a:solidFill>
                            <a:schemeClr val="tx1"/>
                          </a:solidFill>
                          <a:latin typeface="Arial" panose="020B0604020202020204" pitchFamily="34" charset="0"/>
                          <a:ea typeface="+mn-ea"/>
                          <a:cs typeface="Arial" panose="020B0604020202020204" pitchFamily="34" charset="0"/>
                        </a:rPr>
                        <a:t>Đánh</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giá</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tổng</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quan</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ưu</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nhược</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điểm</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và</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khuyến</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nghị</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sử</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dụng</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các</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giải</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pháp</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của</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các</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nhà</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cung</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cấp</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trong</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nước</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quốc</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tế</a:t>
                      </a:r>
                      <a:endParaRPr lang="en-US" sz="1100" b="0" kern="1200" dirty="0">
                        <a:solidFill>
                          <a:schemeClr val="tx1"/>
                        </a:solidFill>
                        <a:latin typeface="Arial" panose="020B0604020202020204" pitchFamily="34" charset="0"/>
                        <a:ea typeface="+mn-ea"/>
                        <a:cs typeface="Arial" panose="020B0604020202020204" pitchFamily="34" charset="0"/>
                      </a:endParaRPr>
                    </a:p>
                  </a:txBody>
                  <a:tcPr marL="32817" marR="32817" marT="18288" marB="18288">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a:spcAft>
                          <a:spcPts val="300"/>
                        </a:spcAft>
                      </a:pPr>
                      <a:r>
                        <a:rPr lang="en-US" sz="1100" smtClean="0">
                          <a:solidFill>
                            <a:schemeClr val="tx1"/>
                          </a:solidFill>
                          <a:latin typeface="Arial" panose="020B0604020202020204" pitchFamily="34" charset="0"/>
                          <a:cs typeface="Arial" panose="020B0604020202020204" pitchFamily="34" charset="0"/>
                        </a:rPr>
                        <a:t>50</a:t>
                      </a:r>
                      <a:endParaRPr lang="en-IN" sz="1100" dirty="0">
                        <a:solidFill>
                          <a:schemeClr val="tx1"/>
                        </a:solidFill>
                        <a:latin typeface="Arial" panose="020B0604020202020204" pitchFamily="34" charset="0"/>
                        <a:cs typeface="Arial" panose="020B0604020202020204" pitchFamily="34" charset="0"/>
                      </a:endParaRPr>
                    </a:p>
                  </a:txBody>
                  <a:tcPr marL="32817" marR="32817" marT="32817" marB="32817">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3449650024"/>
                  </a:ext>
                </a:extLst>
              </a:tr>
              <a:tr h="340815">
                <a:tc>
                  <a:txBody>
                    <a:bodyPr/>
                    <a:lstStyle/>
                    <a:p>
                      <a:pPr>
                        <a:lnSpc>
                          <a:spcPct val="114000"/>
                        </a:lnSpc>
                        <a:spcAft>
                          <a:spcPts val="300"/>
                        </a:spcAft>
                      </a:pPr>
                      <a:r>
                        <a:rPr lang="en-IN" sz="1100" dirty="0">
                          <a:solidFill>
                            <a:schemeClr val="tx1"/>
                          </a:solidFill>
                          <a:latin typeface="Arial" panose="020B0604020202020204" pitchFamily="34" charset="0"/>
                          <a:cs typeface="Arial" panose="020B0604020202020204" pitchFamily="34" charset="0"/>
                        </a:rPr>
                        <a:t>5</a:t>
                      </a: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567065" rtl="0" eaLnBrk="1" fontAlgn="auto" latinLnBrk="0" hangingPunct="1">
                        <a:lnSpc>
                          <a:spcPct val="114000"/>
                        </a:lnSpc>
                        <a:spcBef>
                          <a:spcPts val="0"/>
                        </a:spcBef>
                        <a:spcAft>
                          <a:spcPts val="300"/>
                        </a:spcAft>
                        <a:buClrTx/>
                        <a:buSzTx/>
                        <a:buFontTx/>
                        <a:buNone/>
                        <a:tabLst/>
                        <a:defRPr/>
                      </a:pPr>
                      <a:r>
                        <a:rPr lang="en-US" sz="1100" b="0" kern="1200" dirty="0" err="1">
                          <a:solidFill>
                            <a:schemeClr val="tx1"/>
                          </a:solidFill>
                          <a:latin typeface="Arial" panose="020B0604020202020204" pitchFamily="34" charset="0"/>
                          <a:ea typeface="+mn-ea"/>
                          <a:cs typeface="Arial" panose="020B0604020202020204" pitchFamily="34" charset="0"/>
                        </a:rPr>
                        <a:t>Các</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giải</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pháp</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công</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nghệ</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đề</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xuất</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theo</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từng</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giai</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đoạn</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của</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lộ</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trình</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chuyển</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đổi</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số</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liên</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quan</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sâu</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đến</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đặc</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thù</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ngành</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công</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nghiệp</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chế</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biến</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chế</a:t>
                      </a:r>
                      <a:r>
                        <a:rPr lang="en-US" sz="1100" b="0" kern="1200" dirty="0">
                          <a:solidFill>
                            <a:schemeClr val="tx1"/>
                          </a:solidFill>
                          <a:latin typeface="Arial" panose="020B0604020202020204" pitchFamily="34" charset="0"/>
                          <a:ea typeface="+mn-ea"/>
                          <a:cs typeface="Arial" panose="020B0604020202020204" pitchFamily="34" charset="0"/>
                        </a:rPr>
                        <a:t> </a:t>
                      </a:r>
                      <a:r>
                        <a:rPr lang="en-US" sz="1100" b="0" kern="1200" dirty="0" err="1">
                          <a:solidFill>
                            <a:schemeClr val="tx1"/>
                          </a:solidFill>
                          <a:latin typeface="Arial" panose="020B0604020202020204" pitchFamily="34" charset="0"/>
                          <a:ea typeface="+mn-ea"/>
                          <a:cs typeface="Arial" panose="020B0604020202020204" pitchFamily="34" charset="0"/>
                        </a:rPr>
                        <a:t>tạo</a:t>
                      </a:r>
                      <a:endParaRPr lang="en-US" sz="1100" b="0" kern="1200" dirty="0">
                        <a:solidFill>
                          <a:schemeClr val="tx1"/>
                        </a:solidFill>
                        <a:latin typeface="Arial" panose="020B0604020202020204" pitchFamily="34" charset="0"/>
                        <a:ea typeface="+mn-ea"/>
                        <a:cs typeface="Arial" panose="020B0604020202020204" pitchFamily="34" charset="0"/>
                      </a:endParaRPr>
                    </a:p>
                  </a:txBody>
                  <a:tcPr marL="32817" marR="32817" marT="18288" marB="18288">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a:spcAft>
                          <a:spcPts val="300"/>
                        </a:spcAft>
                      </a:pPr>
                      <a:r>
                        <a:rPr lang="en-US" sz="1100" smtClean="0">
                          <a:solidFill>
                            <a:schemeClr val="tx1"/>
                          </a:solidFill>
                          <a:latin typeface="Arial" panose="020B0604020202020204" pitchFamily="34" charset="0"/>
                          <a:cs typeface="Arial" panose="020B0604020202020204" pitchFamily="34" charset="0"/>
                        </a:rPr>
                        <a:t>51</a:t>
                      </a:r>
                      <a:endParaRPr lang="en-IN" sz="1100" dirty="0">
                        <a:solidFill>
                          <a:schemeClr val="tx1"/>
                        </a:solidFill>
                        <a:latin typeface="Arial" panose="020B0604020202020204" pitchFamily="34" charset="0"/>
                        <a:cs typeface="Arial" panose="020B0604020202020204" pitchFamily="34" charset="0"/>
                      </a:endParaRPr>
                    </a:p>
                  </a:txBody>
                  <a:tcPr marL="32817" marR="32817" marT="32817" marB="32817">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752651581"/>
                  </a:ext>
                </a:extLst>
              </a:tr>
              <a:tr h="208255">
                <a:tc>
                  <a:txBody>
                    <a:bodyPr/>
                    <a:lstStyle/>
                    <a:p>
                      <a:pPr>
                        <a:lnSpc>
                          <a:spcPct val="114000"/>
                        </a:lnSpc>
                        <a:spcAft>
                          <a:spcPts val="300"/>
                        </a:spcAft>
                      </a:pPr>
                      <a:endParaRPr lang="en-IN" sz="1100" b="1" dirty="0">
                        <a:solidFill>
                          <a:schemeClr val="bg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4000"/>
                        </a:lnSpc>
                        <a:spcAft>
                          <a:spcPts val="300"/>
                        </a:spcAft>
                      </a:pPr>
                      <a:endParaRPr lang="en-IN" sz="1100" b="1" dirty="0">
                        <a:solidFill>
                          <a:schemeClr val="bg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14000"/>
                        </a:lnSpc>
                        <a:spcAft>
                          <a:spcPts val="300"/>
                        </a:spcAft>
                      </a:pPr>
                      <a:endParaRPr lang="en-IN" sz="1100" b="1" dirty="0">
                        <a:solidFill>
                          <a:schemeClr val="bg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690023096"/>
                  </a:ext>
                </a:extLst>
              </a:tr>
              <a:tr h="208255">
                <a:tc>
                  <a:txBody>
                    <a:bodyPr/>
                    <a:lstStyle/>
                    <a:p>
                      <a:pPr>
                        <a:lnSpc>
                          <a:spcPct val="114000"/>
                        </a:lnSpc>
                        <a:spcAft>
                          <a:spcPts val="300"/>
                        </a:spcAft>
                      </a:pPr>
                      <a:r>
                        <a:rPr lang="en-IN" sz="1100" b="1" dirty="0" err="1">
                          <a:solidFill>
                            <a:schemeClr val="bg1"/>
                          </a:solidFill>
                          <a:latin typeface="Arial" panose="020B0604020202020204" pitchFamily="34" charset="0"/>
                          <a:cs typeface="Arial" panose="020B0604020202020204" pitchFamily="34" charset="0"/>
                        </a:rPr>
                        <a:t>Phần</a:t>
                      </a:r>
                      <a:r>
                        <a:rPr lang="en-IN" sz="1100" b="1" dirty="0">
                          <a:solidFill>
                            <a:schemeClr val="bg1"/>
                          </a:solidFill>
                          <a:latin typeface="Arial" panose="020B0604020202020204" pitchFamily="34" charset="0"/>
                          <a:cs typeface="Arial" panose="020B0604020202020204" pitchFamily="34" charset="0"/>
                        </a:rPr>
                        <a:t> VI.</a:t>
                      </a: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7C4E0C"/>
                    </a:solidFill>
                  </a:tcPr>
                </a:tc>
                <a:tc>
                  <a:txBody>
                    <a:bodyPr/>
                    <a:lstStyle/>
                    <a:p>
                      <a:pPr>
                        <a:lnSpc>
                          <a:spcPct val="114000"/>
                        </a:lnSpc>
                        <a:spcAft>
                          <a:spcPts val="300"/>
                        </a:spcAft>
                      </a:pPr>
                      <a:r>
                        <a:rPr lang="en-IN" sz="1100" b="1" dirty="0" err="1">
                          <a:solidFill>
                            <a:schemeClr val="bg1"/>
                          </a:solidFill>
                          <a:latin typeface="Arial" panose="020B0604020202020204" pitchFamily="34" charset="0"/>
                          <a:cs typeface="Arial" panose="020B0604020202020204" pitchFamily="34" charset="0"/>
                        </a:rPr>
                        <a:t>Câu</a:t>
                      </a:r>
                      <a:r>
                        <a:rPr lang="en-IN" sz="1100" b="1" dirty="0">
                          <a:solidFill>
                            <a:schemeClr val="bg1"/>
                          </a:solidFill>
                          <a:latin typeface="Arial" panose="020B0604020202020204" pitchFamily="34" charset="0"/>
                          <a:cs typeface="Arial" panose="020B0604020202020204" pitchFamily="34" charset="0"/>
                        </a:rPr>
                        <a:t> </a:t>
                      </a:r>
                      <a:r>
                        <a:rPr lang="en-IN" sz="1100" b="1" dirty="0" err="1">
                          <a:solidFill>
                            <a:schemeClr val="bg1"/>
                          </a:solidFill>
                          <a:latin typeface="Arial" panose="020B0604020202020204" pitchFamily="34" charset="0"/>
                          <a:cs typeface="Arial" panose="020B0604020202020204" pitchFamily="34" charset="0"/>
                        </a:rPr>
                        <a:t>hỏi</a:t>
                      </a:r>
                      <a:r>
                        <a:rPr lang="en-IN" sz="1100" b="1" dirty="0">
                          <a:solidFill>
                            <a:schemeClr val="bg1"/>
                          </a:solidFill>
                          <a:latin typeface="Arial" panose="020B0604020202020204" pitchFamily="34" charset="0"/>
                          <a:cs typeface="Arial" panose="020B0604020202020204" pitchFamily="34" charset="0"/>
                        </a:rPr>
                        <a:t> th</a:t>
                      </a:r>
                      <a:r>
                        <a:rPr lang="vi-VN" sz="1100" b="1" dirty="0">
                          <a:solidFill>
                            <a:schemeClr val="bg1"/>
                          </a:solidFill>
                          <a:latin typeface="Arial" panose="020B0604020202020204" pitchFamily="34" charset="0"/>
                          <a:cs typeface="Arial" panose="020B0604020202020204" pitchFamily="34" charset="0"/>
                        </a:rPr>
                        <a:t>ư</a:t>
                      </a:r>
                      <a:r>
                        <a:rPr lang="en-US" sz="1100" b="1" dirty="0" err="1">
                          <a:solidFill>
                            <a:schemeClr val="bg1"/>
                          </a:solidFill>
                          <a:latin typeface="Arial" panose="020B0604020202020204" pitchFamily="34" charset="0"/>
                          <a:cs typeface="Arial" panose="020B0604020202020204" pitchFamily="34" charset="0"/>
                        </a:rPr>
                        <a:t>ờng</a:t>
                      </a:r>
                      <a:r>
                        <a:rPr lang="en-US" sz="1100" b="1" dirty="0">
                          <a:solidFill>
                            <a:schemeClr val="bg1"/>
                          </a:solidFill>
                          <a:latin typeface="Arial" panose="020B0604020202020204" pitchFamily="34" charset="0"/>
                          <a:cs typeface="Arial" panose="020B0604020202020204" pitchFamily="34" charset="0"/>
                        </a:rPr>
                        <a:t> </a:t>
                      </a:r>
                      <a:r>
                        <a:rPr lang="en-US" sz="1100" b="1" dirty="0" err="1">
                          <a:solidFill>
                            <a:schemeClr val="bg1"/>
                          </a:solidFill>
                          <a:latin typeface="Arial" panose="020B0604020202020204" pitchFamily="34" charset="0"/>
                          <a:cs typeface="Arial" panose="020B0604020202020204" pitchFamily="34" charset="0"/>
                        </a:rPr>
                        <a:t>gặp</a:t>
                      </a:r>
                      <a:endParaRPr lang="en-IN" sz="1100" b="1" dirty="0">
                        <a:solidFill>
                          <a:schemeClr val="bg1"/>
                        </a:solidFill>
                        <a:latin typeface="Arial" panose="020B0604020202020204" pitchFamily="34" charset="0"/>
                        <a:cs typeface="Arial" panose="020B0604020202020204" pitchFamily="34" charset="0"/>
                      </a:endParaRPr>
                    </a:p>
                  </a:txBody>
                  <a:tcPr marL="36000" marR="36000" marT="18288" marB="18288">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7C4E0C"/>
                    </a:solidFill>
                  </a:tcPr>
                </a:tc>
                <a:tc>
                  <a:txBody>
                    <a:bodyPr/>
                    <a:lstStyle/>
                    <a:p>
                      <a:pPr algn="r">
                        <a:lnSpc>
                          <a:spcPct val="114000"/>
                        </a:lnSpc>
                        <a:spcAft>
                          <a:spcPts val="300"/>
                        </a:spcAft>
                      </a:pPr>
                      <a:r>
                        <a:rPr lang="en-US" sz="1100" b="1" smtClean="0">
                          <a:solidFill>
                            <a:schemeClr val="bg1"/>
                          </a:solidFill>
                          <a:latin typeface="Arial" panose="020B0604020202020204" pitchFamily="34" charset="0"/>
                          <a:cs typeface="Arial" panose="020B0604020202020204" pitchFamily="34" charset="0"/>
                        </a:rPr>
                        <a:t>61</a:t>
                      </a:r>
                      <a:endParaRPr lang="en-IN" sz="1100" b="1" dirty="0">
                        <a:solidFill>
                          <a:schemeClr val="bg1"/>
                        </a:solidFill>
                        <a:latin typeface="Arial" panose="020B0604020202020204" pitchFamily="34" charset="0"/>
                        <a:cs typeface="Arial" panose="020B0604020202020204" pitchFamily="34" charset="0"/>
                      </a:endParaRPr>
                    </a:p>
                  </a:txBody>
                  <a:tcPr marL="36000" marR="36000" marT="36000" marB="28800">
                    <a:lnL w="12700" cmpd="sng">
                      <a:noFill/>
                    </a:lnL>
                    <a:lnR w="12700" cmpd="sng">
                      <a:noFill/>
                    </a:lnR>
                    <a:lnT w="6350" cap="flat" cmpd="sng" algn="ctr">
                      <a:solidFill>
                        <a:srgbClr val="E1E4EE"/>
                      </a:solidFill>
                      <a:prstDash val="solid"/>
                      <a:round/>
                      <a:headEnd type="none" w="med" len="med"/>
                      <a:tailEnd type="none" w="med" len="med"/>
                    </a:lnT>
                    <a:lnB w="6350" cap="flat" cmpd="sng" algn="ctr">
                      <a:solidFill>
                        <a:srgbClr val="E1E4EE"/>
                      </a:solidFill>
                      <a:prstDash val="solid"/>
                      <a:round/>
                      <a:headEnd type="none" w="med" len="med"/>
                      <a:tailEnd type="none" w="med" len="med"/>
                    </a:lnB>
                    <a:lnTlToBr w="12700" cmpd="sng">
                      <a:noFill/>
                      <a:prstDash val="solid"/>
                    </a:lnTlToBr>
                    <a:lnBlToTr w="12700" cmpd="sng">
                      <a:noFill/>
                      <a:prstDash val="solid"/>
                    </a:lnBlToTr>
                    <a:solidFill>
                      <a:srgbClr val="7C4E0C"/>
                    </a:solidFill>
                  </a:tcPr>
                </a:tc>
                <a:extLst>
                  <a:ext uri="{0D108BD9-81ED-4DB2-BD59-A6C34878D82A}">
                    <a16:rowId xmlns:a16="http://schemas.microsoft.com/office/drawing/2014/main" xmlns="" val="1721986764"/>
                  </a:ext>
                </a:extLst>
              </a:tr>
            </a:tbl>
          </a:graphicData>
        </a:graphic>
      </p:graphicFrame>
      <p:grpSp>
        <p:nvGrpSpPr>
          <p:cNvPr id="17" name="Group 16">
            <a:extLst>
              <a:ext uri="{FF2B5EF4-FFF2-40B4-BE49-F238E27FC236}">
                <a16:creationId xmlns:a16="http://schemas.microsoft.com/office/drawing/2014/main" xmlns="" id="{C4E614F7-EE51-413E-B4AB-05E697DB13C4}"/>
              </a:ext>
            </a:extLst>
          </p:cNvPr>
          <p:cNvGrpSpPr/>
          <p:nvPr/>
        </p:nvGrpSpPr>
        <p:grpSpPr>
          <a:xfrm>
            <a:off x="0" y="0"/>
            <a:ext cx="6858000" cy="570668"/>
            <a:chOff x="0" y="0"/>
            <a:chExt cx="6858000" cy="570668"/>
          </a:xfrm>
        </p:grpSpPr>
        <p:sp>
          <p:nvSpPr>
            <p:cNvPr id="14" name="object 8">
              <a:extLst>
                <a:ext uri="{FF2B5EF4-FFF2-40B4-BE49-F238E27FC236}">
                  <a16:creationId xmlns:a16="http://schemas.microsoft.com/office/drawing/2014/main" xmlns="" id="{0F112CC1-D5A2-4320-9545-2735A5019111}"/>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chemeClr val="accent6">
                <a:lumMod val="20000"/>
                <a:lumOff val="80000"/>
              </a:schemeClr>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bject 2">
              <a:extLst>
                <a:ext uri="{FF2B5EF4-FFF2-40B4-BE49-F238E27FC236}">
                  <a16:creationId xmlns:a16="http://schemas.microsoft.com/office/drawing/2014/main" xmlns="" id="{E24F588A-07AE-4480-995D-F65894E43C5A}"/>
                </a:ext>
              </a:extLst>
            </p:cNvPr>
            <p:cNvSpPr txBox="1"/>
            <p:nvPr/>
          </p:nvSpPr>
          <p:spPr>
            <a:xfrm>
              <a:off x="203869" y="217988"/>
              <a:ext cx="1173518"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err="1">
                  <a:ln>
                    <a:noFill/>
                  </a:ln>
                  <a:solidFill>
                    <a:srgbClr val="006063"/>
                  </a:solidFill>
                  <a:effectLst/>
                  <a:uLnTx/>
                  <a:uFillTx/>
                  <a:latin typeface="Arial" panose="020B0604020202020204" pitchFamily="34" charset="0"/>
                  <a:cs typeface="Arial" panose="020B0604020202020204" pitchFamily="34" charset="0"/>
                </a:rPr>
                <a:t>Mục</a:t>
              </a:r>
              <a:r>
                <a:rPr kumimoji="0" lang="en-US"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err="1">
                  <a:ln>
                    <a:noFill/>
                  </a:ln>
                  <a:solidFill>
                    <a:srgbClr val="006063"/>
                  </a:solidFill>
                  <a:effectLst/>
                  <a:uLnTx/>
                  <a:uFillTx/>
                  <a:latin typeface="Arial" panose="020B0604020202020204" pitchFamily="34" charset="0"/>
                  <a:cs typeface="Arial" panose="020B0604020202020204" pitchFamily="34" charset="0"/>
                </a:rPr>
                <a:t>lục</a:t>
              </a:r>
              <a:endParaRPr kumimoji="0"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endParaRPr>
            </a:p>
          </p:txBody>
        </p:sp>
        <p:sp>
          <p:nvSpPr>
            <p:cNvPr id="16" name="object 5">
              <a:extLst>
                <a:ext uri="{FF2B5EF4-FFF2-40B4-BE49-F238E27FC236}">
                  <a16:creationId xmlns:a16="http://schemas.microsoft.com/office/drawing/2014/main" xmlns="" id="{244E5FCB-018C-43BF-A562-0210FDB0CB73}"/>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00606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xmlns="" id="{C75317B6-D826-4A36-B0E8-CFE32F7E33A8}"/>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842839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40</a:t>
            </a:fld>
            <a:endParaRPr lang="en-US"/>
          </a:p>
        </p:txBody>
      </p:sp>
      <p:sp>
        <p:nvSpPr>
          <p:cNvPr id="8" name="Content Placeholder 2">
            <a:extLst>
              <a:ext uri="{FF2B5EF4-FFF2-40B4-BE49-F238E27FC236}">
                <a16:creationId xmlns:a16="http://schemas.microsoft.com/office/drawing/2014/main" xmlns="" id="{3105A570-5388-416C-9F2F-186FCBF218DF}"/>
              </a:ext>
            </a:extLst>
          </p:cNvPr>
          <p:cNvSpPr txBox="1">
            <a:spLocks/>
          </p:cNvSpPr>
          <p:nvPr/>
        </p:nvSpPr>
        <p:spPr>
          <a:xfrm>
            <a:off x="471490" y="1078992"/>
            <a:ext cx="5915025" cy="375219"/>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600"/>
              </a:spcBef>
              <a:spcAft>
                <a:spcPts val="600"/>
              </a:spcAft>
              <a:buClr>
                <a:srgbClr val="FFE600"/>
              </a:buClr>
              <a:buNone/>
            </a:pPr>
            <a:r>
              <a:rPr lang="en-US" sz="1200" u="sng" err="1">
                <a:latin typeface="Arial" panose="020B0604020202020204" pitchFamily="34" charset="0"/>
                <a:ea typeface="Calibri" panose="020F0502020204030204" pitchFamily="34" charset="0"/>
                <a:cs typeface="Arial" panose="020B0604020202020204" pitchFamily="34" charset="0"/>
              </a:rPr>
              <a:t>Chú</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thích</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mô</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tả</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ngắn</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gọn</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một</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số</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giải</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pháp</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trọng</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tâm</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cho</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doanh</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nghiệp</a:t>
            </a:r>
            <a:endParaRPr lang="en-US" sz="1200" u="sng">
              <a:latin typeface="Arial" panose="020B0604020202020204" pitchFamily="34" charset="0"/>
              <a:ea typeface="Calibri" panose="020F0502020204030204" pitchFamily="34" charset="0"/>
              <a:cs typeface="Arial" panose="020B0604020202020204" pitchFamily="34" charset="0"/>
            </a:endParaRPr>
          </a:p>
          <a:p>
            <a:pPr marL="0" lvl="0" indent="0" algn="just" defTabSz="913765">
              <a:lnSpc>
                <a:spcPct val="100000"/>
              </a:lnSpc>
              <a:spcBef>
                <a:spcPts val="0"/>
              </a:spcBef>
              <a:spcAft>
                <a:spcPts val="600"/>
              </a:spcAft>
              <a:buClr>
                <a:srgbClr val="FFE600"/>
              </a:buClr>
              <a:buSzPct val="70000"/>
              <a:buNone/>
              <a:defRPr/>
            </a:pPr>
            <a:endParaRPr lang="en-US" sz="2000" b="1">
              <a:solidFill>
                <a:srgbClr val="000000"/>
              </a:solidFill>
              <a:latin typeface="Arial" panose="020B0604020202020204"/>
            </a:endParaRPr>
          </a:p>
        </p:txBody>
      </p:sp>
      <p:graphicFrame>
        <p:nvGraphicFramePr>
          <p:cNvPr id="5" name="Table 4"/>
          <p:cNvGraphicFramePr>
            <a:graphicFrameLocks noGrp="1"/>
          </p:cNvGraphicFramePr>
          <p:nvPr>
            <p:extLst>
              <p:ext uri="{D42A27DB-BD31-4B8C-83A1-F6EECF244321}">
                <p14:modId xmlns:p14="http://schemas.microsoft.com/office/powerpoint/2010/main" val="1400122063"/>
              </p:ext>
            </p:extLst>
          </p:nvPr>
        </p:nvGraphicFramePr>
        <p:xfrm>
          <a:off x="471490" y="1554480"/>
          <a:ext cx="5916168" cy="7589520"/>
        </p:xfrm>
        <a:graphic>
          <a:graphicData uri="http://schemas.openxmlformats.org/drawingml/2006/table">
            <a:tbl>
              <a:tblPr firstRow="1" bandRow="1">
                <a:tableStyleId>{F5AB1C69-6EDB-4FF4-983F-18BD219EF322}</a:tableStyleId>
              </a:tblPr>
              <a:tblGrid>
                <a:gridCol w="479005">
                  <a:extLst>
                    <a:ext uri="{9D8B030D-6E8A-4147-A177-3AD203B41FA5}">
                      <a16:colId xmlns:a16="http://schemas.microsoft.com/office/drawing/2014/main" xmlns="" val="138348949"/>
                    </a:ext>
                  </a:extLst>
                </a:gridCol>
                <a:gridCol w="986589">
                  <a:extLst>
                    <a:ext uri="{9D8B030D-6E8A-4147-A177-3AD203B41FA5}">
                      <a16:colId xmlns:a16="http://schemas.microsoft.com/office/drawing/2014/main" xmlns="" val="2119594704"/>
                    </a:ext>
                  </a:extLst>
                </a:gridCol>
                <a:gridCol w="4450574">
                  <a:extLst>
                    <a:ext uri="{9D8B030D-6E8A-4147-A177-3AD203B41FA5}">
                      <a16:colId xmlns:a16="http://schemas.microsoft.com/office/drawing/2014/main" xmlns="" val="3010491943"/>
                    </a:ext>
                  </a:extLst>
                </a:gridCol>
              </a:tblGrid>
              <a:tr h="245733">
                <a:tc>
                  <a:txBody>
                    <a:bodyPr/>
                    <a:lstStyle/>
                    <a:p>
                      <a:pPr algn="ctr"/>
                      <a:r>
                        <a:rPr lang="en-US" sz="1200">
                          <a:solidFill>
                            <a:schemeClr val="bg1"/>
                          </a:solidFill>
                          <a:latin typeface="Arial" panose="020B0604020202020204" pitchFamily="34" charset="0"/>
                          <a:cs typeface="Arial" panose="020B0604020202020204" pitchFamily="34" charset="0"/>
                        </a:rPr>
                        <a:t>STT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Giải</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pháp</a:t>
                      </a:r>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Mô</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tả</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ngắn</a:t>
                      </a:r>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extLst>
                  <a:ext uri="{0D108BD9-81ED-4DB2-BD59-A6C34878D82A}">
                    <a16:rowId xmlns:a16="http://schemas.microsoft.com/office/drawing/2014/main" xmlns="" val="1987355764"/>
                  </a:ext>
                </a:extLst>
              </a:tr>
              <a:tr h="1463040">
                <a:tc>
                  <a:txBody>
                    <a:bodyPr/>
                    <a:lstStyle/>
                    <a:p>
                      <a:pPr algn="ctr">
                        <a:spcAft>
                          <a:spcPts val="300"/>
                        </a:spcAft>
                      </a:pPr>
                      <a:r>
                        <a:rPr lang="en-US" sz="1200">
                          <a:latin typeface="Arial" panose="020B0604020202020204" pitchFamily="34" charset="0"/>
                          <a:cs typeface="Arial" panose="020B0604020202020204" pitchFamily="34" charset="0"/>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spcAft>
                          <a:spcPts val="300"/>
                        </a:spcAft>
                      </a:pPr>
                      <a:r>
                        <a:rPr lang="en-US" sz="1200" baseline="0" err="1">
                          <a:latin typeface="Arial" panose="020B0604020202020204" pitchFamily="34" charset="0"/>
                          <a:cs typeface="Arial" panose="020B0604020202020204" pitchFamily="34" charset="0"/>
                        </a:rPr>
                        <a:t>Hệ</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thống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kênh</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just">
                        <a:spcAft>
                          <a:spcPts val="300"/>
                        </a:spcAft>
                      </a:pPr>
                      <a:r>
                        <a:rPr lang="en-US" sz="1200" err="1">
                          <a:latin typeface="Arial" panose="020B0604020202020204" pitchFamily="34" charset="0"/>
                          <a:cs typeface="Arial" panose="020B0604020202020204" pitchFamily="34" charset="0"/>
                        </a:rPr>
                        <a:t>Là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giúp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xây</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dựng</a:t>
                      </a:r>
                      <a:r>
                        <a:rPr lang="en-US" sz="1200" baseline="0">
                          <a:latin typeface="Arial" panose="020B0604020202020204" pitchFamily="34" charset="0"/>
                          <a:cs typeface="Arial" panose="020B0604020202020204" pitchFamily="34" charset="0"/>
                        </a:rPr>
                        <a:t> website </a:t>
                      </a:r>
                      <a:r>
                        <a:rPr lang="en-US" sz="1200" baseline="0" err="1">
                          <a:latin typeface="Arial" panose="020B0604020202020204" pitchFamily="34" charset="0"/>
                          <a:cs typeface="Arial" panose="020B0604020202020204" pitchFamily="34" charset="0"/>
                        </a:rPr>
                        <a:t>Thương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mại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điện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tử</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hoạt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động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đồng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thời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trên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nhiều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kênh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nhau</a:t>
                      </a:r>
                      <a:r>
                        <a:rPr lang="en-US" sz="1200" baseline="0">
                          <a:latin typeface="Arial" panose="020B0604020202020204" pitchFamily="34" charset="0"/>
                          <a:cs typeface="Arial" panose="020B0604020202020204" pitchFamily="34" charset="0"/>
                        </a:rPr>
                        <a:t> (website, Facebook, </a:t>
                      </a:r>
                      <a:r>
                        <a:rPr lang="en-US" sz="1200" baseline="0" err="1">
                          <a:latin typeface="Arial" panose="020B0604020202020204" pitchFamily="34" charset="0"/>
                          <a:cs typeface="Arial" panose="020B0604020202020204" pitchFamily="34" charset="0"/>
                        </a:rPr>
                        <a:t>Sàn</a:t>
                      </a:r>
                      <a:r>
                        <a:rPr lang="en-US" sz="1200" baseline="0">
                          <a:latin typeface="Arial" panose="020B0604020202020204" pitchFamily="34" charset="0"/>
                          <a:cs typeface="Arial" panose="020B0604020202020204" pitchFamily="34" charset="0"/>
                        </a:rPr>
                        <a:t> TMĐT,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ứng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dụng</a:t>
                      </a:r>
                      <a:r>
                        <a:rPr lang="en-US" sz="1200" baseline="0">
                          <a:latin typeface="Arial" panose="020B0604020202020204" pitchFamily="34" charset="0"/>
                          <a:cs typeface="Arial" panose="020B0604020202020204" pitchFamily="34" charset="0"/>
                        </a:rPr>
                        <a:t> di </a:t>
                      </a:r>
                      <a:r>
                        <a:rPr lang="en-US" sz="1200" baseline="0" err="1">
                          <a:latin typeface="Arial" panose="020B0604020202020204" pitchFamily="34" charset="0"/>
                          <a:cs typeface="Arial" panose="020B0604020202020204" pitchFamily="34" charset="0"/>
                        </a:rPr>
                        <a:t>động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có</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chức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năng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v.v.) </a:t>
                      </a:r>
                      <a:r>
                        <a:rPr lang="en-US" sz="1200" baseline="0" err="1">
                          <a:latin typeface="Arial" panose="020B0604020202020204" pitchFamily="34" charset="0"/>
                          <a:cs typeface="Arial" panose="020B0604020202020204" pitchFamily="34" charset="0"/>
                        </a:rPr>
                        <a:t>trên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cùng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hệ</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thống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giúp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đảm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bảo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hoạt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động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xuyên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suốt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kênh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thường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bao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gồm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chức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năng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có</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thể</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có</a:t>
                      </a:r>
                      <a:r>
                        <a:rPr lang="en-US" sz="1200" baseline="0">
                          <a:latin typeface="Arial" panose="020B0604020202020204" pitchFamily="34" charset="0"/>
                          <a:cs typeface="Arial" panose="020B0604020202020204" pitchFamily="34" charset="0"/>
                        </a:rPr>
                        <a:t> / </a:t>
                      </a:r>
                      <a:r>
                        <a:rPr lang="en-US" sz="1200" baseline="0" err="1">
                          <a:latin typeface="Arial" panose="020B0604020202020204" pitchFamily="34" charset="0"/>
                          <a:cs typeface="Arial" panose="020B0604020202020204" pitchFamily="34" charset="0"/>
                        </a:rPr>
                        <a:t>bao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gồm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một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số</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nghiệp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vụ</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kế</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toán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2502868337"/>
                  </a:ext>
                </a:extLst>
              </a:tr>
              <a:tr h="2468880">
                <a:tc>
                  <a:txBody>
                    <a:bodyPr/>
                    <a:lstStyle/>
                    <a:p>
                      <a:pPr algn="ctr">
                        <a:spcAft>
                          <a:spcPts val="300"/>
                        </a:spcAft>
                      </a:pPr>
                      <a:r>
                        <a:rPr lang="en-US" sz="1200">
                          <a:latin typeface="Arial" panose="020B0604020202020204" pitchFamily="34" charset="0"/>
                          <a:cs typeface="Arial" panose="020B0604020202020204" pitchFamily="34" charset="0"/>
                        </a:rPr>
                        <a:t>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spcAft>
                          <a:spcPts val="300"/>
                        </a:spcAft>
                      </a:pPr>
                      <a:r>
                        <a:rPr lang="en-US" sz="1200" err="1">
                          <a:latin typeface="Arial" panose="020B0604020202020204" pitchFamily="34" charset="0"/>
                          <a:cs typeface="Arial" panose="020B0604020202020204" pitchFamily="34" charset="0"/>
                        </a:rPr>
                        <a:t>Hệ</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thống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Tổng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Đài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trung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tâm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liên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just">
                        <a:spcAft>
                          <a:spcPts val="300"/>
                        </a:spcAft>
                      </a:pPr>
                      <a:r>
                        <a:rPr lang="en-US" sz="1200" err="1">
                          <a:latin typeface="Arial" panose="020B0604020202020204" pitchFamily="34" charset="0"/>
                          <a:cs typeface="Arial" panose="020B0604020202020204" pitchFamily="34" charset="0"/>
                        </a:rPr>
                        <a:t>Là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giúp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Doanh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nghiệp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kết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nối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luồng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tương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với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trên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kênh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nhau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Điện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thoại</a:t>
                      </a:r>
                      <a:r>
                        <a:rPr lang="en-US" sz="1200" baseline="0">
                          <a:latin typeface="Arial" panose="020B0604020202020204" pitchFamily="34" charset="0"/>
                          <a:cs typeface="Arial" panose="020B0604020202020204" pitchFamily="34" charset="0"/>
                        </a:rPr>
                        <a:t>, SMS, Email, Chat </a:t>
                      </a:r>
                      <a:r>
                        <a:rPr lang="en-US" sz="1200" baseline="0" err="1">
                          <a:latin typeface="Arial" panose="020B0604020202020204" pitchFamily="34" charset="0"/>
                          <a:cs typeface="Arial" panose="020B0604020202020204" pitchFamily="34" charset="0"/>
                        </a:rPr>
                        <a:t>trên</a:t>
                      </a:r>
                      <a:r>
                        <a:rPr lang="en-US" sz="1200" baseline="0">
                          <a:latin typeface="Arial" panose="020B0604020202020204" pitchFamily="34" charset="0"/>
                          <a:cs typeface="Arial" panose="020B0604020202020204" pitchFamily="34" charset="0"/>
                        </a:rPr>
                        <a:t> website, </a:t>
                      </a:r>
                      <a:r>
                        <a:rPr lang="en-US" sz="1200" baseline="0" err="1">
                          <a:latin typeface="Arial" panose="020B0604020202020204" pitchFamily="34" charset="0"/>
                          <a:cs typeface="Arial" panose="020B0604020202020204" pitchFamily="34" charset="0"/>
                        </a:rPr>
                        <a:t>trên</a:t>
                      </a:r>
                      <a:r>
                        <a:rPr lang="en-US" sz="1200" baseline="0">
                          <a:latin typeface="Arial" panose="020B0604020202020204" pitchFamily="34" charset="0"/>
                          <a:cs typeface="Arial" panose="020B0604020202020204" pitchFamily="34" charset="0"/>
                        </a:rPr>
                        <a:t> Facebook, </a:t>
                      </a:r>
                      <a:r>
                        <a:rPr lang="en-US" sz="1200" baseline="0" err="1">
                          <a:latin typeface="Arial" panose="020B0604020202020204" pitchFamily="34" charset="0"/>
                          <a:cs typeface="Arial" panose="020B0604020202020204" pitchFamily="34" charset="0"/>
                        </a:rPr>
                        <a:t>Zalo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gọi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điện</a:t>
                      </a:r>
                      <a:r>
                        <a:rPr lang="en-US" sz="1200" baseline="0">
                          <a:latin typeface="Arial" panose="020B0604020202020204" pitchFamily="34" charset="0"/>
                          <a:cs typeface="Arial" panose="020B0604020202020204" pitchFamily="34" charset="0"/>
                        </a:rPr>
                        <a:t> VoIP v.v.). </a:t>
                      </a:r>
                    </a:p>
                    <a:p>
                      <a:pPr algn="just">
                        <a:spcAft>
                          <a:spcPts val="300"/>
                        </a:spcAft>
                      </a:pP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tổng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đài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truyền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thống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thường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hệ</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thống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thiết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chỉ</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chủ</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yếu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hỗ</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trợ</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kênh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thoại</a:t>
                      </a:r>
                      <a:r>
                        <a:rPr lang="en-US" sz="1200" baseline="0">
                          <a:latin typeface="Arial" panose="020B0604020202020204" pitchFamily="34" charset="0"/>
                          <a:cs typeface="Arial" panose="020B0604020202020204" pitchFamily="34" charset="0"/>
                        </a:rPr>
                        <a:t> qua </a:t>
                      </a:r>
                      <a:r>
                        <a:rPr lang="en-US" sz="1200" baseline="0" err="1">
                          <a:latin typeface="Arial" panose="020B0604020202020204" pitchFamily="34" charset="0"/>
                          <a:cs typeface="Arial" panose="020B0604020202020204" pitchFamily="34" charset="0"/>
                        </a:rPr>
                        <a:t>nhà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mạng</a:t>
                      </a:r>
                      <a:r>
                        <a:rPr lang="en-US" sz="1200" baseline="0">
                          <a:latin typeface="Arial" panose="020B0604020202020204" pitchFamily="34" charset="0"/>
                          <a:cs typeface="Arial" panose="020B0604020202020204" pitchFamily="34" charset="0"/>
                        </a:rPr>
                        <a:t>.</a:t>
                      </a:r>
                    </a:p>
                    <a:p>
                      <a:pPr algn="just">
                        <a:spcAft>
                          <a:spcPts val="300"/>
                        </a:spcAft>
                      </a:pP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tổng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đài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ngày</a:t>
                      </a:r>
                      <a:r>
                        <a:rPr lang="en-US" sz="1200" baseline="0">
                          <a:latin typeface="Arial" panose="020B0604020202020204" pitchFamily="34" charset="0"/>
                          <a:cs typeface="Arial" panose="020B0604020202020204" pitchFamily="34" charset="0"/>
                        </a:rPr>
                        <a:t> nay </a:t>
                      </a:r>
                      <a:r>
                        <a:rPr lang="en-US" sz="1200" baseline="0" err="1">
                          <a:latin typeface="Arial" panose="020B0604020202020204" pitchFamily="34" charset="0"/>
                          <a:cs typeface="Arial" panose="020B0604020202020204" pitchFamily="34" charset="0"/>
                        </a:rPr>
                        <a:t>chủ</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yếu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phần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mềm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tổng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đài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điện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thoại</a:t>
                      </a:r>
                      <a:r>
                        <a:rPr lang="en-US" sz="1200" baseline="0">
                          <a:latin typeface="Arial" panose="020B0604020202020204" pitchFamily="34" charset="0"/>
                          <a:cs typeface="Arial" panose="020B0604020202020204" pitchFamily="34" charset="0"/>
                        </a:rPr>
                        <a:t>, SMS, email) </a:t>
                      </a:r>
                      <a:r>
                        <a:rPr lang="en-US" sz="1200" baseline="0" err="1">
                          <a:latin typeface="Arial" panose="020B0604020202020204" pitchFamily="34" charset="0"/>
                          <a:cs typeface="Arial" panose="020B0604020202020204" pitchFamily="34" charset="0"/>
                        </a:rPr>
                        <a:t>hoặc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phần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mềm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trung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tâm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liên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(Contact Center) </a:t>
                      </a:r>
                      <a:r>
                        <a:rPr lang="en-US" sz="1200" baseline="0" err="1">
                          <a:latin typeface="Arial" panose="020B0604020202020204" pitchFamily="34" charset="0"/>
                          <a:cs typeface="Arial" panose="020B0604020202020204" pitchFamily="34" charset="0"/>
                        </a:rPr>
                        <a:t>hỗ</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trợ</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kênh</a:t>
                      </a:r>
                      <a:r>
                        <a:rPr lang="en-US" sz="1200" baseline="0">
                          <a:latin typeface="Arial" panose="020B0604020202020204" pitchFamily="34" charset="0"/>
                          <a:cs typeface="Arial" panose="020B0604020202020204" pitchFamily="34" charset="0"/>
                        </a:rPr>
                        <a:t> Facebook chat, </a:t>
                      </a:r>
                      <a:r>
                        <a:rPr lang="en-US" sz="1200" baseline="0" err="1">
                          <a:latin typeface="Arial" panose="020B0604020202020204" pitchFamily="34" charset="0"/>
                          <a:cs typeface="Arial" panose="020B0604020202020204" pitchFamily="34" charset="0"/>
                        </a:rPr>
                        <a:t>Zalo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gọi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điện</a:t>
                      </a:r>
                      <a:r>
                        <a:rPr lang="en-US" sz="1200" baseline="0">
                          <a:latin typeface="Arial" panose="020B0604020202020204" pitchFamily="34" charset="0"/>
                          <a:cs typeface="Arial" panose="020B0604020202020204" pitchFamily="34" charset="0"/>
                        </a:rPr>
                        <a:t> VoIP, chat </a:t>
                      </a:r>
                      <a:r>
                        <a:rPr lang="en-US" sz="1200" baseline="0" err="1">
                          <a:latin typeface="Arial" panose="020B0604020202020204" pitchFamily="34" charset="0"/>
                          <a:cs typeface="Arial" panose="020B0604020202020204" pitchFamily="34" charset="0"/>
                        </a:rPr>
                        <a:t>trên</a:t>
                      </a:r>
                      <a:r>
                        <a:rPr lang="en-US" sz="1200" baseline="0">
                          <a:latin typeface="Arial" panose="020B0604020202020204" pitchFamily="34" charset="0"/>
                          <a:cs typeface="Arial" panose="020B0604020202020204" pitchFamily="34" charset="0"/>
                        </a:rPr>
                        <a:t> website, </a:t>
                      </a:r>
                      <a:r>
                        <a:rPr lang="en-US" sz="1200" baseline="0" err="1">
                          <a:latin typeface="Arial" panose="020B0604020202020204" pitchFamily="34" charset="0"/>
                          <a:cs typeface="Arial" panose="020B0604020202020204" pitchFamily="34" charset="0"/>
                        </a:rPr>
                        <a:t>và</a:t>
                      </a:r>
                      <a:r>
                        <a:rPr lang="en-US" sz="1200" baseline="0">
                          <a:latin typeface="Arial" panose="020B0604020202020204" pitchFamily="34" charset="0"/>
                          <a:cs typeface="Arial" panose="020B0604020202020204" pitchFamily="34" charset="0"/>
                        </a:rPr>
                        <a:t> bao </a:t>
                      </a:r>
                      <a:r>
                        <a:rPr lang="en-US" sz="1200" baseline="0" err="1">
                          <a:latin typeface="Arial" panose="020B0604020202020204" pitchFamily="34" charset="0"/>
                          <a:cs typeface="Arial" panose="020B0604020202020204" pitchFamily="34" charset="0"/>
                        </a:rPr>
                        <a:t>gồm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tự</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động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tạo</a:t>
                      </a:r>
                      <a:r>
                        <a:rPr lang="en-US" sz="1200" baseline="0">
                          <a:latin typeface="Arial" panose="020B0604020202020204" pitchFamily="34" charset="0"/>
                          <a:cs typeface="Arial" panose="020B0604020202020204" pitchFamily="34" charset="0"/>
                        </a:rPr>
                        <a:t> ticket </a:t>
                      </a:r>
                      <a:r>
                        <a:rPr lang="en-US" sz="1200" baseline="0" err="1">
                          <a:latin typeface="Arial" panose="020B0604020202020204" pitchFamily="34" charset="0"/>
                          <a:cs typeface="Arial" panose="020B0604020202020204" pitchFamily="34" charset="0"/>
                        </a:rPr>
                        <a:t>tự</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động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số</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này</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hiện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cung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cấp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dưới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dạng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thuê</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trên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nền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tảng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điện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toán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đám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mây</a:t>
                      </a:r>
                      <a:r>
                        <a:rPr lang="en-US" sz="1200" baseline="0">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533508846"/>
                  </a:ext>
                </a:extLst>
              </a:tr>
              <a:tr h="3383280">
                <a:tc>
                  <a:txBody>
                    <a:bodyPr/>
                    <a:lstStyle/>
                    <a:p>
                      <a:pPr algn="ctr">
                        <a:spcAft>
                          <a:spcPts val="300"/>
                        </a:spcAft>
                      </a:pPr>
                      <a:r>
                        <a:rPr lang="en-US" sz="1200">
                          <a:latin typeface="Arial" panose="020B0604020202020204" pitchFamily="34" charset="0"/>
                          <a:cs typeface="Arial" panose="020B0604020202020204" pitchFamily="34" charset="0"/>
                        </a:rPr>
                        <a:t>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spcAft>
                          <a:spcPts val="300"/>
                        </a:spcAft>
                      </a:pPr>
                      <a:r>
                        <a:rPr lang="en-US" sz="120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quan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hệ</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(CRM)</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marL="0" indent="0" algn="just">
                        <a:spcAft>
                          <a:spcPts val="300"/>
                        </a:spcAft>
                        <a:buFont typeface="Arial" panose="020B0604020202020204" pitchFamily="34" charset="0"/>
                        <a:buNone/>
                      </a:pPr>
                      <a:r>
                        <a:rPr lang="en-US" sz="1200" err="1">
                          <a:latin typeface="Arial" panose="020B0604020202020204" pitchFamily="34" charset="0"/>
                          <a:cs typeface="Arial" panose="020B0604020202020204" pitchFamily="34" charset="0"/>
                        </a:rPr>
                        <a:t>Là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giúp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tập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thông</a:t>
                      </a:r>
                      <a:r>
                        <a:rPr lang="en-US" sz="1200" baseline="0">
                          <a:latin typeface="Arial" panose="020B0604020202020204" pitchFamily="34" charset="0"/>
                          <a:cs typeface="Arial" panose="020B0604020202020204" pitchFamily="34" charset="0"/>
                        </a:rPr>
                        <a:t> tin chi </a:t>
                      </a:r>
                      <a:r>
                        <a:rPr lang="en-US" sz="1200" baseline="0" err="1">
                          <a:latin typeface="Arial" panose="020B0604020202020204" pitchFamily="34" charset="0"/>
                          <a:cs typeface="Arial" panose="020B0604020202020204" pitchFamily="34" charset="0"/>
                        </a:rPr>
                        <a:t>tiết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mối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quan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hệ</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của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doanh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nghiệp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với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thông</a:t>
                      </a:r>
                      <a:r>
                        <a:rPr lang="en-US" sz="1200" baseline="0">
                          <a:latin typeface="Arial" panose="020B0604020202020204" pitchFamily="34" charset="0"/>
                          <a:cs typeface="Arial" panose="020B0604020202020204" pitchFamily="34" charset="0"/>
                        </a:rPr>
                        <a:t> qua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chức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năng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cơ</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như</a:t>
                      </a:r>
                      <a:r>
                        <a:rPr lang="en-US" sz="1200" baseline="0">
                          <a:latin typeface="Arial" panose="020B0604020202020204" pitchFamily="34" charset="0"/>
                          <a:cs typeface="Arial" panose="020B0604020202020204" pitchFamily="34" charset="0"/>
                        </a:rPr>
                        <a:t>:</a:t>
                      </a:r>
                    </a:p>
                    <a:p>
                      <a:pPr marL="171450" indent="-171450" algn="just">
                        <a:spcAft>
                          <a:spcPts val="300"/>
                        </a:spcAft>
                        <a:buFont typeface="Arial" panose="020B0604020202020204" pitchFamily="34" charset="0"/>
                        <a:buChar char="•"/>
                      </a:pPr>
                      <a:r>
                        <a:rPr lang="en-US" sz="1200" kern="1200" baseline="0" err="1">
                          <a:solidFill>
                            <a:schemeClr val="dk1"/>
                          </a:solidFill>
                          <a:latin typeface="Arial" panose="020B0604020202020204" pitchFamily="34" charset="0"/>
                          <a:ea typeface="+mn-ea"/>
                          <a:cs typeface="Arial" panose="020B0604020202020204" pitchFamily="34" charset="0"/>
                        </a:rPr>
                        <a:t>Chức</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năng</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xem</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thông</a:t>
                      </a:r>
                      <a:r>
                        <a:rPr lang="en-US" sz="1200" kern="1200" baseline="0">
                          <a:solidFill>
                            <a:schemeClr val="dk1"/>
                          </a:solidFill>
                          <a:latin typeface="Arial" panose="020B0604020202020204" pitchFamily="34" charset="0"/>
                          <a:ea typeface="+mn-ea"/>
                          <a:cs typeface="Arial" panose="020B0604020202020204" pitchFamily="34" charset="0"/>
                        </a:rPr>
                        <a:t> tin chi </a:t>
                      </a:r>
                      <a:r>
                        <a:rPr lang="en-US" sz="1200" kern="1200" baseline="0" err="1">
                          <a:solidFill>
                            <a:schemeClr val="dk1"/>
                          </a:solidFill>
                          <a:latin typeface="Arial" panose="020B0604020202020204" pitchFamily="34" charset="0"/>
                          <a:ea typeface="+mn-ea"/>
                          <a:cs typeface="Arial" panose="020B0604020202020204" pitchFamily="34" charset="0"/>
                        </a:rPr>
                        <a:t>tiết</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lịch</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sử</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tương</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tác</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giao</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dịch</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với</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khách</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hàng</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Phân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loại</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phân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nhóm</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khách</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hàng</a:t>
                      </a:r>
                      <a:r>
                        <a:rPr lang="en-US" sz="1200" kern="1200" baseline="0">
                          <a:solidFill>
                            <a:schemeClr val="dk1"/>
                          </a:solidFill>
                          <a:latin typeface="Arial" panose="020B0604020202020204" pitchFamily="34" charset="0"/>
                          <a:ea typeface="+mn-ea"/>
                          <a:cs typeface="Arial" panose="020B0604020202020204" pitchFamily="34" charset="0"/>
                        </a:rPr>
                        <a:t>;</a:t>
                      </a:r>
                    </a:p>
                    <a:p>
                      <a:pPr marL="171450" indent="-171450" algn="just">
                        <a:spcAft>
                          <a:spcPts val="300"/>
                        </a:spcAft>
                        <a:buFont typeface="Arial" panose="020B0604020202020204" pitchFamily="34" charset="0"/>
                        <a:buChar char="•"/>
                      </a:pPr>
                      <a:r>
                        <a:rPr lang="en-US" sz="1200" baseline="0" err="1">
                          <a:latin typeface="Arial" panose="020B0604020202020204" pitchFamily="34" charset="0"/>
                          <a:cs typeface="Arial" panose="020B0604020202020204" pitchFamily="34" charset="0"/>
                        </a:rPr>
                        <a:t>Chức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năng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qui </a:t>
                      </a:r>
                      <a:r>
                        <a:rPr lang="en-US" sz="1200" baseline="0" err="1">
                          <a:latin typeface="Arial" panose="020B0604020202020204" pitchFamily="34" charset="0"/>
                          <a:cs typeface="Arial" panose="020B0604020202020204" pitchFamily="34" charset="0"/>
                        </a:rPr>
                        <a:t>trình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phễu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từ</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danh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tiềm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năng</a:t>
                      </a:r>
                      <a:r>
                        <a:rPr lang="en-US" sz="1200" baseline="0">
                          <a:latin typeface="Arial" panose="020B0604020202020204" pitchFamily="34" charset="0"/>
                          <a:cs typeface="Arial" panose="020B0604020202020204" pitchFamily="34" charset="0"/>
                        </a:rPr>
                        <a:t>, cơ </a:t>
                      </a:r>
                      <a:r>
                        <a:rPr lang="en-US" sz="1200" baseline="0" err="1">
                          <a:latin typeface="Arial" panose="020B0604020202020204" pitchFamily="34" charset="0"/>
                          <a:cs typeface="Arial" panose="020B0604020202020204" pitchFamily="34" charset="0"/>
                        </a:rPr>
                        <a:t>hội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chốt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a:t>
                      </a:r>
                    </a:p>
                    <a:p>
                      <a:pPr marL="171450" indent="-171450" algn="just">
                        <a:spcAft>
                          <a:spcPts val="300"/>
                        </a:spcAft>
                        <a:buFont typeface="Arial" panose="020B0604020202020204" pitchFamily="34" charset="0"/>
                        <a:buChar char="•"/>
                      </a:pPr>
                      <a:r>
                        <a:rPr lang="en-US" sz="1200" baseline="0" err="1">
                          <a:latin typeface="Arial" panose="020B0604020202020204" pitchFamily="34" charset="0"/>
                          <a:cs typeface="Arial" panose="020B0604020202020204" pitchFamily="34" charset="0"/>
                        </a:rPr>
                        <a:t>Chức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năng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chăm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sóc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a:t>
                      </a:r>
                    </a:p>
                    <a:p>
                      <a:pPr marL="171450" indent="-171450" algn="just">
                        <a:spcAft>
                          <a:spcPts val="300"/>
                        </a:spcAft>
                        <a:buFont typeface="Arial" panose="020B0604020202020204" pitchFamily="34" charset="0"/>
                        <a:buChar char="•"/>
                      </a:pPr>
                      <a:r>
                        <a:rPr lang="en-US" sz="1200" baseline="0" err="1">
                          <a:latin typeface="Arial" panose="020B0604020202020204" pitchFamily="34" charset="0"/>
                          <a:cs typeface="Arial" panose="020B0604020202020204" pitchFamily="34" charset="0"/>
                        </a:rPr>
                        <a:t>Hỗ</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trợ</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chiến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dịch</a:t>
                      </a:r>
                      <a:r>
                        <a:rPr lang="en-US" sz="1200" baseline="0">
                          <a:latin typeface="Arial" panose="020B0604020202020204" pitchFamily="34" charset="0"/>
                          <a:cs typeface="Arial" panose="020B0604020202020204" pitchFamily="34" charset="0"/>
                        </a:rPr>
                        <a:t> marketing (email, </a:t>
                      </a:r>
                      <a:r>
                        <a:rPr lang="en-US" sz="1200" baseline="0" err="1">
                          <a:latin typeface="Arial" panose="020B0604020202020204" pitchFamily="34" charset="0"/>
                          <a:cs typeface="Arial" panose="020B0604020202020204" pitchFamily="34" charset="0"/>
                        </a:rPr>
                        <a:t>sms</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kết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nối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nền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tảng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thập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danh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tiềm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năng</a:t>
                      </a:r>
                      <a:r>
                        <a:rPr lang="en-US" sz="1200" baseline="0">
                          <a:latin typeface="Arial" panose="020B0604020202020204" pitchFamily="34" charset="0"/>
                          <a:cs typeface="Arial" panose="020B0604020202020204" pitchFamily="34" charset="0"/>
                        </a:rPr>
                        <a:t>;</a:t>
                      </a:r>
                    </a:p>
                    <a:p>
                      <a:pPr marL="171450" indent="-171450" algn="just">
                        <a:spcAft>
                          <a:spcPts val="300"/>
                        </a:spcAft>
                        <a:buFont typeface="Arial" panose="020B0604020202020204" pitchFamily="34" charset="0"/>
                        <a:buChar char="•"/>
                      </a:pPr>
                      <a:r>
                        <a:rPr lang="en-US" sz="1200" baseline="0" err="1">
                          <a:latin typeface="Arial" panose="020B0604020202020204" pitchFamily="34" charset="0"/>
                          <a:cs typeface="Arial" panose="020B0604020202020204" pitchFamily="34" charset="0"/>
                        </a:rPr>
                        <a:t>Kết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nối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hệ</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thống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tổng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đài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dịch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vụ</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sms</a:t>
                      </a:r>
                      <a:r>
                        <a:rPr lang="en-US" sz="1200" baseline="0">
                          <a:latin typeface="Arial" panose="020B0604020202020204" pitchFamily="34" charset="0"/>
                          <a:cs typeface="Arial" panose="020B0604020202020204" pitchFamily="34" charset="0"/>
                        </a:rPr>
                        <a:t>, email, v.v.</a:t>
                      </a:r>
                    </a:p>
                    <a:p>
                      <a:pPr marL="0" indent="0" algn="just">
                        <a:spcAft>
                          <a:spcPts val="300"/>
                        </a:spcAft>
                        <a:buFont typeface="Arial" panose="020B0604020202020204" pitchFamily="34" charset="0"/>
                        <a:buNone/>
                      </a:pP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CRM </a:t>
                      </a:r>
                      <a:r>
                        <a:rPr lang="en-US" sz="1200" baseline="0" err="1">
                          <a:latin typeface="Arial" panose="020B0604020202020204" pitchFamily="34" charset="0"/>
                          <a:cs typeface="Arial" panose="020B0604020202020204" pitchFamily="34" charset="0"/>
                        </a:rPr>
                        <a:t>cao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cấp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thường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cung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cấp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chức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năng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xủ</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lý</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tự</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động</a:t>
                      </a:r>
                      <a:r>
                        <a:rPr lang="en-US" sz="1200" baseline="0">
                          <a:latin typeface="Arial" panose="020B0604020202020204" pitchFamily="34" charset="0"/>
                          <a:cs typeface="Arial" panose="020B0604020202020204" pitchFamily="34" charset="0"/>
                        </a:rPr>
                        <a:t>: marketing </a:t>
                      </a:r>
                      <a:r>
                        <a:rPr lang="en-US" sz="1200" baseline="0" err="1">
                          <a:latin typeface="Arial" panose="020B0604020202020204" pitchFamily="34" charset="0"/>
                          <a:cs typeface="Arial" panose="020B0604020202020204" pitchFamily="34" charset="0"/>
                        </a:rPr>
                        <a:t>tự</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động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tự</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động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chăm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sóc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tự</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động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chấm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điểm</a:t>
                      </a:r>
                      <a:r>
                        <a:rPr lang="en-US" sz="1200" baseline="0">
                          <a:latin typeface="Arial" panose="020B0604020202020204" pitchFamily="34" charset="0"/>
                          <a:cs typeface="Arial" panose="020B0604020202020204" pitchFamily="34" charset="0"/>
                        </a:rPr>
                        <a:t> cơ </a:t>
                      </a:r>
                      <a:r>
                        <a:rPr lang="en-US" sz="1200" baseline="0" err="1">
                          <a:latin typeface="Arial" panose="020B0604020202020204" pitchFamily="34" charset="0"/>
                          <a:cs typeface="Arial" panose="020B0604020202020204" pitchFamily="34" charset="0"/>
                        </a:rPr>
                        <a:t>hội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v.v.</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4190854476"/>
                  </a:ext>
                </a:extLst>
              </a:tr>
            </a:tbl>
          </a:graphicData>
        </a:graphic>
      </p:graphicFrame>
      <p:grpSp>
        <p:nvGrpSpPr>
          <p:cNvPr id="10" name="Group 9">
            <a:extLst>
              <a:ext uri="{FF2B5EF4-FFF2-40B4-BE49-F238E27FC236}">
                <a16:creationId xmlns:a16="http://schemas.microsoft.com/office/drawing/2014/main" xmlns="" id="{14A87E21-8426-4D16-A9F3-3E10032667AF}"/>
              </a:ext>
            </a:extLst>
          </p:cNvPr>
          <p:cNvGrpSpPr/>
          <p:nvPr/>
        </p:nvGrpSpPr>
        <p:grpSpPr>
          <a:xfrm>
            <a:off x="0" y="0"/>
            <a:ext cx="6858000" cy="570668"/>
            <a:chOff x="0" y="0"/>
            <a:chExt cx="6858000" cy="570668"/>
          </a:xfrm>
        </p:grpSpPr>
        <p:sp>
          <p:nvSpPr>
            <p:cNvPr id="11" name="object 8">
              <a:extLst>
                <a:ext uri="{FF2B5EF4-FFF2-40B4-BE49-F238E27FC236}">
                  <a16:creationId xmlns:a16="http://schemas.microsoft.com/office/drawing/2014/main" xmlns="" id="{C9312706-9FC7-4EF0-8614-2766BCAFC30D}"/>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2">
              <a:extLst>
                <a:ext uri="{FF2B5EF4-FFF2-40B4-BE49-F238E27FC236}">
                  <a16:creationId xmlns:a16="http://schemas.microsoft.com/office/drawing/2014/main" xmlns="" id="{12B5789B-7BD2-409F-9339-4053E0B56058}"/>
                </a:ext>
              </a:extLst>
            </p:cNvPr>
            <p:cNvSpPr txBox="1"/>
            <p:nvPr/>
          </p:nvSpPr>
          <p:spPr>
            <a:xfrm>
              <a:off x="203868" y="217988"/>
              <a:ext cx="6533815" cy="259045"/>
            </a:xfrm>
            <a:prstGeom prst="rect">
              <a:avLst/>
            </a:prstGeom>
          </p:spPr>
          <p:txBody>
            <a:bodyPr vert="horz" wrap="square" lIns="0" tIns="12700" rIns="0" bIns="0" rtlCol="0">
              <a:spAutoFit/>
            </a:bodyPr>
            <a:lstStyle/>
            <a:p>
              <a:pPr marL="12700" lvl="0">
                <a:spcBef>
                  <a:spcPts val="100"/>
                </a:spcBef>
                <a:defRPr/>
              </a:pPr>
              <a:r>
                <a:rPr lang="en-US" sz="1600" b="1" err="1">
                  <a:solidFill>
                    <a:srgbClr val="947C00"/>
                  </a:solidFill>
                  <a:latin typeface="Arial" panose="020B0604020202020204" pitchFamily="34" charset="0"/>
                  <a:cs typeface="Arial" panose="020B0604020202020204" pitchFamily="34" charset="0"/>
                </a:rPr>
                <a:t>Phần</a:t>
              </a:r>
              <a:r>
                <a:rPr lang="en-US" sz="1600" b="1">
                  <a:solidFill>
                    <a:srgbClr val="947C00"/>
                  </a:solidFill>
                  <a:latin typeface="Arial" panose="020B0604020202020204" pitchFamily="34" charset="0"/>
                  <a:cs typeface="Arial" panose="020B0604020202020204" pitchFamily="34" charset="0"/>
                </a:rPr>
                <a:t> V. </a:t>
              </a:r>
              <a:r>
                <a:rPr lang="en-US" sz="1600" b="1" err="1">
                  <a:solidFill>
                    <a:srgbClr val="947C00"/>
                  </a:solidFill>
                  <a:latin typeface="Arial" panose="020B0604020202020204" pitchFamily="34" charset="0"/>
                  <a:cs typeface="Arial" panose="020B0604020202020204" pitchFamily="34" charset="0"/>
                </a:rPr>
                <a:t>Chỉ</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dẫn</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các</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giải</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pháp</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công</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nghệ</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theo</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lộ</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trình</a:t>
              </a:r>
              <a:r>
                <a:rPr lang="en-US" sz="1600" b="1">
                  <a:solidFill>
                    <a:srgbClr val="947C00"/>
                  </a:solidFill>
                  <a:latin typeface="Arial" panose="020B0604020202020204" pitchFamily="34" charset="0"/>
                  <a:cs typeface="Arial" panose="020B0604020202020204" pitchFamily="34" charset="0"/>
                </a:rPr>
                <a:t> CĐS</a:t>
              </a:r>
            </a:p>
          </p:txBody>
        </p:sp>
        <p:sp>
          <p:nvSpPr>
            <p:cNvPr id="13" name="object 5">
              <a:extLst>
                <a:ext uri="{FF2B5EF4-FFF2-40B4-BE49-F238E27FC236}">
                  <a16:creationId xmlns:a16="http://schemas.microsoft.com/office/drawing/2014/main" xmlns="" id="{FE8CB1AB-DF16-403A-8A83-7424A84576A0}"/>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Footer Placeholder 5">
            <a:extLst>
              <a:ext uri="{FF2B5EF4-FFF2-40B4-BE49-F238E27FC236}">
                <a16:creationId xmlns:a16="http://schemas.microsoft.com/office/drawing/2014/main" xmlns="" id="{CAA85400-E518-4C67-8EC6-BE0B8DCE55D5}"/>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64657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41</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122540691"/>
              </p:ext>
            </p:extLst>
          </p:nvPr>
        </p:nvGraphicFramePr>
        <p:xfrm>
          <a:off x="471490" y="1078992"/>
          <a:ext cx="5916168" cy="7589520"/>
        </p:xfrm>
        <a:graphic>
          <a:graphicData uri="http://schemas.openxmlformats.org/drawingml/2006/table">
            <a:tbl>
              <a:tblPr firstRow="1" bandRow="1">
                <a:tableStyleId>{F5AB1C69-6EDB-4FF4-983F-18BD219EF322}</a:tableStyleId>
              </a:tblPr>
              <a:tblGrid>
                <a:gridCol w="475488">
                  <a:extLst>
                    <a:ext uri="{9D8B030D-6E8A-4147-A177-3AD203B41FA5}">
                      <a16:colId xmlns:a16="http://schemas.microsoft.com/office/drawing/2014/main" xmlns="" val="138348949"/>
                    </a:ext>
                  </a:extLst>
                </a:gridCol>
                <a:gridCol w="987552">
                  <a:extLst>
                    <a:ext uri="{9D8B030D-6E8A-4147-A177-3AD203B41FA5}">
                      <a16:colId xmlns:a16="http://schemas.microsoft.com/office/drawing/2014/main" xmlns="" val="2119594704"/>
                    </a:ext>
                  </a:extLst>
                </a:gridCol>
                <a:gridCol w="4453128">
                  <a:extLst>
                    <a:ext uri="{9D8B030D-6E8A-4147-A177-3AD203B41FA5}">
                      <a16:colId xmlns:a16="http://schemas.microsoft.com/office/drawing/2014/main" xmlns="" val="3010491943"/>
                    </a:ext>
                  </a:extLst>
                </a:gridCol>
              </a:tblGrid>
              <a:tr h="245733">
                <a:tc>
                  <a:txBody>
                    <a:bodyPr/>
                    <a:lstStyle/>
                    <a:p>
                      <a:pPr algn="ctr"/>
                      <a:r>
                        <a:rPr lang="en-US" sz="1200">
                          <a:solidFill>
                            <a:schemeClr val="bg1"/>
                          </a:solidFill>
                          <a:latin typeface="Arial" panose="020B0604020202020204" pitchFamily="34" charset="0"/>
                          <a:cs typeface="Arial" panose="020B0604020202020204" pitchFamily="34" charset="0"/>
                        </a:rPr>
                        <a:t>STT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Giải</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pháp</a:t>
                      </a:r>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Mô</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tả</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ngắn</a:t>
                      </a:r>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extLst>
                  <a:ext uri="{0D108BD9-81ED-4DB2-BD59-A6C34878D82A}">
                    <a16:rowId xmlns:a16="http://schemas.microsoft.com/office/drawing/2014/main" xmlns="" val="1987355764"/>
                  </a:ext>
                </a:extLst>
              </a:tr>
              <a:tr h="1645920">
                <a:tc>
                  <a:txBody>
                    <a:bodyPr/>
                    <a:lstStyle/>
                    <a:p>
                      <a:pPr algn="ctr"/>
                      <a:r>
                        <a:rPr lang="en-US" sz="1200">
                          <a:latin typeface="Arial" panose="020B0604020202020204" pitchFamily="34" charset="0"/>
                          <a:cs typeface="Arial" panose="020B0604020202020204" pitchFamily="34" charset="0"/>
                        </a:rPr>
                        <a:t>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r>
                        <a:rPr lang="en-US" sz="120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Tiếp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trực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tuyến</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just">
                        <a:spcAft>
                          <a:spcPts val="300"/>
                        </a:spcAft>
                      </a:pPr>
                      <a:r>
                        <a:rPr lang="en-US" sz="1200" err="1">
                          <a:latin typeface="Arial" panose="020B0604020202020204" pitchFamily="34" charset="0"/>
                          <a:cs typeface="Arial" panose="020B0604020202020204" pitchFamily="34" charset="0"/>
                        </a:rPr>
                        <a:t>Là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công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cụ</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giúp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thực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hiện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chiến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dịch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tiếp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thông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thường</a:t>
                      </a:r>
                      <a:r>
                        <a:rPr lang="en-US" sz="1200" baseline="0">
                          <a:latin typeface="Arial" panose="020B0604020202020204" pitchFamily="34" charset="0"/>
                          <a:cs typeface="Arial" panose="020B0604020202020204" pitchFamily="34" charset="0"/>
                        </a:rPr>
                        <a:t> qua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kênh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tiếp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như</a:t>
                      </a:r>
                      <a:r>
                        <a:rPr lang="en-US" sz="1200" baseline="0">
                          <a:latin typeface="Arial" panose="020B0604020202020204" pitchFamily="34" charset="0"/>
                          <a:cs typeface="Arial" panose="020B0604020202020204" pitchFamily="34" charset="0"/>
                        </a:rPr>
                        <a:t> Google, Facebook, </a:t>
                      </a:r>
                      <a:r>
                        <a:rPr lang="en-US" sz="1200" baseline="0" err="1">
                          <a:latin typeface="Arial" panose="020B0604020202020204" pitchFamily="34" charset="0"/>
                          <a:cs typeface="Arial" panose="020B0604020202020204" pitchFamily="34" charset="0"/>
                        </a:rPr>
                        <a:t>Zalo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cáo</a:t>
                      </a:r>
                      <a:r>
                        <a:rPr lang="en-US" sz="1200" baseline="0">
                          <a:latin typeface="Arial" panose="020B0604020202020204" pitchFamily="34" charset="0"/>
                          <a:cs typeface="Arial" panose="020B0604020202020204" pitchFamily="34" charset="0"/>
                        </a:rPr>
                        <a:t> banner, v.v. </a:t>
                      </a:r>
                      <a:r>
                        <a:rPr lang="en-US" sz="1200" baseline="0" err="1">
                          <a:latin typeface="Arial" panose="020B0604020202020204" pitchFamily="34" charset="0"/>
                          <a:cs typeface="Arial" panose="020B0604020202020204" pitchFamily="34" charset="0"/>
                        </a:rPr>
                        <a:t>tối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ưu</a:t>
                      </a:r>
                      <a:r>
                        <a:rPr lang="en-US" sz="1200" baseline="0">
                          <a:latin typeface="Arial" panose="020B0604020202020204" pitchFamily="34" charset="0"/>
                          <a:cs typeface="Arial" panose="020B0604020202020204" pitchFamily="34" charset="0"/>
                        </a:rPr>
                        <a:t> chi </a:t>
                      </a:r>
                      <a:r>
                        <a:rPr lang="en-US" sz="1200" baseline="0" err="1">
                          <a:latin typeface="Arial" panose="020B0604020202020204" pitchFamily="34" charset="0"/>
                          <a:cs typeface="Arial" panose="020B0604020202020204" pitchFamily="34" charset="0"/>
                        </a:rPr>
                        <a:t>phí</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tối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ưu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tìm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kiếm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này</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có</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thể</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được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cung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cấp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bởi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chính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nền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tảng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hoặc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phần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mềm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bên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thứ</a:t>
                      </a:r>
                      <a:r>
                        <a:rPr lang="en-US" sz="1200" baseline="0">
                          <a:latin typeface="Arial" panose="020B0604020202020204" pitchFamily="34" charset="0"/>
                          <a:cs typeface="Arial" panose="020B0604020202020204" pitchFamily="34" charset="0"/>
                        </a:rPr>
                        <a:t> 3 </a:t>
                      </a:r>
                      <a:r>
                        <a:rPr lang="en-US" sz="1200" baseline="0" err="1">
                          <a:latin typeface="Arial" panose="020B0604020202020204" pitchFamily="34" charset="0"/>
                          <a:cs typeface="Arial" panose="020B0604020202020204" pitchFamily="34" charset="0"/>
                        </a:rPr>
                        <a:t>kết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nối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với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nền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tảng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kết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nối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với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hệ</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thống</a:t>
                      </a:r>
                      <a:r>
                        <a:rPr lang="en-US" sz="1200" baseline="0">
                          <a:latin typeface="Arial" panose="020B0604020202020204" pitchFamily="34" charset="0"/>
                          <a:cs typeface="Arial" panose="020B0604020202020204" pitchFamily="34" charset="0"/>
                        </a:rPr>
                        <a:t> CRM,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hệ</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thống</a:t>
                      </a:r>
                      <a:r>
                        <a:rPr lang="en-US" sz="1200" baseline="0">
                          <a:latin typeface="Arial" panose="020B0604020202020204" pitchFamily="34" charset="0"/>
                          <a:cs typeface="Arial" panose="020B0604020202020204" pitchFamily="34" charset="0"/>
                        </a:rPr>
                        <a:t> CSDL </a:t>
                      </a:r>
                      <a:r>
                        <a:rPr lang="en-US" sz="1200" baseline="0" err="1">
                          <a:latin typeface="Arial" panose="020B0604020202020204" pitchFamily="34" charset="0"/>
                          <a:cs typeface="Arial" panose="020B0604020202020204" pitchFamily="34" charset="0"/>
                        </a:rPr>
                        <a:t>khách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của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doanh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nghiệp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phục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vụ</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cáo</a:t>
                      </a:r>
                      <a:r>
                        <a:rPr lang="en-US" sz="1200" baseline="0">
                          <a:latin typeface="Arial" panose="020B0604020202020204" pitchFamily="34" charset="0"/>
                          <a:cs typeface="Arial" panose="020B0604020202020204" pitchFamily="34" charset="0"/>
                        </a:rPr>
                        <a:t>.</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3343537877"/>
                  </a:ext>
                </a:extLst>
              </a:tr>
              <a:tr h="1645920">
                <a:tc>
                  <a:txBody>
                    <a:bodyPr/>
                    <a:lstStyle/>
                    <a:p>
                      <a:pPr algn="ctr"/>
                      <a:r>
                        <a:rPr lang="en-US" sz="1200">
                          <a:latin typeface="Arial" panose="020B0604020202020204" pitchFamily="34" charset="0"/>
                          <a:cs typeface="Arial" panose="020B0604020202020204" pitchFamily="34" charset="0"/>
                        </a:rPr>
                        <a:t>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20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thanh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toán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giao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nhận</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lgn="just" defTabSz="685743" rtl="0" eaLnBrk="1" latinLnBrk="0" hangingPunct="1">
                        <a:spcAft>
                          <a:spcPts val="300"/>
                        </a:spcAft>
                        <a:buFont typeface="Arial" panose="020B0604020202020204" pitchFamily="34" charset="0"/>
                        <a:buChar char="•"/>
                      </a:pPr>
                      <a:r>
                        <a:rPr lang="en-US" sz="1200" kern="1200" baseline="0" err="1">
                          <a:solidFill>
                            <a:schemeClr val="dk1"/>
                          </a:solidFill>
                          <a:latin typeface="Arial" panose="020B0604020202020204" pitchFamily="34" charset="0"/>
                          <a:ea typeface="+mn-ea"/>
                          <a:cs typeface="Arial" panose="020B0604020202020204" pitchFamily="34" charset="0"/>
                        </a:rPr>
                        <a:t>Thanh</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toán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Là</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các</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cổng</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thanh</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toán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ví</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điện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tử</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ứng</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dụng</a:t>
                      </a:r>
                      <a:r>
                        <a:rPr lang="en-US" sz="1200" kern="1200" baseline="0">
                          <a:solidFill>
                            <a:schemeClr val="dk1"/>
                          </a:solidFill>
                          <a:latin typeface="Arial" panose="020B0604020202020204" pitchFamily="34" charset="0"/>
                          <a:ea typeface="+mn-ea"/>
                          <a:cs typeface="Arial" panose="020B0604020202020204" pitchFamily="34" charset="0"/>
                        </a:rPr>
                        <a:t> di </a:t>
                      </a:r>
                      <a:r>
                        <a:rPr lang="en-US" sz="1200" kern="1200" baseline="0" err="1">
                          <a:solidFill>
                            <a:schemeClr val="dk1"/>
                          </a:solidFill>
                          <a:latin typeface="Arial" panose="020B0604020202020204" pitchFamily="34" charset="0"/>
                          <a:ea typeface="+mn-ea"/>
                          <a:cs typeface="Arial" panose="020B0604020202020204" pitchFamily="34" charset="0"/>
                        </a:rPr>
                        <a:t>động</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của</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ngân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hàng</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giúp</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kết</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nối</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thực</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hiện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thanh</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toán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điện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tử</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cho</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các</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giao</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dịch</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bán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hàng</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trên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các</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kênh</a:t>
                      </a:r>
                      <a:r>
                        <a:rPr lang="en-US" sz="1200" kern="1200" baseline="0">
                          <a:solidFill>
                            <a:schemeClr val="dk1"/>
                          </a:solidFill>
                          <a:latin typeface="Arial" panose="020B0604020202020204" pitchFamily="34" charset="0"/>
                          <a:ea typeface="+mn-ea"/>
                          <a:cs typeface="Arial" panose="020B0604020202020204" pitchFamily="34" charset="0"/>
                        </a:rPr>
                        <a:t> TMĐ</a:t>
                      </a:r>
                    </a:p>
                    <a:p>
                      <a:pPr marL="171450" indent="-171450" algn="just" defTabSz="685743" rtl="0" eaLnBrk="1" latinLnBrk="0" hangingPunct="1">
                        <a:spcAft>
                          <a:spcPts val="300"/>
                        </a:spcAft>
                        <a:buFont typeface="Arial" panose="020B0604020202020204" pitchFamily="34" charset="0"/>
                        <a:buChar char="•"/>
                      </a:pPr>
                      <a:r>
                        <a:rPr lang="en-US" sz="1200" kern="1200" baseline="0" err="1">
                          <a:solidFill>
                            <a:schemeClr val="dk1"/>
                          </a:solidFill>
                          <a:latin typeface="Arial" panose="020B0604020202020204" pitchFamily="34" charset="0"/>
                          <a:ea typeface="+mn-ea"/>
                          <a:cs typeface="Arial" panose="020B0604020202020204" pitchFamily="34" charset="0"/>
                        </a:rPr>
                        <a:t>Giao</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nhận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Là</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các</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dịch</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vụ</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giao</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nhận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của</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bên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thứ</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ba</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Thông</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thường</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được</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tích</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hợp</a:t>
                      </a:r>
                      <a:r>
                        <a:rPr lang="en-US" sz="1200" kern="1200" baseline="0">
                          <a:solidFill>
                            <a:schemeClr val="dk1"/>
                          </a:solidFill>
                          <a:latin typeface="Arial" panose="020B0604020202020204" pitchFamily="34" charset="0"/>
                          <a:ea typeface="+mn-ea"/>
                          <a:cs typeface="Arial" panose="020B0604020202020204" pitchFamily="34" charset="0"/>
                        </a:rPr>
                        <a:t> (API) </a:t>
                      </a:r>
                      <a:r>
                        <a:rPr lang="en-US" sz="1200" kern="1200" baseline="0" err="1">
                          <a:solidFill>
                            <a:schemeClr val="dk1"/>
                          </a:solidFill>
                          <a:latin typeface="Arial" panose="020B0604020202020204" pitchFamily="34" charset="0"/>
                          <a:ea typeface="+mn-ea"/>
                          <a:cs typeface="Arial" panose="020B0604020202020204" pitchFamily="34" charset="0"/>
                        </a:rPr>
                        <a:t>với</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các</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phần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mềm</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quản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lý</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bán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hàng</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Giao</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dịch</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bán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hàng</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sẽ</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được</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chuyển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tự</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động</a:t>
                      </a:r>
                      <a:r>
                        <a:rPr lang="en-US" sz="1200" kern="1200" baseline="0">
                          <a:solidFill>
                            <a:schemeClr val="dk1"/>
                          </a:solidFill>
                          <a:latin typeface="Arial" panose="020B0604020202020204" pitchFamily="34" charset="0"/>
                          <a:ea typeface="+mn-ea"/>
                          <a:cs typeface="Arial" panose="020B0604020202020204" pitchFamily="34" charset="0"/>
                        </a:rPr>
                        <a:t> sang </a:t>
                      </a:r>
                      <a:r>
                        <a:rPr lang="en-US" sz="1200" kern="1200" baseline="0" err="1">
                          <a:solidFill>
                            <a:schemeClr val="dk1"/>
                          </a:solidFill>
                          <a:latin typeface="Arial" panose="020B0604020202020204" pitchFamily="34" charset="0"/>
                          <a:ea typeface="+mn-ea"/>
                          <a:cs typeface="Arial" panose="020B0604020202020204" pitchFamily="34" charset="0"/>
                        </a:rPr>
                        <a:t>bên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giao</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nhận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bên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bán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và</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khách</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hàng</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có</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thể</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giám</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sát</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tiến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trình</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thực</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hiện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giao</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hàng</a:t>
                      </a:r>
                      <a:r>
                        <a:rPr lang="en-US" sz="1200" kern="1200" baseline="0">
                          <a:solidFill>
                            <a:schemeClr val="dk1"/>
                          </a:solidFill>
                          <a:latin typeface="Arial" panose="020B0604020202020204" pitchFamily="34" charset="0"/>
                          <a:ea typeface="+mn-ea"/>
                          <a:cs typeface="Arial" panose="020B0604020202020204" pitchFamily="34"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337911834"/>
                  </a:ext>
                </a:extLst>
              </a:tr>
              <a:tr h="1463040">
                <a:tc>
                  <a:txBody>
                    <a:bodyPr/>
                    <a:lstStyle/>
                    <a:p>
                      <a:pPr algn="ctr"/>
                      <a:r>
                        <a:rPr lang="en-US" sz="1200">
                          <a:latin typeface="Arial" panose="020B0604020202020204" pitchFamily="34" charset="0"/>
                          <a:cs typeface="Arial" panose="020B0604020202020204" pitchFamily="34" charset="0"/>
                        </a:rPr>
                        <a:t>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r>
                        <a:rPr lang="en-US" sz="120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thân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thiết</a:t>
                      </a:r>
                      <a:r>
                        <a:rPr lang="en-US" sz="1200" baseline="0">
                          <a:latin typeface="Arial" panose="020B0604020202020204" pitchFamily="34" charset="0"/>
                          <a:cs typeface="Arial" panose="020B0604020202020204" pitchFamily="34" charset="0"/>
                        </a:rPr>
                        <a:t> (Loyalty)</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just">
                        <a:spcAft>
                          <a:spcPts val="300"/>
                        </a:spcAft>
                      </a:pPr>
                      <a:r>
                        <a:rPr lang="en-US" sz="1200" err="1">
                          <a:latin typeface="Arial" panose="020B0604020202020204" pitchFamily="34" charset="0"/>
                          <a:cs typeface="Arial" panose="020B0604020202020204" pitchFamily="34" charset="0"/>
                        </a:rPr>
                        <a:t>Là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giúp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doanh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nghiệp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thân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thiết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chăm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sóc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lý</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chương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trình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chăm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sóc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Thường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bao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gồm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chức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năng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cộng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điểm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thưởng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xét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hạng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cung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cấp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ưu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tích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lũy</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đổi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điểm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thưởng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thành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mã</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giảm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giá</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chiết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khấu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tặng</a:t>
                      </a:r>
                      <a:r>
                        <a:rPr lang="en-US" sz="1200" baseline="0">
                          <a:latin typeface="Arial" panose="020B0604020202020204" pitchFamily="34" charset="0"/>
                          <a:cs typeface="Arial" panose="020B0604020202020204" pitchFamily="34" charset="0"/>
                        </a:rPr>
                        <a:t>, v.v. </a:t>
                      </a:r>
                      <a:r>
                        <a:rPr lang="en-US" sz="1200" baseline="0" err="1">
                          <a:latin typeface="Arial" panose="020B0604020202020204" pitchFamily="34" charset="0"/>
                          <a:cs typeface="Arial" panose="020B0604020202020204" pitchFamily="34" charset="0"/>
                        </a:rPr>
                        <a:t>để</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từ</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đó</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tăng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sự</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trung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thành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sự</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lòng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của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1677347244"/>
                  </a:ext>
                </a:extLst>
              </a:tr>
              <a:tr h="2560320">
                <a:tc>
                  <a:txBody>
                    <a:bodyPr/>
                    <a:lstStyle/>
                    <a:p>
                      <a:pPr algn="ctr"/>
                      <a:r>
                        <a:rPr lang="en-US" sz="1200">
                          <a:latin typeface="Arial" panose="020B0604020202020204" pitchFamily="34" charset="0"/>
                          <a:cs typeface="Arial" panose="020B0604020202020204" pitchFamily="34" charset="0"/>
                        </a:rPr>
                        <a:t>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20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hoạch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định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nguồn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lực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doanh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nghiệp</a:t>
                      </a:r>
                      <a:r>
                        <a:rPr lang="en-US" sz="1200" baseline="0">
                          <a:latin typeface="Arial" panose="020B0604020202020204" pitchFamily="34" charset="0"/>
                          <a:cs typeface="Arial" panose="020B0604020202020204" pitchFamily="34" charset="0"/>
                        </a:rPr>
                        <a:t> (ERP)</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just">
                        <a:spcAft>
                          <a:spcPts val="300"/>
                        </a:spcAft>
                      </a:pPr>
                      <a:r>
                        <a:rPr lang="en-US" sz="1200" err="1">
                          <a:latin typeface="Arial" panose="020B0604020202020204" pitchFamily="34" charset="0"/>
                          <a:cs typeface="Arial" panose="020B0604020202020204" pitchFamily="34" charset="0"/>
                        </a:rPr>
                        <a:t>Là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giúp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doanh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nghiệp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qui </a:t>
                      </a:r>
                      <a:r>
                        <a:rPr lang="en-US" sz="1200" baseline="0" err="1">
                          <a:latin typeface="Arial" panose="020B0604020202020204" pitchFamily="34" charset="0"/>
                          <a:cs typeface="Arial" panose="020B0604020202020204" pitchFamily="34" charset="0"/>
                        </a:rPr>
                        <a:t>trình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phối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hợp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giữa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bộ</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phận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trong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doanh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nghiệp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tại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đó</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thông</a:t>
                      </a:r>
                      <a:r>
                        <a:rPr lang="en-US" sz="1200" baseline="0">
                          <a:latin typeface="Arial" panose="020B0604020202020204" pitchFamily="34" charset="0"/>
                          <a:cs typeface="Arial" panose="020B0604020202020204" pitchFamily="34" charset="0"/>
                        </a:rPr>
                        <a:t> tin </a:t>
                      </a:r>
                      <a:r>
                        <a:rPr lang="en-US" sz="1200" baseline="0" err="1">
                          <a:latin typeface="Arial" panose="020B0604020202020204" pitchFamily="34" charset="0"/>
                          <a:cs typeface="Arial" panose="020B0604020202020204" pitchFamily="34" charset="0"/>
                        </a:rPr>
                        <a:t>được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luân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chuyển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giữa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bộ</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phận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một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tực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động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phân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quyền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xử</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lý</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theo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chức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năng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nhiệm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vụ</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đảm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bảo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việc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thực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hiện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đúng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chính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xác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ERP </a:t>
                      </a:r>
                      <a:r>
                        <a:rPr lang="en-US" sz="1200" baseline="0" err="1">
                          <a:latin typeface="Arial" panose="020B0604020202020204" pitchFamily="34" charset="0"/>
                          <a:cs typeface="Arial" panose="020B0604020202020204" pitchFamily="34" charset="0"/>
                        </a:rPr>
                        <a:t>thường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có</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nhóm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chức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năng</a:t>
                      </a:r>
                      <a:r>
                        <a:rPr lang="en-US" sz="1200" baseline="0">
                          <a:latin typeface="Arial" panose="020B0604020202020204" pitchFamily="34" charset="0"/>
                          <a:cs typeface="Arial" panose="020B0604020202020204" pitchFamily="34" charset="0"/>
                        </a:rPr>
                        <a:t> cơ </a:t>
                      </a:r>
                      <a:r>
                        <a:rPr lang="en-US" sz="1200" baseline="0" err="1">
                          <a:latin typeface="Arial" panose="020B0604020202020204" pitchFamily="34" charset="0"/>
                          <a:cs typeface="Arial" panose="020B0604020202020204" pitchFamily="34" charset="0"/>
                        </a:rPr>
                        <a:t>bản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như</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Kế</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toán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tài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chính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ngân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kế</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hoạch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xuất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nhập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tồn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định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giá</a:t>
                      </a:r>
                      <a:r>
                        <a:rPr lang="en-US" sz="1200" baseline="0">
                          <a:latin typeface="Arial" panose="020B0604020202020204" pitchFamily="34" charset="0"/>
                          <a:cs typeface="Arial" panose="020B0604020202020204" pitchFamily="34" charset="0"/>
                        </a:rPr>
                        <a:t>, v.v.),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mua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thường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sỉ</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theo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dự</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kế</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hoạch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xuất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thông</a:t>
                      </a:r>
                      <a:r>
                        <a:rPr lang="en-US" sz="1200" baseline="0">
                          <a:latin typeface="Arial" panose="020B0604020202020204" pitchFamily="34" charset="0"/>
                          <a:cs typeface="Arial" panose="020B0604020202020204" pitchFamily="34" charset="0"/>
                        </a:rPr>
                        <a:t> tin </a:t>
                      </a:r>
                      <a:r>
                        <a:rPr lang="en-US" sz="1200" baseline="0" err="1">
                          <a:latin typeface="Arial" panose="020B0604020202020204" pitchFamily="34" charset="0"/>
                          <a:cs typeface="Arial" panose="020B0604020202020204" pitchFamily="34" charset="0"/>
                        </a:rPr>
                        <a:t>đối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thường</a:t>
                      </a:r>
                      <a:r>
                        <a:rPr lang="en-US" sz="1200" baseline="0">
                          <a:latin typeface="Arial" panose="020B0604020202020204" pitchFamily="34" charset="0"/>
                          <a:cs typeface="Arial" panose="020B0604020202020204" pitchFamily="34" charset="0"/>
                        </a:rPr>
                        <a:t> ở </a:t>
                      </a:r>
                      <a:r>
                        <a:rPr lang="en-US" sz="1200" baseline="0" err="1">
                          <a:latin typeface="Arial" panose="020B0604020202020204" pitchFamily="34" charset="0"/>
                          <a:cs typeface="Arial" panose="020B0604020202020204" pitchFamily="34" charset="0"/>
                        </a:rPr>
                        <a:t>mức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nhân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sự</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mức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một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số</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mô</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đun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bài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toán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đặc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thù</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của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từng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lĩnh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vực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lý</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đội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xe</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lý</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thuê</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lý</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dịch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vụ</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bảo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trì</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bảo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dưỡng</a:t>
                      </a:r>
                      <a:r>
                        <a:rPr lang="en-US" sz="1200" baseline="0">
                          <a:latin typeface="Arial" panose="020B0604020202020204" pitchFamily="34" charset="0"/>
                          <a:cs typeface="Arial" panose="020B0604020202020204" pitchFamily="34" charset="0"/>
                        </a:rPr>
                        <a:t>, v.v.).</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4223077621"/>
                  </a:ext>
                </a:extLst>
              </a:tr>
            </a:tbl>
          </a:graphicData>
        </a:graphic>
      </p:graphicFrame>
      <p:grpSp>
        <p:nvGrpSpPr>
          <p:cNvPr id="10" name="Group 9">
            <a:extLst>
              <a:ext uri="{FF2B5EF4-FFF2-40B4-BE49-F238E27FC236}">
                <a16:creationId xmlns:a16="http://schemas.microsoft.com/office/drawing/2014/main" xmlns="" id="{016834E1-3A2D-4DA1-9753-F7B3FAE762DF}"/>
              </a:ext>
            </a:extLst>
          </p:cNvPr>
          <p:cNvGrpSpPr/>
          <p:nvPr/>
        </p:nvGrpSpPr>
        <p:grpSpPr>
          <a:xfrm>
            <a:off x="0" y="0"/>
            <a:ext cx="6858000" cy="570668"/>
            <a:chOff x="0" y="0"/>
            <a:chExt cx="6858000" cy="570668"/>
          </a:xfrm>
        </p:grpSpPr>
        <p:sp>
          <p:nvSpPr>
            <p:cNvPr id="11" name="object 8">
              <a:extLst>
                <a:ext uri="{FF2B5EF4-FFF2-40B4-BE49-F238E27FC236}">
                  <a16:creationId xmlns:a16="http://schemas.microsoft.com/office/drawing/2014/main" xmlns="" id="{536C1C8E-9B10-4BE6-88A1-CEDB17325A3F}"/>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2">
              <a:extLst>
                <a:ext uri="{FF2B5EF4-FFF2-40B4-BE49-F238E27FC236}">
                  <a16:creationId xmlns:a16="http://schemas.microsoft.com/office/drawing/2014/main" xmlns="" id="{42B7AC3D-491F-4BA2-BDC8-324FE8A527DC}"/>
                </a:ext>
              </a:extLst>
            </p:cNvPr>
            <p:cNvSpPr txBox="1"/>
            <p:nvPr/>
          </p:nvSpPr>
          <p:spPr>
            <a:xfrm>
              <a:off x="203868" y="217988"/>
              <a:ext cx="6533815" cy="259045"/>
            </a:xfrm>
            <a:prstGeom prst="rect">
              <a:avLst/>
            </a:prstGeom>
          </p:spPr>
          <p:txBody>
            <a:bodyPr vert="horz" wrap="square" lIns="0" tIns="12700" rIns="0" bIns="0" rtlCol="0">
              <a:spAutoFit/>
            </a:bodyPr>
            <a:lstStyle/>
            <a:p>
              <a:pPr marL="12700" lvl="0">
                <a:spcBef>
                  <a:spcPts val="100"/>
                </a:spcBef>
                <a:defRPr/>
              </a:pPr>
              <a:r>
                <a:rPr lang="en-US" sz="1600" b="1" err="1">
                  <a:solidFill>
                    <a:srgbClr val="947C00"/>
                  </a:solidFill>
                  <a:latin typeface="Arial" panose="020B0604020202020204" pitchFamily="34" charset="0"/>
                  <a:cs typeface="Arial" panose="020B0604020202020204" pitchFamily="34" charset="0"/>
                </a:rPr>
                <a:t>Phần</a:t>
              </a:r>
              <a:r>
                <a:rPr lang="en-US" sz="1600" b="1">
                  <a:solidFill>
                    <a:srgbClr val="947C00"/>
                  </a:solidFill>
                  <a:latin typeface="Arial" panose="020B0604020202020204" pitchFamily="34" charset="0"/>
                  <a:cs typeface="Arial" panose="020B0604020202020204" pitchFamily="34" charset="0"/>
                </a:rPr>
                <a:t> V. </a:t>
              </a:r>
              <a:r>
                <a:rPr lang="en-US" sz="1600" b="1" err="1">
                  <a:solidFill>
                    <a:srgbClr val="947C00"/>
                  </a:solidFill>
                  <a:latin typeface="Arial" panose="020B0604020202020204" pitchFamily="34" charset="0"/>
                  <a:cs typeface="Arial" panose="020B0604020202020204" pitchFamily="34" charset="0"/>
                </a:rPr>
                <a:t>Chỉ</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dẫn</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các</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giải</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pháp</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công</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nghệ</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theo</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lộ</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trình</a:t>
              </a:r>
              <a:r>
                <a:rPr lang="en-US" sz="1600" b="1">
                  <a:solidFill>
                    <a:srgbClr val="947C00"/>
                  </a:solidFill>
                  <a:latin typeface="Arial" panose="020B0604020202020204" pitchFamily="34" charset="0"/>
                  <a:cs typeface="Arial" panose="020B0604020202020204" pitchFamily="34" charset="0"/>
                </a:rPr>
                <a:t> CĐS</a:t>
              </a:r>
            </a:p>
          </p:txBody>
        </p:sp>
        <p:sp>
          <p:nvSpPr>
            <p:cNvPr id="13" name="object 5">
              <a:extLst>
                <a:ext uri="{FF2B5EF4-FFF2-40B4-BE49-F238E27FC236}">
                  <a16:creationId xmlns:a16="http://schemas.microsoft.com/office/drawing/2014/main" xmlns="" id="{077C03C0-8571-41C1-8F85-428CB92B9058}"/>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Footer Placeholder 5">
            <a:extLst>
              <a:ext uri="{FF2B5EF4-FFF2-40B4-BE49-F238E27FC236}">
                <a16:creationId xmlns:a16="http://schemas.microsoft.com/office/drawing/2014/main" xmlns="" id="{D2C859C0-8C4D-4DA3-A6E7-C1E6E2734D1D}"/>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2899198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42</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288079751"/>
              </p:ext>
            </p:extLst>
          </p:nvPr>
        </p:nvGraphicFramePr>
        <p:xfrm>
          <a:off x="471491" y="1078992"/>
          <a:ext cx="5916168" cy="8138160"/>
        </p:xfrm>
        <a:graphic>
          <a:graphicData uri="http://schemas.openxmlformats.org/drawingml/2006/table">
            <a:tbl>
              <a:tblPr firstRow="1" bandRow="1">
                <a:tableStyleId>{F5AB1C69-6EDB-4FF4-983F-18BD219EF322}</a:tableStyleId>
              </a:tblPr>
              <a:tblGrid>
                <a:gridCol w="475488">
                  <a:extLst>
                    <a:ext uri="{9D8B030D-6E8A-4147-A177-3AD203B41FA5}">
                      <a16:colId xmlns:a16="http://schemas.microsoft.com/office/drawing/2014/main" xmlns="" val="138348949"/>
                    </a:ext>
                  </a:extLst>
                </a:gridCol>
                <a:gridCol w="987552">
                  <a:extLst>
                    <a:ext uri="{9D8B030D-6E8A-4147-A177-3AD203B41FA5}">
                      <a16:colId xmlns:a16="http://schemas.microsoft.com/office/drawing/2014/main" xmlns="" val="2119594704"/>
                    </a:ext>
                  </a:extLst>
                </a:gridCol>
                <a:gridCol w="4453128">
                  <a:extLst>
                    <a:ext uri="{9D8B030D-6E8A-4147-A177-3AD203B41FA5}">
                      <a16:colId xmlns:a16="http://schemas.microsoft.com/office/drawing/2014/main" xmlns="" val="3010491943"/>
                    </a:ext>
                  </a:extLst>
                </a:gridCol>
              </a:tblGrid>
              <a:tr h="246839">
                <a:tc>
                  <a:txBody>
                    <a:bodyPr/>
                    <a:lstStyle/>
                    <a:p>
                      <a:pPr algn="ctr"/>
                      <a:r>
                        <a:rPr lang="en-US" sz="1200">
                          <a:solidFill>
                            <a:schemeClr val="bg1"/>
                          </a:solidFill>
                          <a:latin typeface="Arial" panose="020B0604020202020204" pitchFamily="34" charset="0"/>
                          <a:cs typeface="Arial" panose="020B0604020202020204" pitchFamily="34" charset="0"/>
                        </a:rPr>
                        <a:t>STT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Giải</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pháp</a:t>
                      </a:r>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Mô</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tả</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ngắn</a:t>
                      </a:r>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extLst>
                  <a:ext uri="{0D108BD9-81ED-4DB2-BD59-A6C34878D82A}">
                    <a16:rowId xmlns:a16="http://schemas.microsoft.com/office/drawing/2014/main" xmlns="" val="1987355764"/>
                  </a:ext>
                </a:extLst>
              </a:tr>
              <a:tr h="1097280">
                <a:tc>
                  <a:txBody>
                    <a:bodyPr/>
                    <a:lstStyle/>
                    <a:p>
                      <a:pPr algn="ctr"/>
                      <a:r>
                        <a:rPr lang="en-US" sz="1200">
                          <a:latin typeface="Arial" panose="020B0604020202020204" pitchFamily="34" charset="0"/>
                          <a:cs typeface="Arial" panose="020B0604020202020204" pitchFamily="34" charset="0"/>
                        </a:rPr>
                        <a:t>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r>
                        <a:rPr lang="en-US" sz="120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kênh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phân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phối</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just">
                        <a:spcAft>
                          <a:spcPts val="300"/>
                        </a:spcAft>
                      </a:pPr>
                      <a:r>
                        <a:rPr lang="en-US" sz="1200" err="1">
                          <a:latin typeface="Arial" panose="020B0604020202020204" pitchFamily="34" charset="0"/>
                          <a:cs typeface="Arial" panose="020B0604020202020204" pitchFamily="34" charset="0"/>
                        </a:rPr>
                        <a:t>Là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giúp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doanh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nghiệp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việc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kiểm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soát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tồn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trên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kênh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từ</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xuất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hoặc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tổng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đại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lý</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tới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đại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lý</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cấp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đến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điểm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lẻ</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lý</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việc</a:t>
                      </a:r>
                      <a:r>
                        <a:rPr lang="en-US" sz="1200" baseline="0">
                          <a:latin typeface="Arial" panose="020B0604020202020204" pitchFamily="34" charset="0"/>
                          <a:cs typeface="Arial" panose="020B0604020202020204" pitchFamily="34" charset="0"/>
                        </a:rPr>
                        <a:t> di </a:t>
                      </a:r>
                      <a:r>
                        <a:rPr lang="en-US" sz="1200" baseline="0" err="1">
                          <a:latin typeface="Arial" panose="020B0604020202020204" pitchFamily="34" charset="0"/>
                          <a:cs typeface="Arial" panose="020B0604020202020204" pitchFamily="34" charset="0"/>
                        </a:rPr>
                        <a:t>chuyển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kế</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hoạch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tuyến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chăm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sóc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đại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lý</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điểm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của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nhân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viên</a:t>
                      </a:r>
                      <a:r>
                        <a:rPr lang="en-US" sz="1200" baseline="0">
                          <a:latin typeface="Arial" panose="020B0604020202020204" pitchFamily="34" charset="0"/>
                          <a:cs typeface="Arial" panose="020B0604020202020204" pitchFamily="34" charset="0"/>
                        </a:rPr>
                        <a:t>, v.v.</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3343537877"/>
                  </a:ext>
                </a:extLst>
              </a:tr>
              <a:tr h="914400">
                <a:tc>
                  <a:txBody>
                    <a:bodyPr/>
                    <a:lstStyle/>
                    <a:p>
                      <a:pPr algn="ctr"/>
                      <a:r>
                        <a:rPr lang="en-US" sz="1200">
                          <a:latin typeface="Arial" panose="020B0604020202020204" pitchFamily="34" charset="0"/>
                          <a:cs typeface="Arial" panose="020B0604020202020204" pitchFamily="34" charset="0"/>
                        </a:rPr>
                        <a:t>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20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nhân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sự</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just">
                        <a:spcAft>
                          <a:spcPts val="300"/>
                        </a:spcAft>
                      </a:pPr>
                      <a:r>
                        <a:rPr lang="en-US" sz="1200" err="1">
                          <a:latin typeface="Arial" panose="020B0604020202020204" pitchFamily="34" charset="0"/>
                          <a:cs typeface="Arial" panose="020B0604020202020204" pitchFamily="34" charset="0"/>
                        </a:rPr>
                        <a:t>Là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giúp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doanh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nghiệp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về</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đội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ngũ</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nhân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sự</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thông</a:t>
                      </a:r>
                      <a:r>
                        <a:rPr lang="en-US" sz="1200" baseline="0">
                          <a:latin typeface="Arial" panose="020B0604020202020204" pitchFamily="34" charset="0"/>
                          <a:cs typeface="Arial" panose="020B0604020202020204" pitchFamily="34" charset="0"/>
                        </a:rPr>
                        <a:t> tin </a:t>
                      </a:r>
                      <a:r>
                        <a:rPr lang="en-US" sz="1200" baseline="0" err="1">
                          <a:latin typeface="Arial" panose="020B0604020202020204" pitchFamily="34" charset="0"/>
                          <a:cs typeface="Arial" panose="020B0604020202020204" pitchFamily="34" charset="0"/>
                        </a:rPr>
                        <a:t>của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nhân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viên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hệ</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thống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chức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danh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lương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thưởng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hợp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đồng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đao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lộng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kế</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hoạch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đào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tạo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tuyển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dụng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chế</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độ</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chính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của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công</a:t>
                      </a:r>
                      <a:r>
                        <a:rPr lang="en-US" sz="1200" baseline="0">
                          <a:latin typeface="Arial" panose="020B0604020202020204" pitchFamily="34" charset="0"/>
                          <a:cs typeface="Arial" panose="020B0604020202020204" pitchFamily="34" charset="0"/>
                        </a:rPr>
                        <a:t> ty. </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337911834"/>
                  </a:ext>
                </a:extLst>
              </a:tr>
              <a:tr h="2560320">
                <a:tc>
                  <a:txBody>
                    <a:bodyPr/>
                    <a:lstStyle/>
                    <a:p>
                      <a:pPr algn="ctr"/>
                      <a:r>
                        <a:rPr lang="en-US" sz="1200">
                          <a:latin typeface="Arial" panose="020B0604020202020204" pitchFamily="34" charset="0"/>
                          <a:cs typeface="Arial" panose="020B0604020202020204" pitchFamily="34" charset="0"/>
                        </a:rPr>
                        <a:t>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r>
                        <a:rPr lang="en-US" sz="1200" err="1">
                          <a:latin typeface="Arial" panose="020B0604020202020204" pitchFamily="34" charset="0"/>
                          <a:cs typeface="Arial" panose="020B0604020202020204" pitchFamily="34" charset="0"/>
                        </a:rPr>
                        <a:t>Dịch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vụ</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đám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mây</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just">
                        <a:spcAft>
                          <a:spcPts val="300"/>
                        </a:spcAft>
                      </a:pPr>
                      <a:r>
                        <a:rPr lang="en-US" sz="1200" err="1">
                          <a:latin typeface="Arial" panose="020B0604020202020204" pitchFamily="34" charset="0"/>
                          <a:cs typeface="Arial" panose="020B0604020202020204" pitchFamily="34" charset="0"/>
                        </a:rPr>
                        <a:t>Là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dịch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vụ</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của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cung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cấp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hạ</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tầng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lưu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trữ</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tính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toán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xử</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lý</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dữ</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liệu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tại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đó</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doanh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nghiệp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có</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thể</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thuê</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từ</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phần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mềm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nền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tảng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giúp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kết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nối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dịch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vụ</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kết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nối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hệ</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thống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hoặc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hệ</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thống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máy</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chủ</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lưu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trữ</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dữ</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liệu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cơ</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sở</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dữ</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liệu</a:t>
                      </a:r>
                      <a:r>
                        <a:rPr lang="en-US" sz="1200" baseline="0">
                          <a:latin typeface="Arial" panose="020B0604020202020204" pitchFamily="34" charset="0"/>
                          <a:cs typeface="Arial" panose="020B0604020202020204" pitchFamily="34" charset="0"/>
                        </a:rPr>
                        <a:t>, v.v. </a:t>
                      </a:r>
                      <a:r>
                        <a:rPr lang="en-US" sz="1200" baseline="0" err="1">
                          <a:latin typeface="Arial" panose="020B0604020202020204" pitchFamily="34" charset="0"/>
                          <a:cs typeface="Arial" panose="020B0604020202020204" pitchFamily="34" charset="0"/>
                        </a:rPr>
                        <a:t>mà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không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cần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quan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tâm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đến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khả</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năng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mở</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rộng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việc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vận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bảo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trì</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bảo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dưỡng</a:t>
                      </a:r>
                      <a:r>
                        <a:rPr lang="en-US" sz="1200" baseline="0">
                          <a:latin typeface="Arial" panose="020B0604020202020204" pitchFamily="34" charset="0"/>
                          <a:cs typeface="Arial" panose="020B0604020202020204" pitchFamily="34" charset="0"/>
                        </a:rPr>
                        <a:t>, an </a:t>
                      </a:r>
                      <a:r>
                        <a:rPr lang="en-US" sz="1200" baseline="0" err="1">
                          <a:latin typeface="Arial" panose="020B0604020202020204" pitchFamily="34" charset="0"/>
                          <a:cs typeface="Arial" panose="020B0604020202020204" pitchFamily="34" charset="0"/>
                        </a:rPr>
                        <a:t>ninh</a:t>
                      </a:r>
                      <a:r>
                        <a:rPr lang="en-US" sz="1200" baseline="0">
                          <a:latin typeface="Arial" panose="020B0604020202020204" pitchFamily="34" charset="0"/>
                          <a:cs typeface="Arial" panose="020B0604020202020204" pitchFamily="34" charset="0"/>
                        </a:rPr>
                        <a:t>, an </a:t>
                      </a:r>
                      <a:r>
                        <a:rPr lang="en-US" sz="1200" baseline="0" err="1">
                          <a:latin typeface="Arial" panose="020B0604020202020204" pitchFamily="34" charset="0"/>
                          <a:cs typeface="Arial" panose="020B0604020202020204" pitchFamily="34" charset="0"/>
                        </a:rPr>
                        <a:t>toàn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của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hệ</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thống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Điều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này</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giúp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doanh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nghiệp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yên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tâm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tập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trung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vào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nghiệp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vụ</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của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phần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mềm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hoạt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động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kinh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doanh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Việc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tính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toán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xử</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lý</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dữ</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liệu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được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thực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hiện</a:t>
                      </a:r>
                      <a:r>
                        <a:rPr lang="en-US" sz="1200" baseline="0">
                          <a:latin typeface="Arial" panose="020B0604020202020204" pitchFamily="34" charset="0"/>
                          <a:cs typeface="Arial" panose="020B0604020202020204" pitchFamily="34" charset="0"/>
                        </a:rPr>
                        <a:t> ở </a:t>
                      </a:r>
                      <a:r>
                        <a:rPr lang="en-US" sz="1200" baseline="0" err="1">
                          <a:latin typeface="Arial" panose="020B0604020202020204" pitchFamily="34" charset="0"/>
                          <a:cs typeface="Arial" panose="020B0604020202020204" pitchFamily="34" charset="0"/>
                        </a:rPr>
                        <a:t>một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nơi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nào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đó</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bên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trong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trung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tâm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dữ</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liệu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của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cung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cấp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doanh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nghiệp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có</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thể</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không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cần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quan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tâm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nhưng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cung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cấp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đảm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bảo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hiệu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năng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tốc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độ</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xử</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lý</a:t>
                      </a:r>
                      <a:r>
                        <a:rPr lang="en-US" sz="1200" baseline="0">
                          <a:latin typeface="Arial" panose="020B0604020202020204" pitchFamily="34" charset="0"/>
                          <a:cs typeface="Arial" panose="020B0604020202020204" pitchFamily="34" charset="0"/>
                        </a:rPr>
                        <a:t>, v.v. </a:t>
                      </a:r>
                      <a:r>
                        <a:rPr lang="en-US" sz="1200" baseline="0" err="1">
                          <a:latin typeface="Arial" panose="020B0604020202020204" pitchFamily="34" charset="0"/>
                          <a:cs typeface="Arial" panose="020B0604020202020204" pitchFamily="34" charset="0"/>
                        </a:rPr>
                        <a:t>theo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tiêu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chuẩn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ký</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kết</a:t>
                      </a:r>
                      <a:r>
                        <a:rPr lang="en-US" sz="1200" baseline="0">
                          <a:latin typeface="Arial" panose="020B0604020202020204" pitchFamily="34" charset="0"/>
                          <a:cs typeface="Arial" panose="020B0604020202020204" pitchFamily="34" charset="0"/>
                        </a:rPr>
                        <a:t>, do </a:t>
                      </a:r>
                      <a:r>
                        <a:rPr lang="en-US" sz="1200" baseline="0" err="1">
                          <a:latin typeface="Arial" panose="020B0604020202020204" pitchFamily="34" charset="0"/>
                          <a:cs typeface="Arial" panose="020B0604020202020204" pitchFamily="34" charset="0"/>
                        </a:rPr>
                        <a:t>vậy</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được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dùng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với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thuật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ngữ</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đám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mây</a:t>
                      </a:r>
                      <a:r>
                        <a:rPr lang="en-US" sz="1200" baseline="0">
                          <a:latin typeface="Arial" panose="020B0604020202020204" pitchFamily="34" charset="0"/>
                          <a:cs typeface="Arial" panose="020B0604020202020204" pitchFamily="34" charset="0"/>
                        </a:rPr>
                        <a:t>”.</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821013282"/>
                  </a:ext>
                </a:extLst>
              </a:tr>
              <a:tr h="1463040">
                <a:tc>
                  <a:txBody>
                    <a:bodyPr/>
                    <a:lstStyle/>
                    <a:p>
                      <a:pPr algn="ctr"/>
                      <a:r>
                        <a:rPr lang="en-US" sz="1200">
                          <a:latin typeface="Arial" panose="020B0604020202020204" pitchFamily="34" charset="0"/>
                          <a:cs typeface="Arial" panose="020B0604020202020204" pitchFamily="34" charset="0"/>
                        </a:rPr>
                        <a:t>11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20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dịch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vụ</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phân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tích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dữ</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liệu</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just">
                        <a:spcAft>
                          <a:spcPts val="300"/>
                        </a:spcAft>
                      </a:pPr>
                      <a:r>
                        <a:rPr lang="en-US" sz="1200" err="1">
                          <a:latin typeface="Arial" panose="020B0604020202020204" pitchFamily="34" charset="0"/>
                          <a:cs typeface="Arial" panose="020B0604020202020204" pitchFamily="34" charset="0"/>
                        </a:rPr>
                        <a:t>Là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phần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mềm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phép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doanh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nghiệp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tập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trung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hóa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dữ</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liệu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kết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nối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dữ</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liệu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từ</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nhiều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nguồn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nhau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tổ</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chức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một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khoa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học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tiện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để</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có</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thể</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khai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phân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tích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tìm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ra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những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mối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liên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kết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thống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kê</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thông</a:t>
                      </a:r>
                      <a:r>
                        <a:rPr lang="en-US" sz="1200" baseline="0">
                          <a:latin typeface="Arial" panose="020B0604020202020204" pitchFamily="34" charset="0"/>
                          <a:cs typeface="Arial" panose="020B0604020202020204" pitchFamily="34" charset="0"/>
                        </a:rPr>
                        <a:t> tin </a:t>
                      </a:r>
                      <a:r>
                        <a:rPr lang="en-US" sz="1200" baseline="0" err="1">
                          <a:latin typeface="Arial" panose="020B0604020202020204" pitchFamily="34" charset="0"/>
                          <a:cs typeface="Arial" panose="020B0604020202020204" pitchFamily="34" charset="0"/>
                        </a:rPr>
                        <a:t>về</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r>
                        <a:rPr lang="en-US" sz="1200" baseline="0">
                          <a:latin typeface="Arial" panose="020B0604020202020204" pitchFamily="34" charset="0"/>
                          <a:cs typeface="Arial" panose="020B0604020202020204" pitchFamily="34" charset="0"/>
                        </a:rPr>
                        <a:t>, v.v. </a:t>
                      </a:r>
                      <a:r>
                        <a:rPr lang="en-US" sz="1200" baseline="0" err="1">
                          <a:latin typeface="Arial" panose="020B0604020202020204" pitchFamily="34" charset="0"/>
                          <a:cs typeface="Arial" panose="020B0604020202020204" pitchFamily="34" charset="0"/>
                        </a:rPr>
                        <a:t>có</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phục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vụ</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hoạt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động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việc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ra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quyết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định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kinh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doanh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một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hiệu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tự</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động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chính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xác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hơn</a:t>
                      </a:r>
                      <a:endParaRPr lang="en-US"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639962208"/>
                  </a:ext>
                </a:extLst>
              </a:tr>
              <a:tr h="1828800">
                <a:tc>
                  <a:txBody>
                    <a:bodyPr/>
                    <a:lstStyle/>
                    <a:p>
                      <a:pPr algn="ctr"/>
                      <a:r>
                        <a:rPr lang="en-US" sz="1200">
                          <a:solidFill>
                            <a:schemeClr val="tx1"/>
                          </a:solidFill>
                          <a:latin typeface="Arial" panose="020B0604020202020204" pitchFamily="34" charset="0"/>
                          <a:cs typeface="Arial" panose="020B0604020202020204" pitchFamily="34" charset="0"/>
                        </a:rPr>
                        <a:t>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marL="0" marR="0" indent="0" algn="l" defTabSz="685743" rtl="0" eaLnBrk="1" fontAlgn="auto" latinLnBrk="0" hangingPunct="1">
                        <a:lnSpc>
                          <a:spcPct val="100000"/>
                        </a:lnSpc>
                        <a:spcBef>
                          <a:spcPts val="0"/>
                        </a:spcBef>
                        <a:spcAft>
                          <a:spcPts val="0"/>
                        </a:spcAft>
                        <a:buClrTx/>
                        <a:buSzTx/>
                        <a:buFontTx/>
                        <a:buNone/>
                        <a:tabLst/>
                        <a:defRPr/>
                      </a:pPr>
                      <a:r>
                        <a:rPr lang="en-US" sz="1200" err="1">
                          <a:solidFill>
                            <a:schemeClr val="tx1"/>
                          </a:solidFill>
                          <a:latin typeface="Arial" panose="020B0604020202020204" pitchFamily="34" charset="0"/>
                          <a:cs typeface="Arial" panose="020B0604020202020204" pitchFamily="34" charset="0"/>
                        </a:rPr>
                        <a:t>Giải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pháp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văn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phòng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điện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tử</a:t>
                      </a: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marL="0" marR="0" indent="0" algn="just" defTabSz="685743" rtl="0" eaLnBrk="1" fontAlgn="auto" latinLnBrk="0" hangingPunct="1">
                        <a:lnSpc>
                          <a:spcPct val="100000"/>
                        </a:lnSpc>
                        <a:spcBef>
                          <a:spcPts val="0"/>
                        </a:spcBef>
                        <a:spcAft>
                          <a:spcPts val="300"/>
                        </a:spcAft>
                        <a:buClrTx/>
                        <a:buSzTx/>
                        <a:buFontTx/>
                        <a:buNone/>
                        <a:tabLst/>
                        <a:defRPr/>
                      </a:pPr>
                      <a:r>
                        <a:rPr lang="en-US" sz="1200" err="1">
                          <a:solidFill>
                            <a:schemeClr val="tx1"/>
                          </a:solidFill>
                          <a:latin typeface="Arial" panose="020B0604020202020204" pitchFamily="34" charset="0"/>
                          <a:cs typeface="Arial" panose="020B0604020202020204" pitchFamily="34" charset="0"/>
                        </a:rPr>
                        <a:t>Là</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pháp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giúp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doanh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ngiệp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và</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nhân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viên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tương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hoạt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động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thường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xuyên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với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nhau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lưu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trữ</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dữ</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liệu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trao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đổi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dữ</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liệu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trong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nội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bộ</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doanh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nghiệp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giao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tiếp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làm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việc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nhóm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giao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việc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quản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trị</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dự</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án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công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việc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tiến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độ</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báo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kết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quả</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đánh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giá</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kết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quả</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tra</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cứu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lịch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sử</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công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việc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Doanh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nghiệp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cũng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có</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thể</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cung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cấp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chức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năng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hỗ</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trợ</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dịch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vụ</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nội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bộ</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cho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nhân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viên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đặt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phòng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họp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điều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xe</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đặt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suất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ăn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xin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nghỉ</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phép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yêu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cầu</a:t>
                      </a:r>
                      <a:r>
                        <a:rPr lang="en-US" sz="1200" baseline="0">
                          <a:solidFill>
                            <a:schemeClr val="tx1"/>
                          </a:solidFill>
                          <a:latin typeface="Arial" panose="020B0604020202020204" pitchFamily="34" charset="0"/>
                          <a:cs typeface="Arial" panose="020B0604020202020204" pitchFamily="34" charset="0"/>
                        </a:rPr>
                        <a:t> chi </a:t>
                      </a:r>
                      <a:r>
                        <a:rPr lang="en-US" sz="1200" baseline="0" err="1">
                          <a:solidFill>
                            <a:schemeClr val="tx1"/>
                          </a:solidFill>
                          <a:latin typeface="Arial" panose="020B0604020202020204" pitchFamily="34" charset="0"/>
                          <a:cs typeface="Arial" panose="020B0604020202020204" pitchFamily="34" charset="0"/>
                        </a:rPr>
                        <a:t>trả</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công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phí</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yêu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cầu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văn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phòng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phẩm</a:t>
                      </a:r>
                      <a:r>
                        <a:rPr lang="en-US" sz="1200" baseline="0">
                          <a:solidFill>
                            <a:schemeClr val="tx1"/>
                          </a:solidFill>
                          <a:latin typeface="Arial" panose="020B0604020202020204" pitchFamily="34" charset="0"/>
                          <a:cs typeface="Arial" panose="020B0604020202020204" pitchFamily="34" charset="0"/>
                        </a:rPr>
                        <a:t>, v.v.) </a:t>
                      </a:r>
                      <a:r>
                        <a:rPr lang="en-US" sz="1200" baseline="0" err="1">
                          <a:solidFill>
                            <a:schemeClr val="tx1"/>
                          </a:solidFill>
                          <a:latin typeface="Arial" panose="020B0604020202020204" pitchFamily="34" charset="0"/>
                          <a:cs typeface="Arial" panose="020B0604020202020204" pitchFamily="34" charset="0"/>
                        </a:rPr>
                        <a:t>thông</a:t>
                      </a:r>
                      <a:r>
                        <a:rPr lang="en-US" sz="1200" baseline="0">
                          <a:solidFill>
                            <a:schemeClr val="tx1"/>
                          </a:solidFill>
                          <a:latin typeface="Arial" panose="020B0604020202020204" pitchFamily="34" charset="0"/>
                          <a:cs typeface="Arial" panose="020B0604020202020204" pitchFamily="34" charset="0"/>
                        </a:rPr>
                        <a:t> qua </a:t>
                      </a:r>
                      <a:r>
                        <a:rPr lang="en-US" sz="1200" baseline="0" err="1">
                          <a:solidFill>
                            <a:schemeClr val="tx1"/>
                          </a:solidFill>
                          <a:latin typeface="Arial" panose="020B0604020202020204" pitchFamily="34" charset="0"/>
                          <a:cs typeface="Arial" panose="020B0604020202020204" pitchFamily="34" charset="0"/>
                        </a:rPr>
                        <a:t>hệ</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thống</a:t>
                      </a:r>
                      <a:r>
                        <a:rPr lang="en-US" sz="1200" baseline="0">
                          <a:solidFill>
                            <a:schemeClr val="tx1"/>
                          </a:solidFill>
                          <a:latin typeface="Arial" panose="020B0604020202020204" pitchFamily="34" charset="0"/>
                          <a:cs typeface="Arial" panose="020B0604020202020204" pitchFamily="34" charset="0"/>
                        </a:rPr>
                        <a:t>.</a:t>
                      </a: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32421659"/>
                  </a:ext>
                </a:extLst>
              </a:tr>
            </a:tbl>
          </a:graphicData>
        </a:graphic>
      </p:graphicFrame>
      <p:grpSp>
        <p:nvGrpSpPr>
          <p:cNvPr id="10" name="Group 9">
            <a:extLst>
              <a:ext uri="{FF2B5EF4-FFF2-40B4-BE49-F238E27FC236}">
                <a16:creationId xmlns:a16="http://schemas.microsoft.com/office/drawing/2014/main" xmlns="" id="{3BC99150-9912-4416-ACF6-38E4E735F570}"/>
              </a:ext>
            </a:extLst>
          </p:cNvPr>
          <p:cNvGrpSpPr/>
          <p:nvPr/>
        </p:nvGrpSpPr>
        <p:grpSpPr>
          <a:xfrm>
            <a:off x="0" y="0"/>
            <a:ext cx="6858000" cy="570668"/>
            <a:chOff x="0" y="0"/>
            <a:chExt cx="6858000" cy="570668"/>
          </a:xfrm>
        </p:grpSpPr>
        <p:sp>
          <p:nvSpPr>
            <p:cNvPr id="11" name="object 8">
              <a:extLst>
                <a:ext uri="{FF2B5EF4-FFF2-40B4-BE49-F238E27FC236}">
                  <a16:creationId xmlns:a16="http://schemas.microsoft.com/office/drawing/2014/main" xmlns="" id="{EA18DE65-24D0-441B-B9C9-34F2B8115D61}"/>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2">
              <a:extLst>
                <a:ext uri="{FF2B5EF4-FFF2-40B4-BE49-F238E27FC236}">
                  <a16:creationId xmlns:a16="http://schemas.microsoft.com/office/drawing/2014/main" xmlns="" id="{709149A7-5BC7-4620-A46F-CCC68ED1B809}"/>
                </a:ext>
              </a:extLst>
            </p:cNvPr>
            <p:cNvSpPr txBox="1"/>
            <p:nvPr/>
          </p:nvSpPr>
          <p:spPr>
            <a:xfrm>
              <a:off x="203868" y="217988"/>
              <a:ext cx="6533815" cy="259045"/>
            </a:xfrm>
            <a:prstGeom prst="rect">
              <a:avLst/>
            </a:prstGeom>
          </p:spPr>
          <p:txBody>
            <a:bodyPr vert="horz" wrap="square" lIns="0" tIns="12700" rIns="0" bIns="0" rtlCol="0">
              <a:spAutoFit/>
            </a:bodyPr>
            <a:lstStyle/>
            <a:p>
              <a:pPr marL="12700" lvl="0">
                <a:spcBef>
                  <a:spcPts val="100"/>
                </a:spcBef>
                <a:defRPr/>
              </a:pPr>
              <a:r>
                <a:rPr lang="en-US" sz="1600" b="1" err="1">
                  <a:solidFill>
                    <a:srgbClr val="947C00"/>
                  </a:solidFill>
                  <a:latin typeface="Arial" panose="020B0604020202020204" pitchFamily="34" charset="0"/>
                  <a:cs typeface="Arial" panose="020B0604020202020204" pitchFamily="34" charset="0"/>
                </a:rPr>
                <a:t>Phần</a:t>
              </a:r>
              <a:r>
                <a:rPr lang="en-US" sz="1600" b="1">
                  <a:solidFill>
                    <a:srgbClr val="947C00"/>
                  </a:solidFill>
                  <a:latin typeface="Arial" panose="020B0604020202020204" pitchFamily="34" charset="0"/>
                  <a:cs typeface="Arial" panose="020B0604020202020204" pitchFamily="34" charset="0"/>
                </a:rPr>
                <a:t> V. </a:t>
              </a:r>
              <a:r>
                <a:rPr lang="en-US" sz="1600" b="1" err="1">
                  <a:solidFill>
                    <a:srgbClr val="947C00"/>
                  </a:solidFill>
                  <a:latin typeface="Arial" panose="020B0604020202020204" pitchFamily="34" charset="0"/>
                  <a:cs typeface="Arial" panose="020B0604020202020204" pitchFamily="34" charset="0"/>
                </a:rPr>
                <a:t>Chỉ</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dẫn</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các</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giải</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pháp</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công</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nghệ</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theo</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lộ</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trình</a:t>
              </a:r>
              <a:r>
                <a:rPr lang="en-US" sz="1600" b="1">
                  <a:solidFill>
                    <a:srgbClr val="947C00"/>
                  </a:solidFill>
                  <a:latin typeface="Arial" panose="020B0604020202020204" pitchFamily="34" charset="0"/>
                  <a:cs typeface="Arial" panose="020B0604020202020204" pitchFamily="34" charset="0"/>
                </a:rPr>
                <a:t> CĐS</a:t>
              </a:r>
            </a:p>
          </p:txBody>
        </p:sp>
        <p:sp>
          <p:nvSpPr>
            <p:cNvPr id="13" name="object 5">
              <a:extLst>
                <a:ext uri="{FF2B5EF4-FFF2-40B4-BE49-F238E27FC236}">
                  <a16:creationId xmlns:a16="http://schemas.microsoft.com/office/drawing/2014/main" xmlns="" id="{4C496B42-7348-4250-821A-1E0DD442BB98}"/>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Footer Placeholder 5">
            <a:extLst>
              <a:ext uri="{FF2B5EF4-FFF2-40B4-BE49-F238E27FC236}">
                <a16:creationId xmlns:a16="http://schemas.microsoft.com/office/drawing/2014/main" xmlns="" id="{45BEFAD4-6475-483D-A5EC-EB85776B8D68}"/>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17393835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43</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626858006"/>
              </p:ext>
            </p:extLst>
          </p:nvPr>
        </p:nvGraphicFramePr>
        <p:xfrm>
          <a:off x="471491" y="1078992"/>
          <a:ext cx="5916168" cy="7955280"/>
        </p:xfrm>
        <a:graphic>
          <a:graphicData uri="http://schemas.openxmlformats.org/drawingml/2006/table">
            <a:tbl>
              <a:tblPr firstRow="1" bandRow="1">
                <a:tableStyleId>{F5AB1C69-6EDB-4FF4-983F-18BD219EF322}</a:tableStyleId>
              </a:tblPr>
              <a:tblGrid>
                <a:gridCol w="475488">
                  <a:extLst>
                    <a:ext uri="{9D8B030D-6E8A-4147-A177-3AD203B41FA5}">
                      <a16:colId xmlns:a16="http://schemas.microsoft.com/office/drawing/2014/main" xmlns="" val="138348949"/>
                    </a:ext>
                  </a:extLst>
                </a:gridCol>
                <a:gridCol w="987552">
                  <a:extLst>
                    <a:ext uri="{9D8B030D-6E8A-4147-A177-3AD203B41FA5}">
                      <a16:colId xmlns:a16="http://schemas.microsoft.com/office/drawing/2014/main" xmlns="" val="2119594704"/>
                    </a:ext>
                  </a:extLst>
                </a:gridCol>
                <a:gridCol w="4453128">
                  <a:extLst>
                    <a:ext uri="{9D8B030D-6E8A-4147-A177-3AD203B41FA5}">
                      <a16:colId xmlns:a16="http://schemas.microsoft.com/office/drawing/2014/main" xmlns="" val="3010491943"/>
                    </a:ext>
                  </a:extLst>
                </a:gridCol>
              </a:tblGrid>
              <a:tr h="246839">
                <a:tc>
                  <a:txBody>
                    <a:bodyPr/>
                    <a:lstStyle/>
                    <a:p>
                      <a:pPr algn="ctr"/>
                      <a:r>
                        <a:rPr lang="en-US" sz="1200">
                          <a:solidFill>
                            <a:schemeClr val="bg1"/>
                          </a:solidFill>
                          <a:latin typeface="Arial" panose="020B0604020202020204" pitchFamily="34" charset="0"/>
                          <a:cs typeface="Arial" panose="020B0604020202020204" pitchFamily="34" charset="0"/>
                        </a:rPr>
                        <a:t>STT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Giải</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pháp</a:t>
                      </a:r>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Mô</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tả</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ngắn</a:t>
                      </a:r>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extLst>
                  <a:ext uri="{0D108BD9-81ED-4DB2-BD59-A6C34878D82A}">
                    <a16:rowId xmlns:a16="http://schemas.microsoft.com/office/drawing/2014/main" xmlns="" val="1987355764"/>
                  </a:ext>
                </a:extLst>
              </a:tr>
              <a:tr h="1371600">
                <a:tc>
                  <a:txBody>
                    <a:bodyPr/>
                    <a:lstStyle/>
                    <a:p>
                      <a:pPr algn="ctr"/>
                      <a:r>
                        <a:rPr lang="en-US" sz="120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marL="0" marR="0" indent="0" algn="l" defTabSz="685743" rtl="0" eaLnBrk="1" fontAlgn="auto" latinLnBrk="0" hangingPunct="1">
                        <a:lnSpc>
                          <a:spcPct val="100000"/>
                        </a:lnSpc>
                        <a:spcBef>
                          <a:spcPts val="0"/>
                        </a:spcBef>
                        <a:spcAft>
                          <a:spcPts val="0"/>
                        </a:spcAft>
                        <a:buClrTx/>
                        <a:buSzTx/>
                        <a:buFontTx/>
                        <a:buNone/>
                        <a:tabLst/>
                        <a:defRPr/>
                      </a:pPr>
                      <a:r>
                        <a:rPr lang="en-US" sz="1200" err="1">
                          <a:solidFill>
                            <a:schemeClr val="tx1"/>
                          </a:solidFill>
                          <a:latin typeface="Arial" panose="020B0604020202020204" pitchFamily="34" charset="0"/>
                          <a:cs typeface="Arial" panose="020B0604020202020204" pitchFamily="34" charset="0"/>
                        </a:rPr>
                        <a:t>Giải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pháp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hội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nghị</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truyền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hình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trực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tuyến</a:t>
                      </a: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just">
                        <a:spcAft>
                          <a:spcPts val="300"/>
                        </a:spcAft>
                      </a:pPr>
                      <a:r>
                        <a:rPr lang="en-US" sz="1200" err="1">
                          <a:solidFill>
                            <a:schemeClr val="tx1"/>
                          </a:solidFill>
                          <a:latin typeface="Arial" panose="020B0604020202020204" pitchFamily="34" charset="0"/>
                          <a:cs typeface="Arial" panose="020B0604020202020204" pitchFamily="34" charset="0"/>
                        </a:rPr>
                        <a:t>Là</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pháp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giúp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doanh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nghiệp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tổ</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chức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hội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họp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hội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thảo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đào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tạo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từ</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xa</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một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tiện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pháp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thường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bao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gồm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chức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năng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quản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lý</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lịch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họp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nhắc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lịch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họp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kết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nối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điểm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cầu</a:t>
                      </a:r>
                      <a:r>
                        <a:rPr lang="en-US" sz="1200" baseline="0">
                          <a:solidFill>
                            <a:schemeClr val="tx1"/>
                          </a:solidFill>
                          <a:latin typeface="Arial" panose="020B0604020202020204" pitchFamily="34" charset="0"/>
                          <a:cs typeface="Arial" panose="020B0604020202020204" pitchFamily="34" charset="0"/>
                        </a:rPr>
                        <a:t>, chia </a:t>
                      </a:r>
                      <a:r>
                        <a:rPr lang="en-US" sz="1200" baseline="0" err="1">
                          <a:solidFill>
                            <a:schemeClr val="tx1"/>
                          </a:solidFill>
                          <a:latin typeface="Arial" panose="020B0604020202020204" pitchFamily="34" charset="0"/>
                          <a:cs typeface="Arial" panose="020B0604020202020204" pitchFamily="34" charset="0"/>
                        </a:rPr>
                        <a:t>sẻ</a:t>
                      </a:r>
                      <a:r>
                        <a:rPr lang="en-US" sz="1200" baseline="0">
                          <a:solidFill>
                            <a:schemeClr val="tx1"/>
                          </a:solidFill>
                          <a:latin typeface="Arial" panose="020B0604020202020204" pitchFamily="34" charset="0"/>
                          <a:cs typeface="Arial" panose="020B0604020202020204" pitchFamily="34" charset="0"/>
                        </a:rPr>
                        <a:t> file </a:t>
                      </a:r>
                      <a:r>
                        <a:rPr lang="en-US" sz="1200" baseline="0" err="1">
                          <a:solidFill>
                            <a:schemeClr val="tx1"/>
                          </a:solidFill>
                          <a:latin typeface="Arial" panose="020B0604020202020204" pitchFamily="34" charset="0"/>
                          <a:cs typeface="Arial" panose="020B0604020202020204" pitchFamily="34" charset="0"/>
                        </a:rPr>
                        <a:t>trình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bày</a:t>
                      </a:r>
                      <a:r>
                        <a:rPr lang="en-US" sz="1200" baseline="0">
                          <a:solidFill>
                            <a:schemeClr val="tx1"/>
                          </a:solidFill>
                          <a:latin typeface="Arial" panose="020B0604020202020204" pitchFamily="34" charset="0"/>
                          <a:cs typeface="Arial" panose="020B0604020202020204" pitchFamily="34" charset="0"/>
                        </a:rPr>
                        <a:t>, chat </a:t>
                      </a:r>
                      <a:r>
                        <a:rPr lang="en-US" sz="1200" baseline="0" err="1">
                          <a:solidFill>
                            <a:schemeClr val="tx1"/>
                          </a:solidFill>
                          <a:latin typeface="Arial" panose="020B0604020202020204" pitchFamily="34" charset="0"/>
                          <a:cs typeface="Arial" panose="020B0604020202020204" pitchFamily="34" charset="0"/>
                        </a:rPr>
                        <a:t>nhóm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thực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hiện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khảo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sát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tương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trả</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lời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câu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hỏi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hoặc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thậm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chí</a:t>
                      </a:r>
                      <a:r>
                        <a:rPr lang="en-US" sz="1200" baseline="0">
                          <a:solidFill>
                            <a:schemeClr val="tx1"/>
                          </a:solidFill>
                          <a:latin typeface="Arial" panose="020B0604020202020204" pitchFamily="34" charset="0"/>
                          <a:cs typeface="Arial" panose="020B0604020202020204" pitchFamily="34" charset="0"/>
                        </a:rPr>
                        <a:t> chia </a:t>
                      </a:r>
                      <a:r>
                        <a:rPr lang="en-US" sz="1200" baseline="0" err="1">
                          <a:solidFill>
                            <a:schemeClr val="tx1"/>
                          </a:solidFill>
                          <a:latin typeface="Arial" panose="020B0604020202020204" pitchFamily="34" charset="0"/>
                          <a:cs typeface="Arial" panose="020B0604020202020204" pitchFamily="34" charset="0"/>
                        </a:rPr>
                        <a:t>sẻ</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công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khai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trên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mạng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xã</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hội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trong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chương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trình</a:t>
                      </a:r>
                      <a:r>
                        <a:rPr lang="en-US" sz="1200" baseline="0">
                          <a:solidFill>
                            <a:schemeClr val="tx1"/>
                          </a:solidFill>
                          <a:latin typeface="Arial" panose="020B0604020202020204" pitchFamily="34" charset="0"/>
                          <a:cs typeface="Arial" panose="020B0604020202020204" pitchFamily="34" charset="0"/>
                        </a:rPr>
                        <a:t> webinar, </a:t>
                      </a:r>
                      <a:r>
                        <a:rPr lang="en-US" sz="1200" baseline="0" err="1">
                          <a:solidFill>
                            <a:schemeClr val="tx1"/>
                          </a:solidFill>
                          <a:latin typeface="Arial" panose="020B0604020202020204" pitchFamily="34" charset="0"/>
                          <a:cs typeface="Arial" panose="020B0604020202020204" pitchFamily="34" charset="0"/>
                        </a:rPr>
                        <a:t>hội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thảo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bán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hàng</a:t>
                      </a:r>
                      <a:r>
                        <a:rPr lang="en-US" sz="1200" baseline="0">
                          <a:solidFill>
                            <a:schemeClr val="tx1"/>
                          </a:solidFill>
                          <a:latin typeface="Arial" panose="020B0604020202020204" pitchFamily="34" charset="0"/>
                          <a:cs typeface="Arial" panose="020B0604020202020204" pitchFamily="34" charset="0"/>
                        </a:rPr>
                        <a:t>, v.v.</a:t>
                      </a: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3533508846"/>
                  </a:ext>
                </a:extLst>
              </a:tr>
              <a:tr h="822960">
                <a:tc>
                  <a:txBody>
                    <a:bodyPr/>
                    <a:lstStyle/>
                    <a:p>
                      <a:pPr algn="ctr"/>
                      <a:r>
                        <a:rPr lang="en-US" sz="1200">
                          <a:solidFill>
                            <a:schemeClr val="tx1"/>
                          </a:solidFill>
                          <a:latin typeface="Arial" panose="020B0604020202020204" pitchFamily="34" charset="0"/>
                          <a:cs typeface="Arial" panose="020B0604020202020204" pitchFamily="34" charset="0"/>
                        </a:rPr>
                        <a:t>14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200" err="1">
                          <a:solidFill>
                            <a:schemeClr val="tx1"/>
                          </a:solidFill>
                          <a:latin typeface="Arial" panose="020B0604020202020204" pitchFamily="34" charset="0"/>
                          <a:cs typeface="Arial" panose="020B0604020202020204" pitchFamily="34" charset="0"/>
                        </a:rPr>
                        <a:t>Giải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pháp</a:t>
                      </a:r>
                      <a:r>
                        <a:rPr lang="en-US" sz="1200" baseline="0">
                          <a:solidFill>
                            <a:schemeClr val="tx1"/>
                          </a:solidFill>
                          <a:latin typeface="Arial" panose="020B0604020202020204" pitchFamily="34" charset="0"/>
                          <a:cs typeface="Arial" panose="020B0604020202020204" pitchFamily="34" charset="0"/>
                        </a:rPr>
                        <a:t> Digital </a:t>
                      </a:r>
                      <a:r>
                        <a:rPr lang="en-US" sz="1200" baseline="0" err="1">
                          <a:solidFill>
                            <a:schemeClr val="tx1"/>
                          </a:solidFill>
                          <a:latin typeface="Arial" panose="020B0604020202020204" pitchFamily="34" charset="0"/>
                          <a:cs typeface="Arial" panose="020B0604020202020204" pitchFamily="34" charset="0"/>
                        </a:rPr>
                        <a:t>Sinage</a:t>
                      </a:r>
                      <a:r>
                        <a:rPr lang="en-US" sz="1200" baseline="0">
                          <a:solidFill>
                            <a:schemeClr val="tx1"/>
                          </a:solidFill>
                          <a:latin typeface="Arial" panose="020B0604020202020204" pitchFamily="34" charset="0"/>
                          <a:cs typeface="Arial" panose="020B0604020202020204" pitchFamily="34" charset="0"/>
                        </a:rPr>
                        <a:t> </a:t>
                      </a: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just">
                        <a:spcAft>
                          <a:spcPts val="300"/>
                        </a:spcAft>
                      </a:pPr>
                      <a:r>
                        <a:rPr lang="en-US" sz="1200" err="1">
                          <a:solidFill>
                            <a:schemeClr val="tx1"/>
                          </a:solidFill>
                          <a:latin typeface="Arial" panose="020B0604020202020204" pitchFamily="34" charset="0"/>
                          <a:cs typeface="Arial" panose="020B0604020202020204" pitchFamily="34" charset="0"/>
                        </a:rPr>
                        <a:t>Là</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pháp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cung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cấp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khả</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năng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quản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trị</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toàn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bộ</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màn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hình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hiển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thị</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tập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trung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cùa</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doanh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nghiệp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giúp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doanh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nghiệp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truyền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thông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thông</a:t>
                      </a:r>
                      <a:r>
                        <a:rPr lang="en-US" sz="1200" baseline="0">
                          <a:solidFill>
                            <a:schemeClr val="tx1"/>
                          </a:solidFill>
                          <a:latin typeface="Arial" panose="020B0604020202020204" pitchFamily="34" charset="0"/>
                          <a:cs typeface="Arial" panose="020B0604020202020204" pitchFamily="34" charset="0"/>
                        </a:rPr>
                        <a:t> tin </a:t>
                      </a:r>
                      <a:r>
                        <a:rPr lang="en-US" sz="1200" baseline="0" err="1">
                          <a:solidFill>
                            <a:schemeClr val="tx1"/>
                          </a:solidFill>
                          <a:latin typeface="Arial" panose="020B0604020202020204" pitchFamily="34" charset="0"/>
                          <a:cs typeface="Arial" panose="020B0604020202020204" pitchFamily="34" charset="0"/>
                        </a:rPr>
                        <a:t>tới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tất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cả</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điểm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kinh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doanh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văn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phòng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một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đồng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nhất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hoặc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có</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tổ</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chức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phân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quyền</a:t>
                      </a: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343537877"/>
                  </a:ext>
                </a:extLst>
              </a:tr>
              <a:tr h="1188720">
                <a:tc>
                  <a:txBody>
                    <a:bodyPr/>
                    <a:lstStyle/>
                    <a:p>
                      <a:pPr algn="ctr"/>
                      <a:r>
                        <a:rPr lang="en-US" sz="1200">
                          <a:solidFill>
                            <a:schemeClr val="tx1"/>
                          </a:solidFill>
                          <a:latin typeface="Arial" panose="020B0604020202020204" pitchFamily="34" charset="0"/>
                          <a:cs typeface="Arial" panose="020B0604020202020204" pitchFamily="34" charset="0"/>
                        </a:rPr>
                        <a:t>15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r>
                        <a:rPr lang="en-US" sz="120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a:t>
                      </a:r>
                      <a:r>
                        <a:rPr lang="en-US" sz="1200" err="1">
                          <a:solidFill>
                            <a:schemeClr val="tx1"/>
                          </a:solidFill>
                          <a:latin typeface="Arial" panose="020B0604020202020204" pitchFamily="34" charset="0"/>
                          <a:cs typeface="Arial" panose="020B0604020202020204" pitchFamily="34" charset="0"/>
                        </a:rPr>
                        <a:t>iải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pháp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ứng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dụng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công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nghệ</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IoT</a:t>
                      </a: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just">
                        <a:spcAft>
                          <a:spcPts val="300"/>
                        </a:spcAft>
                      </a:pPr>
                      <a:r>
                        <a:rPr lang="en-US" sz="1200" err="1">
                          <a:solidFill>
                            <a:schemeClr val="tx1"/>
                          </a:solidFill>
                          <a:latin typeface="Arial" panose="020B0604020202020204" pitchFamily="34" charset="0"/>
                          <a:cs typeface="Arial" panose="020B0604020202020204" pitchFamily="34" charset="0"/>
                        </a:rPr>
                        <a:t>Cung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cấp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pháp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sử</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dụng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thiết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bị</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cảm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biến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để</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thập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thông</a:t>
                      </a:r>
                      <a:r>
                        <a:rPr lang="en-US" sz="1200" baseline="0">
                          <a:solidFill>
                            <a:schemeClr val="tx1"/>
                          </a:solidFill>
                          <a:latin typeface="Arial" panose="020B0604020202020204" pitchFamily="34" charset="0"/>
                          <a:cs typeface="Arial" panose="020B0604020202020204" pitchFamily="34" charset="0"/>
                        </a:rPr>
                        <a:t> tin </a:t>
                      </a:r>
                      <a:r>
                        <a:rPr lang="en-US" sz="1200" baseline="0" err="1">
                          <a:solidFill>
                            <a:schemeClr val="tx1"/>
                          </a:solidFill>
                          <a:latin typeface="Arial" panose="020B0604020202020204" pitchFamily="34" charset="0"/>
                          <a:cs typeface="Arial" panose="020B0604020202020204" pitchFamily="34" charset="0"/>
                        </a:rPr>
                        <a:t>một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liên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tục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giúp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doanh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nghiệp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theo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dõi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toàn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bộ</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hoạt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động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giám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sát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phân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tích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và</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đưa</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ra</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quyết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định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ứng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phó</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một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nhanh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chóng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đặc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biệt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trong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sản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xuất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nông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nghiệp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ngư</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nghiệp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hoặc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giúp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nhân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hóa</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việc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phục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vụ</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khách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hàng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nâng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cao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nghiệm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khách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hàng</a:t>
                      </a: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3337911834"/>
                  </a:ext>
                </a:extLst>
              </a:tr>
              <a:tr h="1188720">
                <a:tc>
                  <a:txBody>
                    <a:bodyPr/>
                    <a:lstStyle/>
                    <a:p>
                      <a:pPr algn="ctr"/>
                      <a:r>
                        <a:rPr lang="en-US" sz="120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20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pháp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ứng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dụng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công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nghệ</a:t>
                      </a:r>
                      <a:r>
                        <a:rPr lang="en-US" sz="1200" baseline="0">
                          <a:solidFill>
                            <a:schemeClr val="tx1"/>
                          </a:solidFill>
                          <a:latin typeface="Arial" panose="020B0604020202020204" pitchFamily="34" charset="0"/>
                          <a:cs typeface="Arial" panose="020B0604020202020204" pitchFamily="34" charset="0"/>
                        </a:rPr>
                        <a:t> AR/VR</a:t>
                      </a: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just">
                        <a:spcAft>
                          <a:spcPts val="300"/>
                        </a:spcAft>
                      </a:pPr>
                      <a:r>
                        <a:rPr lang="en-US" sz="1200" err="1">
                          <a:solidFill>
                            <a:schemeClr val="tx1"/>
                          </a:solidFill>
                          <a:latin typeface="Arial" panose="020B0604020202020204" pitchFamily="34" charset="0"/>
                          <a:cs typeface="Arial" panose="020B0604020202020204" pitchFamily="34" charset="0"/>
                        </a:rPr>
                        <a:t>Là</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pháp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thực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tế</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ảo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thực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tế</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ảo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tăng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cường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giúp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doanh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nghiệp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cung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cấp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dịch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vụ</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có</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mức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độ</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tương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hoặc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trực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quan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cao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hơn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từ</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đó</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giúp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truyền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nội</a:t>
                      </a:r>
                      <a:r>
                        <a:rPr lang="en-US" sz="1200" baseline="0">
                          <a:solidFill>
                            <a:schemeClr val="tx1"/>
                          </a:solidFill>
                          <a:latin typeface="Arial" panose="020B0604020202020204" pitchFamily="34" charset="0"/>
                          <a:cs typeface="Arial" panose="020B0604020202020204" pitchFamily="34" charset="0"/>
                        </a:rPr>
                        <a:t> dung </a:t>
                      </a:r>
                      <a:r>
                        <a:rPr lang="en-US" sz="1200" baseline="0" err="1">
                          <a:solidFill>
                            <a:schemeClr val="tx1"/>
                          </a:solidFill>
                          <a:latin typeface="Arial" panose="020B0604020202020204" pitchFamily="34" charset="0"/>
                          <a:cs typeface="Arial" panose="020B0604020202020204" pitchFamily="34" charset="0"/>
                        </a:rPr>
                        <a:t>tới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khách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hàng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tăng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cường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sự</a:t>
                      </a:r>
                      <a:r>
                        <a:rPr lang="en-US" sz="1200" baseline="0">
                          <a:solidFill>
                            <a:schemeClr val="tx1"/>
                          </a:solidFill>
                          <a:latin typeface="Arial" panose="020B0604020202020204" pitchFamily="34" charset="0"/>
                          <a:cs typeface="Arial" panose="020B0604020202020204" pitchFamily="34" charset="0"/>
                        </a:rPr>
                        <a:t> am </a:t>
                      </a:r>
                      <a:r>
                        <a:rPr lang="en-US" sz="1200" baseline="0" err="1">
                          <a:solidFill>
                            <a:schemeClr val="tx1"/>
                          </a:solidFill>
                          <a:latin typeface="Arial" panose="020B0604020202020204" pitchFamily="34" charset="0"/>
                          <a:cs typeface="Arial" panose="020B0604020202020204" pitchFamily="34" charset="0"/>
                        </a:rPr>
                        <a:t>hiểu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thiện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cảm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của</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khách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hàng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về</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sản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phẩm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dịch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vụ</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của</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doanh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nghiệp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mà</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không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cần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triển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khai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hệ</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thống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có</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tính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vật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lý</a:t>
                      </a: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821013282"/>
                  </a:ext>
                </a:extLst>
              </a:tr>
              <a:tr h="1188720">
                <a:tc>
                  <a:txBody>
                    <a:bodyPr/>
                    <a:lstStyle/>
                    <a:p>
                      <a:pPr algn="ctr"/>
                      <a:r>
                        <a:rPr lang="en-US" sz="1200">
                          <a:solidFill>
                            <a:schemeClr val="tx1"/>
                          </a:solidFill>
                          <a:latin typeface="Arial" panose="020B0604020202020204" pitchFamily="34" charset="0"/>
                          <a:cs typeface="Arial" panose="020B0604020202020204" pitchFamily="34" charset="0"/>
                        </a:rPr>
                        <a:t>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spcAft>
                          <a:spcPts val="300"/>
                        </a:spcAft>
                      </a:pPr>
                      <a:r>
                        <a:rPr lang="en-US" sz="120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pháp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ứng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dụng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công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nghệ</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chuỗi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khối</a:t>
                      </a: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just">
                        <a:spcAft>
                          <a:spcPts val="300"/>
                        </a:spcAft>
                      </a:pPr>
                      <a:r>
                        <a:rPr lang="en-US" sz="1200" err="1">
                          <a:solidFill>
                            <a:schemeClr val="tx1"/>
                          </a:solidFill>
                          <a:latin typeface="Arial" panose="020B0604020202020204" pitchFamily="34" charset="0"/>
                          <a:cs typeface="Arial" panose="020B0604020202020204" pitchFamily="34" charset="0"/>
                        </a:rPr>
                        <a:t>Là</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pháp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giúp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lưu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trữ</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dữ</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liệu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và</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truy</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xuất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dữ</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liệu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một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tiện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và</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đảm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bảo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dữ</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liệu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không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bị</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sửa</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chữa</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làm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sai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lệch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từ</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bên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thứ</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ba</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khác</a:t>
                      </a:r>
                      <a:r>
                        <a:rPr lang="en-US" sz="1200" baseline="0">
                          <a:solidFill>
                            <a:schemeClr val="tx1"/>
                          </a:solidFill>
                          <a:latin typeface="Arial" panose="020B0604020202020204" pitchFamily="34" charset="0"/>
                          <a:cs typeface="Arial" panose="020B0604020202020204" pitchFamily="34" charset="0"/>
                        </a:rPr>
                        <a:t>; qua </a:t>
                      </a:r>
                      <a:r>
                        <a:rPr lang="en-US" sz="1200" baseline="0" err="1">
                          <a:solidFill>
                            <a:schemeClr val="tx1"/>
                          </a:solidFill>
                          <a:latin typeface="Arial" panose="020B0604020202020204" pitchFamily="34" charset="0"/>
                          <a:cs typeface="Arial" panose="020B0604020202020204" pitchFamily="34" charset="0"/>
                        </a:rPr>
                        <a:t>đó</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nâng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cao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sự</a:t>
                      </a:r>
                      <a:r>
                        <a:rPr lang="en-US" sz="1200" baseline="0">
                          <a:solidFill>
                            <a:schemeClr val="tx1"/>
                          </a:solidFill>
                          <a:latin typeface="Arial" panose="020B0604020202020204" pitchFamily="34" charset="0"/>
                          <a:cs typeface="Arial" panose="020B0604020202020204" pitchFamily="34" charset="0"/>
                        </a:rPr>
                        <a:t> minh </a:t>
                      </a:r>
                      <a:r>
                        <a:rPr lang="en-US" sz="1200" baseline="0" err="1">
                          <a:solidFill>
                            <a:schemeClr val="tx1"/>
                          </a:solidFill>
                          <a:latin typeface="Arial" panose="020B0604020202020204" pitchFamily="34" charset="0"/>
                          <a:cs typeface="Arial" panose="020B0604020202020204" pitchFamily="34" charset="0"/>
                        </a:rPr>
                        <a:t>bạch</a:t>
                      </a:r>
                      <a:r>
                        <a:rPr lang="en-US" sz="1200" baseline="0">
                          <a:solidFill>
                            <a:schemeClr val="tx1"/>
                          </a:solidFill>
                          <a:latin typeface="Arial" panose="020B0604020202020204" pitchFamily="34" charset="0"/>
                          <a:cs typeface="Arial" panose="020B0604020202020204" pitchFamily="34" charset="0"/>
                        </a:rPr>
                        <a:t>, tin </a:t>
                      </a:r>
                      <a:r>
                        <a:rPr lang="en-US" sz="1200" baseline="0" err="1">
                          <a:solidFill>
                            <a:schemeClr val="tx1"/>
                          </a:solidFill>
                          <a:latin typeface="Arial" panose="020B0604020202020204" pitchFamily="34" charset="0"/>
                          <a:cs typeface="Arial" panose="020B0604020202020204" pitchFamily="34" charset="0"/>
                        </a:rPr>
                        <a:t>tưởng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của</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khách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hàng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pháp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sử</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dụng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chuỗi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khối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đảm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bảo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giao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dịch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hợp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đồng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điện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tử</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một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dễ</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dàng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chính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xác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không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bị</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chối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bỏ</a:t>
                      </a:r>
                      <a:r>
                        <a:rPr lang="en-US" sz="1200" baseline="0">
                          <a:solidFill>
                            <a:schemeClr val="tx1"/>
                          </a:solidFill>
                          <a:latin typeface="Arial" panose="020B0604020202020204" pitchFamily="34" charset="0"/>
                          <a:cs typeface="Arial" panose="020B0604020202020204" pitchFamily="34" charset="0"/>
                        </a:rPr>
                        <a:t>.</a:t>
                      </a: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1352840571"/>
                  </a:ext>
                </a:extLst>
              </a:tr>
              <a:tr h="822960">
                <a:tc>
                  <a:txBody>
                    <a:bodyPr/>
                    <a:lstStyle/>
                    <a:p>
                      <a:pPr algn="ctr"/>
                      <a:r>
                        <a:rPr lang="en-US" sz="1200">
                          <a:solidFill>
                            <a:schemeClr val="tx1"/>
                          </a:solidFill>
                          <a:latin typeface="Arial" panose="020B0604020202020204" pitchFamily="34" charset="0"/>
                          <a:cs typeface="Arial" panose="020B0604020202020204" pitchFamily="34" charset="0"/>
                        </a:rPr>
                        <a:t>18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spcAft>
                          <a:spcPts val="300"/>
                        </a:spcAft>
                      </a:pPr>
                      <a:r>
                        <a:rPr lang="en-US" sz="120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dịch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vụ</a:t>
                      </a:r>
                      <a:r>
                        <a:rPr lang="en-US" sz="1200" baseline="0">
                          <a:solidFill>
                            <a:schemeClr val="tx1"/>
                          </a:solidFill>
                          <a:latin typeface="Arial" panose="020B0604020202020204" pitchFamily="34" charset="0"/>
                          <a:cs typeface="Arial" panose="020B0604020202020204" pitchFamily="34" charset="0"/>
                        </a:rPr>
                        <a:t> an </a:t>
                      </a:r>
                      <a:r>
                        <a:rPr lang="en-US" sz="1200" baseline="0" err="1">
                          <a:solidFill>
                            <a:schemeClr val="tx1"/>
                          </a:solidFill>
                          <a:latin typeface="Arial" panose="020B0604020202020204" pitchFamily="34" charset="0"/>
                          <a:cs typeface="Arial" panose="020B0604020202020204" pitchFamily="34" charset="0"/>
                        </a:rPr>
                        <a:t>toàn</a:t>
                      </a:r>
                      <a:r>
                        <a:rPr lang="en-US" sz="1200" baseline="0">
                          <a:solidFill>
                            <a:schemeClr val="tx1"/>
                          </a:solidFill>
                          <a:latin typeface="Arial" panose="020B0604020202020204" pitchFamily="34" charset="0"/>
                          <a:cs typeface="Arial" panose="020B0604020202020204" pitchFamily="34" charset="0"/>
                        </a:rPr>
                        <a:t>, an </a:t>
                      </a:r>
                      <a:r>
                        <a:rPr lang="en-US" sz="1200" baseline="0" err="1">
                          <a:solidFill>
                            <a:schemeClr val="tx1"/>
                          </a:solidFill>
                          <a:latin typeface="Arial" panose="020B0604020202020204" pitchFamily="34" charset="0"/>
                          <a:cs typeface="Arial" panose="020B0604020202020204" pitchFamily="34" charset="0"/>
                        </a:rPr>
                        <a:t>ninh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mạng</a:t>
                      </a: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just">
                        <a:spcAft>
                          <a:spcPts val="300"/>
                        </a:spcAft>
                      </a:pPr>
                      <a:r>
                        <a:rPr lang="en-US" sz="1200" err="1">
                          <a:solidFill>
                            <a:schemeClr val="tx1"/>
                          </a:solidFill>
                          <a:latin typeface="Arial" panose="020B0604020202020204" pitchFamily="34" charset="0"/>
                          <a:cs typeface="Arial" panose="020B0604020202020204" pitchFamily="34" charset="0"/>
                        </a:rPr>
                        <a:t>Là</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dịch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vụ</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của</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bên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thứ</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ba</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nhằm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đảm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bảo</a:t>
                      </a:r>
                      <a:r>
                        <a:rPr lang="en-US" sz="1200" baseline="0">
                          <a:solidFill>
                            <a:schemeClr val="tx1"/>
                          </a:solidFill>
                          <a:latin typeface="Arial" panose="020B0604020202020204" pitchFamily="34" charset="0"/>
                          <a:cs typeface="Arial" panose="020B0604020202020204" pitchFamily="34" charset="0"/>
                        </a:rPr>
                        <a:t> an </a:t>
                      </a:r>
                      <a:r>
                        <a:rPr lang="en-US" sz="1200" baseline="0" err="1">
                          <a:solidFill>
                            <a:schemeClr val="tx1"/>
                          </a:solidFill>
                          <a:latin typeface="Arial" panose="020B0604020202020204" pitchFamily="34" charset="0"/>
                          <a:cs typeface="Arial" panose="020B0604020202020204" pitchFamily="34" charset="0"/>
                        </a:rPr>
                        <a:t>toàn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không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gian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mạng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chống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tấn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công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chống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giả</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mạo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giúp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đảm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bảo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hoạt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động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trực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tuyến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của</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doanh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nghiệp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không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bị</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gián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đoạn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và</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gian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lận</a:t>
                      </a:r>
                      <a:r>
                        <a:rPr lang="en-US" sz="1200" baseline="0">
                          <a:solidFill>
                            <a:schemeClr val="tx1"/>
                          </a:solidFill>
                          <a:latin typeface="Arial" panose="020B0604020202020204" pitchFamily="34" charset="0"/>
                          <a:cs typeface="Arial" panose="020B0604020202020204" pitchFamily="34" charset="0"/>
                        </a:rPr>
                        <a:t>.</a:t>
                      </a: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937659979"/>
                  </a:ext>
                </a:extLst>
              </a:tr>
              <a:tr h="1097280">
                <a:tc>
                  <a:txBody>
                    <a:bodyPr/>
                    <a:lstStyle/>
                    <a:p>
                      <a:pPr algn="ctr"/>
                      <a:r>
                        <a:rPr lang="en-US" sz="1200">
                          <a:solidFill>
                            <a:schemeClr val="tx1"/>
                          </a:solidFill>
                          <a:latin typeface="Arial" panose="020B0604020202020204" pitchFamily="34" charset="0"/>
                          <a:cs typeface="Arial" panose="020B0604020202020204" pitchFamily="34" charset="0"/>
                        </a:rPr>
                        <a:t>19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spcAft>
                          <a:spcPts val="300"/>
                        </a:spcAft>
                      </a:pPr>
                      <a:r>
                        <a:rPr lang="en-US" sz="1200" err="1">
                          <a:solidFill>
                            <a:schemeClr val="tx1"/>
                          </a:solidFill>
                          <a:latin typeface="Arial" panose="020B0604020202020204" pitchFamily="34" charset="0"/>
                          <a:cs typeface="Arial" panose="020B0604020202020204" pitchFamily="34" charset="0"/>
                        </a:rPr>
                        <a:t>Chữ</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ký</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số</a:t>
                      </a: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just">
                        <a:spcAft>
                          <a:spcPts val="300"/>
                        </a:spcAft>
                      </a:pPr>
                      <a:r>
                        <a:rPr lang="en-US" sz="1200" err="1">
                          <a:solidFill>
                            <a:schemeClr val="tx1"/>
                          </a:solidFill>
                          <a:latin typeface="Arial" panose="020B0604020202020204" pitchFamily="34" charset="0"/>
                          <a:cs typeface="Arial" panose="020B0604020202020204" pitchFamily="34" charset="0"/>
                        </a:rPr>
                        <a:t>Là</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dịch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vụ</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cung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cấp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chữ</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ký</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của</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nhân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doanh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nghiệp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đảm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bảo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tài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liệu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thông</a:t>
                      </a:r>
                      <a:r>
                        <a:rPr lang="en-US" sz="1200" baseline="0">
                          <a:solidFill>
                            <a:schemeClr val="tx1"/>
                          </a:solidFill>
                          <a:latin typeface="Arial" panose="020B0604020202020204" pitchFamily="34" charset="0"/>
                          <a:cs typeface="Arial" panose="020B0604020202020204" pitchFamily="34" charset="0"/>
                        </a:rPr>
                        <a:t> tin </a:t>
                      </a:r>
                      <a:r>
                        <a:rPr lang="en-US" sz="1200" baseline="0" err="1">
                          <a:solidFill>
                            <a:schemeClr val="tx1"/>
                          </a:solidFill>
                          <a:latin typeface="Arial" panose="020B0604020202020204" pitchFamily="34" charset="0"/>
                          <a:cs typeface="Arial" panose="020B0604020202020204" pitchFamily="34" charset="0"/>
                        </a:rPr>
                        <a:t>số</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được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gửi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là</a:t>
                      </a:r>
                      <a:r>
                        <a:rPr lang="en-US" sz="1200" baseline="0">
                          <a:solidFill>
                            <a:schemeClr val="tx1"/>
                          </a:solidFill>
                          <a:latin typeface="Arial" panose="020B0604020202020204" pitchFamily="34" charset="0"/>
                          <a:cs typeface="Arial" panose="020B0604020202020204" pitchFamily="34" charset="0"/>
                        </a:rPr>
                        <a:t> do </a:t>
                      </a:r>
                      <a:r>
                        <a:rPr lang="en-US" sz="1200" baseline="0" err="1">
                          <a:solidFill>
                            <a:schemeClr val="tx1"/>
                          </a:solidFill>
                          <a:latin typeface="Arial" panose="020B0604020202020204" pitchFamily="34" charset="0"/>
                          <a:cs typeface="Arial" panose="020B0604020202020204" pitchFamily="34" charset="0"/>
                        </a:rPr>
                        <a:t>đúng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nhân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doanh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nghiệp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không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bị</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giả</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mạo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hình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thức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thường</a:t>
                      </a:r>
                      <a:r>
                        <a:rPr lang="en-US" sz="1200" baseline="0">
                          <a:solidFill>
                            <a:schemeClr val="tx1"/>
                          </a:solidFill>
                          <a:latin typeface="Arial" panose="020B0604020202020204" pitchFamily="34" charset="0"/>
                          <a:cs typeface="Arial" panose="020B0604020202020204" pitchFamily="34" charset="0"/>
                        </a:rPr>
                        <a:t> bao </a:t>
                      </a:r>
                      <a:r>
                        <a:rPr lang="en-US" sz="1200" baseline="0" err="1">
                          <a:solidFill>
                            <a:schemeClr val="tx1"/>
                          </a:solidFill>
                          <a:latin typeface="Arial" panose="020B0604020202020204" pitchFamily="34" charset="0"/>
                          <a:cs typeface="Arial" panose="020B0604020202020204" pitchFamily="34" charset="0"/>
                        </a:rPr>
                        <a:t>gồm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chữ</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ký</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số</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trên</a:t>
                      </a:r>
                      <a:r>
                        <a:rPr lang="en-US" sz="1200" baseline="0">
                          <a:solidFill>
                            <a:schemeClr val="tx1"/>
                          </a:solidFill>
                          <a:latin typeface="Arial" panose="020B0604020202020204" pitchFamily="34" charset="0"/>
                          <a:cs typeface="Arial" panose="020B0604020202020204" pitchFamily="34" charset="0"/>
                        </a:rPr>
                        <a:t> USB, </a:t>
                      </a:r>
                      <a:r>
                        <a:rPr lang="en-US" sz="1200" baseline="0" err="1">
                          <a:solidFill>
                            <a:schemeClr val="tx1"/>
                          </a:solidFill>
                          <a:latin typeface="Arial" panose="020B0604020202020204" pitchFamily="34" charset="0"/>
                          <a:cs typeface="Arial" panose="020B0604020202020204" pitchFamily="34" charset="0"/>
                        </a:rPr>
                        <a:t>trên</a:t>
                      </a:r>
                      <a:r>
                        <a:rPr lang="en-US" sz="1200" baseline="0">
                          <a:solidFill>
                            <a:schemeClr val="tx1"/>
                          </a:solidFill>
                          <a:latin typeface="Arial" panose="020B0604020202020204" pitchFamily="34" charset="0"/>
                          <a:cs typeface="Arial" panose="020B0604020202020204" pitchFamily="34" charset="0"/>
                        </a:rPr>
                        <a:t> SIM </a:t>
                      </a:r>
                      <a:r>
                        <a:rPr lang="en-US" sz="1200" baseline="0" err="1">
                          <a:solidFill>
                            <a:schemeClr val="tx1"/>
                          </a:solidFill>
                          <a:latin typeface="Arial" panose="020B0604020202020204" pitchFamily="34" charset="0"/>
                          <a:cs typeface="Arial" panose="020B0604020202020204" pitchFamily="34" charset="0"/>
                        </a:rPr>
                        <a:t>hoặc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trên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thiết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bị</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ký</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số</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tập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trung</a:t>
                      </a:r>
                      <a:r>
                        <a:rPr lang="en-US" sz="1200" baseline="0">
                          <a:solidFill>
                            <a:schemeClr val="tx1"/>
                          </a:solidFill>
                          <a:latin typeface="Arial" panose="020B0604020202020204" pitchFamily="34" charset="0"/>
                          <a:cs typeface="Arial" panose="020B0604020202020204" pitchFamily="34" charset="0"/>
                        </a:rPr>
                        <a:t> HSM.</a:t>
                      </a: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35956131"/>
                  </a:ext>
                </a:extLst>
              </a:tr>
            </a:tbl>
          </a:graphicData>
        </a:graphic>
      </p:graphicFrame>
      <p:grpSp>
        <p:nvGrpSpPr>
          <p:cNvPr id="10" name="Group 9">
            <a:extLst>
              <a:ext uri="{FF2B5EF4-FFF2-40B4-BE49-F238E27FC236}">
                <a16:creationId xmlns:a16="http://schemas.microsoft.com/office/drawing/2014/main" xmlns="" id="{866CD53C-6628-4882-BDB9-B9BC4E11F946}"/>
              </a:ext>
            </a:extLst>
          </p:cNvPr>
          <p:cNvGrpSpPr/>
          <p:nvPr/>
        </p:nvGrpSpPr>
        <p:grpSpPr>
          <a:xfrm>
            <a:off x="0" y="0"/>
            <a:ext cx="6858000" cy="570668"/>
            <a:chOff x="0" y="0"/>
            <a:chExt cx="6858000" cy="570668"/>
          </a:xfrm>
        </p:grpSpPr>
        <p:sp>
          <p:nvSpPr>
            <p:cNvPr id="11" name="object 8">
              <a:extLst>
                <a:ext uri="{FF2B5EF4-FFF2-40B4-BE49-F238E27FC236}">
                  <a16:creationId xmlns:a16="http://schemas.microsoft.com/office/drawing/2014/main" xmlns="" id="{5A3DC1FB-1C6E-43F3-B916-60AF51138F9C}"/>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2">
              <a:extLst>
                <a:ext uri="{FF2B5EF4-FFF2-40B4-BE49-F238E27FC236}">
                  <a16:creationId xmlns:a16="http://schemas.microsoft.com/office/drawing/2014/main" xmlns="" id="{BF39101D-9348-4FB5-A275-DE1615F43AB9}"/>
                </a:ext>
              </a:extLst>
            </p:cNvPr>
            <p:cNvSpPr txBox="1"/>
            <p:nvPr/>
          </p:nvSpPr>
          <p:spPr>
            <a:xfrm>
              <a:off x="203868" y="217988"/>
              <a:ext cx="6533815" cy="259045"/>
            </a:xfrm>
            <a:prstGeom prst="rect">
              <a:avLst/>
            </a:prstGeom>
          </p:spPr>
          <p:txBody>
            <a:bodyPr vert="horz" wrap="square" lIns="0" tIns="12700" rIns="0" bIns="0" rtlCol="0">
              <a:spAutoFit/>
            </a:bodyPr>
            <a:lstStyle/>
            <a:p>
              <a:pPr marL="12700" lvl="0">
                <a:spcBef>
                  <a:spcPts val="100"/>
                </a:spcBef>
                <a:defRPr/>
              </a:pPr>
              <a:r>
                <a:rPr lang="en-US" sz="1600" b="1" err="1">
                  <a:solidFill>
                    <a:srgbClr val="947C00"/>
                  </a:solidFill>
                  <a:latin typeface="Arial" panose="020B0604020202020204" pitchFamily="34" charset="0"/>
                  <a:cs typeface="Arial" panose="020B0604020202020204" pitchFamily="34" charset="0"/>
                </a:rPr>
                <a:t>Phần</a:t>
              </a:r>
              <a:r>
                <a:rPr lang="en-US" sz="1600" b="1">
                  <a:solidFill>
                    <a:srgbClr val="947C00"/>
                  </a:solidFill>
                  <a:latin typeface="Arial" panose="020B0604020202020204" pitchFamily="34" charset="0"/>
                  <a:cs typeface="Arial" panose="020B0604020202020204" pitchFamily="34" charset="0"/>
                </a:rPr>
                <a:t> V. </a:t>
              </a:r>
              <a:r>
                <a:rPr lang="en-US" sz="1600" b="1" err="1">
                  <a:solidFill>
                    <a:srgbClr val="947C00"/>
                  </a:solidFill>
                  <a:latin typeface="Arial" panose="020B0604020202020204" pitchFamily="34" charset="0"/>
                  <a:cs typeface="Arial" panose="020B0604020202020204" pitchFamily="34" charset="0"/>
                </a:rPr>
                <a:t>Chỉ</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dẫn</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các</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giải</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pháp</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công</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nghệ</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theo</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lộ</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trình</a:t>
              </a:r>
              <a:r>
                <a:rPr lang="en-US" sz="1600" b="1">
                  <a:solidFill>
                    <a:srgbClr val="947C00"/>
                  </a:solidFill>
                  <a:latin typeface="Arial" panose="020B0604020202020204" pitchFamily="34" charset="0"/>
                  <a:cs typeface="Arial" panose="020B0604020202020204" pitchFamily="34" charset="0"/>
                </a:rPr>
                <a:t> CĐS</a:t>
              </a:r>
            </a:p>
          </p:txBody>
        </p:sp>
        <p:sp>
          <p:nvSpPr>
            <p:cNvPr id="13" name="object 5">
              <a:extLst>
                <a:ext uri="{FF2B5EF4-FFF2-40B4-BE49-F238E27FC236}">
                  <a16:creationId xmlns:a16="http://schemas.microsoft.com/office/drawing/2014/main" xmlns="" id="{FE93127D-DCA3-4800-BC90-2FD2E2986872}"/>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Footer Placeholder 5">
            <a:extLst>
              <a:ext uri="{FF2B5EF4-FFF2-40B4-BE49-F238E27FC236}">
                <a16:creationId xmlns:a16="http://schemas.microsoft.com/office/drawing/2014/main" xmlns="" id="{3CFD4680-8654-4346-9AB5-DAF78B0848DD}"/>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3687761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44</a:t>
            </a:fld>
            <a:endParaRPr lang="en-US"/>
          </a:p>
        </p:txBody>
      </p:sp>
      <p:sp>
        <p:nvSpPr>
          <p:cNvPr id="8" name="Content Placeholder 2">
            <a:extLst>
              <a:ext uri="{FF2B5EF4-FFF2-40B4-BE49-F238E27FC236}">
                <a16:creationId xmlns:a16="http://schemas.microsoft.com/office/drawing/2014/main" xmlns="" id="{3105A570-5388-416C-9F2F-186FCBF218DF}"/>
              </a:ext>
            </a:extLst>
          </p:cNvPr>
          <p:cNvSpPr txBox="1">
            <a:spLocks/>
          </p:cNvSpPr>
          <p:nvPr/>
        </p:nvSpPr>
        <p:spPr>
          <a:xfrm>
            <a:off x="471490" y="1078991"/>
            <a:ext cx="5915025" cy="8317711"/>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600"/>
              </a:spcBef>
              <a:spcAft>
                <a:spcPts val="600"/>
              </a:spcAft>
              <a:buClr>
                <a:srgbClr val="FFE600"/>
              </a:buClr>
              <a:buNone/>
            </a:pPr>
            <a:r>
              <a:rPr lang="en-US" sz="1200" u="sng" spc="-10" err="1">
                <a:latin typeface="Arial" panose="020B0604020202020204" pitchFamily="34" charset="0"/>
                <a:ea typeface="Calibri" panose="020F0502020204030204" pitchFamily="34" charset="0"/>
                <a:cs typeface="Arial" panose="020B0604020202020204" pitchFamily="34" charset="0"/>
              </a:rPr>
              <a:t>Tham</a:t>
            </a:r>
            <a:r>
              <a:rPr lang="en-US" sz="1200" u="sng" spc="-10">
                <a:latin typeface="Arial" panose="020B0604020202020204" pitchFamily="34" charset="0"/>
                <a:ea typeface="Calibri" panose="020F0502020204030204" pitchFamily="34" charset="0"/>
                <a:cs typeface="Arial" panose="020B0604020202020204" pitchFamily="34" charset="0"/>
              </a:rPr>
              <a:t> </a:t>
            </a:r>
            <a:r>
              <a:rPr lang="en-US" sz="1200" u="sng" spc="-10" err="1">
                <a:latin typeface="Arial" panose="020B0604020202020204" pitchFamily="34" charset="0"/>
                <a:ea typeface="Calibri" panose="020F0502020204030204" pitchFamily="34" charset="0"/>
                <a:cs typeface="Arial" panose="020B0604020202020204" pitchFamily="34" charset="0"/>
              </a:rPr>
              <a:t>khảo</a:t>
            </a:r>
            <a:r>
              <a:rPr lang="en-US" sz="1200" u="sng" spc="-10">
                <a:latin typeface="Arial" panose="020B0604020202020204" pitchFamily="34" charset="0"/>
                <a:ea typeface="Calibri" panose="020F0502020204030204" pitchFamily="34" charset="0"/>
                <a:cs typeface="Arial" panose="020B0604020202020204" pitchFamily="34" charset="0"/>
              </a:rPr>
              <a:t> chi </a:t>
            </a:r>
            <a:r>
              <a:rPr lang="en-US" sz="1200" u="sng" spc="-10" err="1">
                <a:latin typeface="Arial" panose="020B0604020202020204" pitchFamily="34" charset="0"/>
                <a:ea typeface="Calibri" panose="020F0502020204030204" pitchFamily="34" charset="0"/>
                <a:cs typeface="Arial" panose="020B0604020202020204" pitchFamily="34" charset="0"/>
              </a:rPr>
              <a:t>phí</a:t>
            </a:r>
            <a:r>
              <a:rPr lang="en-US" sz="1200" u="sng" spc="-10">
                <a:latin typeface="Arial" panose="020B0604020202020204" pitchFamily="34" charset="0"/>
                <a:ea typeface="Calibri" panose="020F0502020204030204" pitchFamily="34" charset="0"/>
                <a:cs typeface="Arial" panose="020B0604020202020204" pitchFamily="34" charset="0"/>
              </a:rPr>
              <a:t> </a:t>
            </a:r>
            <a:r>
              <a:rPr lang="en-US" sz="1200" u="sng" spc="-10" err="1">
                <a:latin typeface="Arial" panose="020B0604020202020204" pitchFamily="34" charset="0"/>
                <a:ea typeface="Calibri" panose="020F0502020204030204" pitchFamily="34" charset="0"/>
                <a:cs typeface="Arial" panose="020B0604020202020204" pitchFamily="34" charset="0"/>
              </a:rPr>
              <a:t>triển</a:t>
            </a:r>
            <a:r>
              <a:rPr lang="en-US" sz="1200" u="sng" spc="-10">
                <a:latin typeface="Arial" panose="020B0604020202020204" pitchFamily="34" charset="0"/>
                <a:ea typeface="Calibri" panose="020F0502020204030204" pitchFamily="34" charset="0"/>
                <a:cs typeface="Arial" panose="020B0604020202020204" pitchFamily="34" charset="0"/>
              </a:rPr>
              <a:t> </a:t>
            </a:r>
            <a:r>
              <a:rPr lang="en-US" sz="1200" u="sng" spc="-10" err="1">
                <a:latin typeface="Arial" panose="020B0604020202020204" pitchFamily="34" charset="0"/>
                <a:ea typeface="Calibri" panose="020F0502020204030204" pitchFamily="34" charset="0"/>
                <a:cs typeface="Arial" panose="020B0604020202020204" pitchFamily="34" charset="0"/>
              </a:rPr>
              <a:t>khai</a:t>
            </a:r>
            <a:r>
              <a:rPr lang="en-US" sz="1200" u="sng" spc="-10">
                <a:latin typeface="Arial" panose="020B0604020202020204" pitchFamily="34" charset="0"/>
                <a:ea typeface="Calibri" panose="020F0502020204030204" pitchFamily="34" charset="0"/>
                <a:cs typeface="Arial" panose="020B0604020202020204" pitchFamily="34" charset="0"/>
              </a:rPr>
              <a:t> </a:t>
            </a:r>
            <a:r>
              <a:rPr lang="en-US" sz="1200" u="sng" spc="-10" err="1">
                <a:latin typeface="Arial" panose="020B0604020202020204" pitchFamily="34" charset="0"/>
                <a:ea typeface="Calibri" panose="020F0502020204030204" pitchFamily="34" charset="0"/>
                <a:cs typeface="Arial" panose="020B0604020202020204" pitchFamily="34" charset="0"/>
              </a:rPr>
              <a:t>các</a:t>
            </a:r>
            <a:r>
              <a:rPr lang="en-US" sz="1200" u="sng" spc="-10">
                <a:latin typeface="Arial" panose="020B0604020202020204" pitchFamily="34" charset="0"/>
                <a:ea typeface="Calibri" panose="020F0502020204030204" pitchFamily="34" charset="0"/>
                <a:cs typeface="Arial" panose="020B0604020202020204" pitchFamily="34" charset="0"/>
              </a:rPr>
              <a:t> </a:t>
            </a:r>
            <a:r>
              <a:rPr lang="en-US" sz="1200" u="sng" spc="-10" err="1">
                <a:latin typeface="Arial" panose="020B0604020202020204" pitchFamily="34" charset="0"/>
                <a:ea typeface="Calibri" panose="020F0502020204030204" pitchFamily="34" charset="0"/>
                <a:cs typeface="Arial" panose="020B0604020202020204" pitchFamily="34" charset="0"/>
              </a:rPr>
              <a:t>giải</a:t>
            </a:r>
            <a:r>
              <a:rPr lang="en-US" sz="1200" u="sng" spc="-10">
                <a:latin typeface="Arial" panose="020B0604020202020204" pitchFamily="34" charset="0"/>
                <a:ea typeface="Calibri" panose="020F0502020204030204" pitchFamily="34" charset="0"/>
                <a:cs typeface="Arial" panose="020B0604020202020204" pitchFamily="34" charset="0"/>
              </a:rPr>
              <a:t> </a:t>
            </a:r>
            <a:r>
              <a:rPr lang="en-US" sz="1200" u="sng" spc="-10" err="1">
                <a:latin typeface="Arial" panose="020B0604020202020204" pitchFamily="34" charset="0"/>
                <a:ea typeface="Calibri" panose="020F0502020204030204" pitchFamily="34" charset="0"/>
                <a:cs typeface="Arial" panose="020B0604020202020204" pitchFamily="34" charset="0"/>
              </a:rPr>
              <a:t>pháp</a:t>
            </a:r>
            <a:r>
              <a:rPr lang="en-US" sz="1200" u="sng" spc="-10">
                <a:latin typeface="Arial" panose="020B0604020202020204" pitchFamily="34" charset="0"/>
                <a:ea typeface="Calibri" panose="020F0502020204030204" pitchFamily="34" charset="0"/>
                <a:cs typeface="Arial" panose="020B0604020202020204" pitchFamily="34" charset="0"/>
              </a:rPr>
              <a:t> </a:t>
            </a:r>
            <a:r>
              <a:rPr lang="en-US" sz="1200" u="sng" spc="-10" err="1">
                <a:latin typeface="Arial" panose="020B0604020202020204" pitchFamily="34" charset="0"/>
                <a:ea typeface="Calibri" panose="020F0502020204030204" pitchFamily="34" charset="0"/>
                <a:cs typeface="Arial" panose="020B0604020202020204" pitchFamily="34" charset="0"/>
              </a:rPr>
              <a:t>quan</a:t>
            </a:r>
            <a:r>
              <a:rPr lang="en-US" sz="1200" u="sng" spc="-10">
                <a:latin typeface="Arial" panose="020B0604020202020204" pitchFamily="34" charset="0"/>
                <a:ea typeface="Calibri" panose="020F0502020204030204" pitchFamily="34" charset="0"/>
                <a:cs typeface="Arial" panose="020B0604020202020204" pitchFamily="34" charset="0"/>
              </a:rPr>
              <a:t> </a:t>
            </a:r>
            <a:r>
              <a:rPr lang="en-US" sz="1200" u="sng" spc="-10" err="1">
                <a:latin typeface="Arial" panose="020B0604020202020204" pitchFamily="34" charset="0"/>
                <a:ea typeface="Calibri" panose="020F0502020204030204" pitchFamily="34" charset="0"/>
                <a:cs typeface="Arial" panose="020B0604020202020204" pitchFamily="34" charset="0"/>
              </a:rPr>
              <a:t>trọng</a:t>
            </a:r>
            <a:r>
              <a:rPr lang="en-US" sz="1200" u="sng" spc="-10">
                <a:latin typeface="Arial" panose="020B0604020202020204" pitchFamily="34" charset="0"/>
                <a:ea typeface="Calibri" panose="020F0502020204030204" pitchFamily="34" charset="0"/>
                <a:cs typeface="Arial" panose="020B0604020202020204" pitchFamily="34" charset="0"/>
              </a:rPr>
              <a:t> </a:t>
            </a:r>
            <a:r>
              <a:rPr lang="en-US" sz="1200" u="sng" spc="-10" err="1">
                <a:latin typeface="Arial" panose="020B0604020202020204" pitchFamily="34" charset="0"/>
                <a:ea typeface="Calibri" panose="020F0502020204030204" pitchFamily="34" charset="0"/>
                <a:cs typeface="Arial" panose="020B0604020202020204" pitchFamily="34" charset="0"/>
              </a:rPr>
              <a:t>theo</a:t>
            </a:r>
            <a:r>
              <a:rPr lang="en-US" sz="1200" u="sng" spc="-10">
                <a:latin typeface="Arial" panose="020B0604020202020204" pitchFamily="34" charset="0"/>
                <a:ea typeface="Calibri" panose="020F0502020204030204" pitchFamily="34" charset="0"/>
                <a:cs typeface="Arial" panose="020B0604020202020204" pitchFamily="34" charset="0"/>
              </a:rPr>
              <a:t> </a:t>
            </a:r>
            <a:r>
              <a:rPr lang="en-US" sz="1200" u="sng" spc="-10" err="1">
                <a:latin typeface="Arial" panose="020B0604020202020204" pitchFamily="34" charset="0"/>
                <a:ea typeface="Calibri" panose="020F0502020204030204" pitchFamily="34" charset="0"/>
                <a:cs typeface="Arial" panose="020B0604020202020204" pitchFamily="34" charset="0"/>
              </a:rPr>
              <a:t>từng</a:t>
            </a:r>
            <a:r>
              <a:rPr lang="en-US" sz="1200" u="sng" spc="-10">
                <a:latin typeface="Arial" panose="020B0604020202020204" pitchFamily="34" charset="0"/>
                <a:ea typeface="Calibri" panose="020F0502020204030204" pitchFamily="34" charset="0"/>
                <a:cs typeface="Arial" panose="020B0604020202020204" pitchFamily="34" charset="0"/>
              </a:rPr>
              <a:t> </a:t>
            </a:r>
            <a:r>
              <a:rPr lang="en-US" sz="1200" u="sng" spc="-10" err="1">
                <a:latin typeface="Arial" panose="020B0604020202020204" pitchFamily="34" charset="0"/>
                <a:ea typeface="Calibri" panose="020F0502020204030204" pitchFamily="34" charset="0"/>
                <a:cs typeface="Arial" panose="020B0604020202020204" pitchFamily="34" charset="0"/>
              </a:rPr>
              <a:t>giai</a:t>
            </a:r>
            <a:r>
              <a:rPr lang="en-US" sz="1200" u="sng" spc="-10">
                <a:latin typeface="Arial" panose="020B0604020202020204" pitchFamily="34" charset="0"/>
                <a:ea typeface="Calibri" panose="020F0502020204030204" pitchFamily="34" charset="0"/>
                <a:cs typeface="Arial" panose="020B0604020202020204" pitchFamily="34" charset="0"/>
              </a:rPr>
              <a:t> </a:t>
            </a:r>
            <a:r>
              <a:rPr lang="en-US" sz="1200" u="sng" spc="-10" err="1">
                <a:latin typeface="Arial" panose="020B0604020202020204" pitchFamily="34" charset="0"/>
                <a:ea typeface="Calibri" panose="020F0502020204030204" pitchFamily="34" charset="0"/>
                <a:cs typeface="Arial" panose="020B0604020202020204" pitchFamily="34" charset="0"/>
              </a:rPr>
              <a:t>đoạn</a:t>
            </a:r>
            <a:r>
              <a:rPr lang="en-US" sz="1200" u="sng" spc="-10">
                <a:latin typeface="Arial" panose="020B0604020202020204" pitchFamily="34" charset="0"/>
                <a:ea typeface="Calibri" panose="020F0502020204030204" pitchFamily="34" charset="0"/>
                <a:cs typeface="Arial" panose="020B0604020202020204" pitchFamily="34" charset="0"/>
              </a:rPr>
              <a:t> </a:t>
            </a:r>
            <a:r>
              <a:rPr lang="en-US" sz="1200" u="sng" spc="-10" err="1">
                <a:latin typeface="Arial" panose="020B0604020202020204" pitchFamily="34" charset="0"/>
                <a:ea typeface="Calibri" panose="020F0502020204030204" pitchFamily="34" charset="0"/>
                <a:cs typeface="Arial" panose="020B0604020202020204" pitchFamily="34" charset="0"/>
              </a:rPr>
              <a:t>của</a:t>
            </a:r>
            <a:r>
              <a:rPr lang="en-US" sz="1200" u="sng" spc="-10">
                <a:latin typeface="Arial" panose="020B0604020202020204" pitchFamily="34" charset="0"/>
                <a:ea typeface="Calibri" panose="020F0502020204030204" pitchFamily="34" charset="0"/>
                <a:cs typeface="Arial" panose="020B0604020202020204" pitchFamily="34" charset="0"/>
              </a:rPr>
              <a:t> </a:t>
            </a:r>
            <a:r>
              <a:rPr lang="en-US" sz="1200" u="sng" spc="-10" err="1">
                <a:latin typeface="Arial" panose="020B0604020202020204" pitchFamily="34" charset="0"/>
                <a:ea typeface="Calibri" panose="020F0502020204030204" pitchFamily="34" charset="0"/>
                <a:cs typeface="Arial" panose="020B0604020202020204" pitchFamily="34" charset="0"/>
              </a:rPr>
              <a:t>lộ</a:t>
            </a:r>
            <a:r>
              <a:rPr lang="en-US" sz="1200" u="sng" spc="-10">
                <a:latin typeface="Arial" panose="020B0604020202020204" pitchFamily="34" charset="0"/>
                <a:ea typeface="Calibri" panose="020F0502020204030204" pitchFamily="34" charset="0"/>
                <a:cs typeface="Arial" panose="020B0604020202020204" pitchFamily="34" charset="0"/>
              </a:rPr>
              <a:t> </a:t>
            </a:r>
            <a:r>
              <a:rPr lang="en-US" sz="1200" u="sng" spc="-10" err="1">
                <a:latin typeface="Arial" panose="020B0604020202020204" pitchFamily="34" charset="0"/>
                <a:ea typeface="Calibri" panose="020F0502020204030204" pitchFamily="34" charset="0"/>
                <a:cs typeface="Arial" panose="020B0604020202020204" pitchFamily="34" charset="0"/>
              </a:rPr>
              <a:t>trình</a:t>
            </a:r>
            <a:endParaRPr lang="en-US" sz="1200" u="sng" spc="-10">
              <a:latin typeface="Arial" panose="020B0604020202020204" pitchFamily="34" charset="0"/>
              <a:ea typeface="Calibri" panose="020F0502020204030204" pitchFamily="34" charset="0"/>
              <a:cs typeface="Arial" panose="020B0604020202020204" pitchFamily="34" charset="0"/>
            </a:endParaRPr>
          </a:p>
          <a:p>
            <a:pPr algn="just">
              <a:lnSpc>
                <a:spcPct val="100000"/>
              </a:lnSpc>
              <a:spcBef>
                <a:spcPts val="600"/>
              </a:spcBef>
              <a:spcAft>
                <a:spcPts val="600"/>
              </a:spcAft>
              <a:buClr>
                <a:srgbClr val="FFE600"/>
              </a:buClr>
              <a:buFont typeface="Arial Narrow" panose="020B0606020202030204" pitchFamily="34" charset="0"/>
              <a:buChar char="►"/>
            </a:pPr>
            <a:r>
              <a:rPr lang="en-US" sz="1200" b="1" err="1">
                <a:latin typeface="Arial" panose="020B0604020202020204" pitchFamily="34" charset="0"/>
                <a:ea typeface="Calibri" panose="020F0502020204030204" pitchFamily="34" charset="0"/>
                <a:cs typeface="Arial" panose="020B0604020202020204" pitchFamily="34" charset="0"/>
              </a:rPr>
              <a:t>Giai</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đoạn</a:t>
            </a:r>
            <a:r>
              <a:rPr lang="en-US" sz="1200" b="1">
                <a:latin typeface="Arial" panose="020B0604020202020204" pitchFamily="34" charset="0"/>
                <a:ea typeface="Calibri" panose="020F0502020204030204" pitchFamily="34" charset="0"/>
                <a:cs typeface="Arial" panose="020B0604020202020204" pitchFamily="34" charset="0"/>
              </a:rPr>
              <a:t> 1:</a:t>
            </a:r>
          </a:p>
          <a:p>
            <a:pPr lvl="1">
              <a:lnSpc>
                <a:spcPct val="100000"/>
              </a:lnSpc>
              <a:spcBef>
                <a:spcPts val="300"/>
              </a:spcBef>
            </a:pPr>
            <a:r>
              <a:rPr lang="en-US" sz="1200" b="1">
                <a:latin typeface="Arial" panose="020B0604020202020204" pitchFamily="34" charset="0"/>
                <a:cs typeface="Arial" panose="020B0604020202020204" pitchFamily="34" charset="0"/>
              </a:rPr>
              <a:t>Chi </a:t>
            </a:r>
            <a:r>
              <a:rPr lang="en-US" sz="1200" b="1" err="1">
                <a:latin typeface="Arial" panose="020B0604020202020204" pitchFamily="34" charset="0"/>
                <a:cs typeface="Arial" panose="020B0604020202020204" pitchFamily="34" charset="0"/>
              </a:rPr>
              <a:t>phí</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cho</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các</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sàn</a:t>
            </a:r>
            <a:r>
              <a:rPr lang="en-US" sz="1200" b="1">
                <a:latin typeface="Arial" panose="020B0604020202020204" pitchFamily="34" charset="0"/>
                <a:cs typeface="Arial" panose="020B0604020202020204" pitchFamily="34" charset="0"/>
              </a:rPr>
              <a:t> TMĐT: </a:t>
            </a:r>
            <a:r>
              <a:rPr lang="en-US" sz="1200">
                <a:latin typeface="Arial" panose="020B0604020202020204" pitchFamily="34" charset="0"/>
                <a:cs typeface="Arial" panose="020B0604020202020204" pitchFamily="34" charset="0"/>
              </a:rPr>
              <a:t>5% - 10%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nay </a:t>
            </a:r>
            <a:r>
              <a:rPr lang="en-US" sz="1200" err="1">
                <a:latin typeface="Arial" panose="020B0604020202020204" pitchFamily="34" charset="0"/>
                <a:cs typeface="Arial" panose="020B0604020202020204" pitchFamily="34" charset="0"/>
              </a:rPr>
              <a:t>hạn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hoặc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vì</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họ</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dịch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sàn</a:t>
            </a:r>
            <a:r>
              <a:rPr lang="en-US" sz="1200">
                <a:latin typeface="Arial" panose="020B0604020202020204" pitchFamily="34" charset="0"/>
                <a:cs typeface="Arial" panose="020B0604020202020204" pitchFamily="34" charset="0"/>
              </a:rPr>
              <a:t>;</a:t>
            </a:r>
          </a:p>
          <a:p>
            <a:pPr lvl="1">
              <a:lnSpc>
                <a:spcPct val="100000"/>
              </a:lnSpc>
              <a:spcBef>
                <a:spcPts val="300"/>
              </a:spcBef>
            </a:pPr>
            <a:r>
              <a:rPr lang="en-US" sz="1200" b="1">
                <a:latin typeface="Arial" panose="020B0604020202020204" pitchFamily="34" charset="0"/>
                <a:cs typeface="Arial" panose="020B0604020202020204" pitchFamily="34" charset="0"/>
              </a:rPr>
              <a:t>Chi </a:t>
            </a:r>
            <a:r>
              <a:rPr lang="en-US" sz="1200" b="1" err="1">
                <a:latin typeface="Arial" panose="020B0604020202020204" pitchFamily="34" charset="0"/>
                <a:cs typeface="Arial" panose="020B0604020202020204" pitchFamily="34" charset="0"/>
              </a:rPr>
              <a:t>phí</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Quảng</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cáo</a:t>
            </a:r>
            <a:r>
              <a:rPr lang="en-US" sz="1200" b="1">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10% ~ 35%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a:t>
            </a:r>
            <a:r>
              <a:rPr lang="en-US" sz="1200">
                <a:latin typeface="Arial" panose="020B0604020202020204" pitchFamily="34" charset="0"/>
                <a:cs typeface="Arial" panose="020B0604020202020204" pitchFamily="34" charset="0"/>
              </a:rPr>
              <a:t>;</a:t>
            </a:r>
          </a:p>
          <a:p>
            <a:pPr lvl="1">
              <a:lnSpc>
                <a:spcPct val="100000"/>
              </a:lnSpc>
              <a:spcBef>
                <a:spcPts val="300"/>
              </a:spcBef>
            </a:pPr>
            <a:r>
              <a:rPr lang="en-US" sz="1200" b="1">
                <a:latin typeface="Arial" panose="020B0604020202020204" pitchFamily="34" charset="0"/>
                <a:cs typeface="Arial" panose="020B0604020202020204" pitchFamily="34" charset="0"/>
              </a:rPr>
              <a:t>Chi </a:t>
            </a:r>
            <a:r>
              <a:rPr lang="en-US" sz="1200" b="1" err="1">
                <a:latin typeface="Arial" panose="020B0604020202020204" pitchFamily="34" charset="0"/>
                <a:cs typeface="Arial" panose="020B0604020202020204" pitchFamily="34" charset="0"/>
              </a:rPr>
              <a:t>phí</a:t>
            </a:r>
            <a:r>
              <a:rPr lang="en-US" sz="1200" b="1">
                <a:latin typeface="Arial" panose="020B0604020202020204" pitchFamily="34" charset="0"/>
                <a:cs typeface="Arial" panose="020B0604020202020204" pitchFamily="34" charset="0"/>
              </a:rPr>
              <a:t> Thanh </a:t>
            </a:r>
            <a:r>
              <a:rPr lang="en-US" sz="1200" b="1" err="1">
                <a:latin typeface="Arial" panose="020B0604020202020204" pitchFamily="34" charset="0"/>
                <a:cs typeface="Arial" panose="020B0604020202020204" pitchFamily="34" charset="0"/>
              </a:rPr>
              <a:t>toán</a:t>
            </a:r>
            <a:r>
              <a:rPr lang="en-US" sz="1200" b="1">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1% - 2%;</a:t>
            </a:r>
          </a:p>
          <a:p>
            <a:pPr lvl="1">
              <a:lnSpc>
                <a:spcPct val="100000"/>
              </a:lnSpc>
              <a:spcBef>
                <a:spcPts val="300"/>
              </a:spcBef>
            </a:pPr>
            <a:r>
              <a:rPr lang="en-US" sz="1200" b="1">
                <a:latin typeface="Arial" panose="020B0604020202020204" pitchFamily="34" charset="0"/>
                <a:cs typeface="Arial" panose="020B0604020202020204" pitchFamily="34" charset="0"/>
              </a:rPr>
              <a:t>Chi </a:t>
            </a:r>
            <a:r>
              <a:rPr lang="en-US" sz="1200" b="1" err="1">
                <a:latin typeface="Arial" panose="020B0604020202020204" pitchFamily="34" charset="0"/>
                <a:cs typeface="Arial" panose="020B0604020202020204" pitchFamily="34" charset="0"/>
              </a:rPr>
              <a:t>phí</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Giao</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nhận</a:t>
            </a:r>
            <a:r>
              <a:rPr lang="en-US" sz="1200" b="1">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15.000 ~ 50.000 VNĐ/ </a:t>
            </a:r>
            <a:r>
              <a:rPr lang="en-US" sz="1200" err="1">
                <a:latin typeface="Arial" panose="020B0604020202020204" pitchFamily="34" charset="0"/>
                <a:cs typeface="Arial" panose="020B0604020202020204" pitchFamily="34" charset="0"/>
              </a:rPr>
              <a:t>đơn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a:t>
            </a:r>
          </a:p>
          <a:p>
            <a:pPr lvl="1">
              <a:lnSpc>
                <a:spcPct val="100000"/>
              </a:lnSpc>
              <a:spcBef>
                <a:spcPts val="300"/>
              </a:spcBef>
            </a:pPr>
            <a:r>
              <a:rPr lang="en-US" sz="1200" b="1">
                <a:latin typeface="Arial" panose="020B0604020202020204" pitchFamily="34" charset="0"/>
                <a:cs typeface="Arial" panose="020B0604020202020204" pitchFamily="34" charset="0"/>
              </a:rPr>
              <a:t>Chi </a:t>
            </a:r>
            <a:r>
              <a:rPr lang="en-US" sz="1200" b="1" err="1">
                <a:latin typeface="Arial" panose="020B0604020202020204" pitchFamily="34" charset="0"/>
                <a:cs typeface="Arial" panose="020B0604020202020204" pitchFamily="34" charset="0"/>
              </a:rPr>
              <a:t>phí</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Giải</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pháp</a:t>
            </a:r>
            <a:r>
              <a:rPr lang="en-US" sz="1200" b="1">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a:t>
            </a:r>
            <a:r>
              <a:rPr lang="en-US" sz="1200" err="1">
                <a:latin typeface="Arial" panose="020B0604020202020204" pitchFamily="34" charset="0"/>
                <a:cs typeface="Arial" panose="020B0604020202020204" pitchFamily="34" charset="0"/>
              </a:rPr>
              <a:t>thuê</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Việt</a:t>
            </a:r>
            <a:r>
              <a:rPr lang="en-US" sz="1200">
                <a:latin typeface="Arial" panose="020B0604020202020204" pitchFamily="34" charset="0"/>
                <a:cs typeface="Arial" panose="020B0604020202020204" pitchFamily="34" charset="0"/>
              </a:rPr>
              <a:t> Nam): </a:t>
            </a:r>
          </a:p>
          <a:p>
            <a:pPr lvl="2">
              <a:lnSpc>
                <a:spcPct val="100000"/>
              </a:lnSpc>
              <a:spcBef>
                <a:spcPts val="300"/>
              </a:spcBef>
              <a:buFont typeface="Arial" panose="020B0604020202020204" pitchFamily="34" charset="0"/>
              <a:buChar char="+"/>
            </a:pP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01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 10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a:t>
            </a:r>
          </a:p>
          <a:p>
            <a:pPr lvl="2">
              <a:lnSpc>
                <a:spcPct val="100000"/>
              </a:lnSpc>
              <a:spcBef>
                <a:spcPts val="300"/>
              </a:spcBef>
              <a:buFont typeface="Arial" panose="020B0604020202020204" pitchFamily="34" charset="0"/>
              <a:buChar char="+"/>
            </a:pP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CRM: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05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 20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a:t>
            </a:r>
          </a:p>
          <a:p>
            <a:pPr lvl="1">
              <a:lnSpc>
                <a:spcPct val="100000"/>
              </a:lnSpc>
              <a:spcBef>
                <a:spcPts val="300"/>
              </a:spcBef>
            </a:pPr>
            <a:r>
              <a:rPr lang="en-US" sz="1200" b="1">
                <a:latin typeface="Arial" panose="020B0604020202020204" pitchFamily="34" charset="0"/>
                <a:cs typeface="Arial" panose="020B0604020202020204" pitchFamily="34" charset="0"/>
              </a:rPr>
              <a:t>Chi </a:t>
            </a:r>
            <a:r>
              <a:rPr lang="en-US" sz="1200" b="1" err="1">
                <a:latin typeface="Arial" panose="020B0604020202020204" pitchFamily="34" charset="0"/>
                <a:cs typeface="Arial" panose="020B0604020202020204" pitchFamily="34" charset="0"/>
              </a:rPr>
              <a:t>phí</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Giải</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pháp</a:t>
            </a:r>
            <a:r>
              <a:rPr lang="en-US" sz="1200" b="1">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a:t>
            </a:r>
            <a:r>
              <a:rPr lang="en-US" sz="1200" err="1">
                <a:latin typeface="Arial" panose="020B0604020202020204" pitchFamily="34" charset="0"/>
                <a:cs typeface="Arial" panose="020B0604020202020204" pitchFamily="34" charset="0"/>
              </a:rPr>
              <a:t>mua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Việt</a:t>
            </a:r>
            <a:r>
              <a:rPr lang="en-US" sz="1200">
                <a:latin typeface="Arial" panose="020B0604020202020204" pitchFamily="34" charset="0"/>
                <a:cs typeface="Arial" panose="020B0604020202020204" pitchFamily="34" charset="0"/>
              </a:rPr>
              <a:t> Nam):</a:t>
            </a:r>
          </a:p>
          <a:p>
            <a:pPr lvl="2">
              <a:lnSpc>
                <a:spcPct val="100000"/>
              </a:lnSpc>
              <a:spcBef>
                <a:spcPts val="300"/>
              </a:spcBef>
              <a:buFont typeface="Arial" panose="020B0604020202020204" pitchFamily="34" charset="0"/>
              <a:buChar char="+"/>
            </a:pP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Website TMĐT </a:t>
            </a:r>
            <a:r>
              <a:rPr lang="en-US" sz="1200" err="1">
                <a:latin typeface="Arial" panose="020B0604020202020204" pitchFamily="34" charset="0"/>
                <a:cs typeface="Arial" panose="020B0604020202020204" pitchFamily="34" charset="0"/>
              </a:rPr>
              <a:t>nhỏ</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50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tới</a:t>
            </a:r>
            <a:r>
              <a:rPr lang="en-US" sz="1200">
                <a:latin typeface="Arial" panose="020B0604020202020204" pitchFamily="34" charset="0"/>
                <a:cs typeface="Arial" panose="020B0604020202020204" pitchFamily="34" charset="0"/>
              </a:rPr>
              <a:t> 300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án</a:t>
            </a:r>
            <a:r>
              <a:rPr lang="en-US" sz="1200">
                <a:latin typeface="Arial" panose="020B0604020202020204" pitchFamily="34" charset="0"/>
                <a:cs typeface="Arial" panose="020B0604020202020204" pitchFamily="34" charset="0"/>
              </a:rPr>
              <a:t>;</a:t>
            </a:r>
          </a:p>
          <a:p>
            <a:pPr lvl="2">
              <a:lnSpc>
                <a:spcPct val="100000"/>
              </a:lnSpc>
              <a:spcBef>
                <a:spcPts val="300"/>
              </a:spcBef>
              <a:buFont typeface="Arial" panose="020B0604020202020204" pitchFamily="34" charset="0"/>
              <a:buChar char="+"/>
            </a:pP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CRM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CSKH: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300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tới</a:t>
            </a:r>
            <a:r>
              <a:rPr lang="en-US" sz="1200">
                <a:latin typeface="Arial" panose="020B0604020202020204" pitchFamily="34" charset="0"/>
                <a:cs typeface="Arial" panose="020B0604020202020204" pitchFamily="34" charset="0"/>
              </a:rPr>
              <a:t> 800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án</a:t>
            </a:r>
            <a:r>
              <a:rPr lang="en-US" sz="1200">
                <a:latin typeface="Arial" panose="020B0604020202020204" pitchFamily="34" charset="0"/>
                <a:cs typeface="Arial" panose="020B0604020202020204" pitchFamily="34" charset="0"/>
              </a:rPr>
              <a:t>;</a:t>
            </a:r>
          </a:p>
          <a:p>
            <a:pPr algn="just">
              <a:lnSpc>
                <a:spcPct val="100000"/>
              </a:lnSpc>
              <a:spcBef>
                <a:spcPts val="600"/>
              </a:spcBef>
              <a:spcAft>
                <a:spcPts val="600"/>
              </a:spcAft>
              <a:buClr>
                <a:srgbClr val="FFE600"/>
              </a:buClr>
              <a:buFont typeface="Arial Narrow" panose="020B0606020202030204" pitchFamily="34" charset="0"/>
              <a:buChar char="►"/>
            </a:pPr>
            <a:r>
              <a:rPr lang="en-US" sz="1200" b="1" err="1">
                <a:latin typeface="Arial" panose="020B0604020202020204" pitchFamily="34" charset="0"/>
                <a:ea typeface="Calibri" panose="020F0502020204030204" pitchFamily="34" charset="0"/>
                <a:cs typeface="Arial" panose="020B0604020202020204" pitchFamily="34" charset="0"/>
              </a:rPr>
              <a:t>Giai</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đoạn</a:t>
            </a:r>
            <a:r>
              <a:rPr lang="en-US" sz="1200" b="1">
                <a:latin typeface="Arial" panose="020B0604020202020204" pitchFamily="34" charset="0"/>
                <a:ea typeface="Calibri" panose="020F0502020204030204" pitchFamily="34" charset="0"/>
                <a:cs typeface="Arial" panose="020B0604020202020204" pitchFamily="34" charset="0"/>
              </a:rPr>
              <a:t> 2:</a:t>
            </a:r>
          </a:p>
          <a:p>
            <a:pPr lvl="1">
              <a:lnSpc>
                <a:spcPct val="100000"/>
              </a:lnSpc>
              <a:spcBef>
                <a:spcPts val="300"/>
              </a:spcBef>
            </a:pPr>
            <a:r>
              <a:rPr lang="en-US" sz="1200" b="1">
                <a:latin typeface="Arial" panose="020B0604020202020204" pitchFamily="34" charset="0"/>
                <a:cs typeface="Arial" panose="020B0604020202020204" pitchFamily="34" charset="0"/>
              </a:rPr>
              <a:t>Chi </a:t>
            </a:r>
            <a:r>
              <a:rPr lang="en-US" sz="1200" b="1" err="1">
                <a:latin typeface="Arial" panose="020B0604020202020204" pitchFamily="34" charset="0"/>
                <a:cs typeface="Arial" panose="020B0604020202020204" pitchFamily="34" charset="0"/>
              </a:rPr>
              <a:t>phí</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phần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mềm</a:t>
            </a:r>
            <a:r>
              <a:rPr lang="en-US" sz="1200" b="1">
                <a:latin typeface="Arial" panose="020B0604020202020204" pitchFamily="34" charset="0"/>
                <a:cs typeface="Arial" panose="020B0604020202020204" pitchFamily="34" charset="0"/>
              </a:rPr>
              <a:t> ERP : </a:t>
            </a:r>
          </a:p>
          <a:p>
            <a:pPr lvl="2">
              <a:lnSpc>
                <a:spcPct val="100000"/>
              </a:lnSpc>
              <a:spcBef>
                <a:spcPts val="300"/>
              </a:spcBef>
              <a:buFont typeface="Arial" panose="020B0604020202020204" pitchFamily="34" charset="0"/>
              <a:buChar char="+"/>
            </a:pPr>
            <a:r>
              <a:rPr lang="en-US" sz="1200">
                <a:latin typeface="Arial" panose="020B0604020202020204" pitchFamily="34" charset="0"/>
                <a:cs typeface="Arial" panose="020B0604020202020204" pitchFamily="34" charset="0"/>
              </a:rPr>
              <a:t>ERP qui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nhỏ</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thuê</a:t>
            </a:r>
            <a:r>
              <a:rPr lang="en-US" sz="1200">
                <a:latin typeface="Arial" panose="020B0604020202020204" pitchFamily="34" charset="0"/>
                <a:cs typeface="Arial" panose="020B0604020202020204" pitchFamily="34" charset="0"/>
              </a:rPr>
              <a:t>): 30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 60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a:t>
            </a:r>
          </a:p>
          <a:p>
            <a:pPr lvl="2">
              <a:lnSpc>
                <a:spcPct val="100000"/>
              </a:lnSpc>
              <a:spcBef>
                <a:spcPts val="300"/>
              </a:spcBef>
              <a:buFont typeface="Arial" panose="020B0604020202020204" pitchFamily="34" charset="0"/>
              <a:buChar char="+"/>
            </a:pPr>
            <a:r>
              <a:rPr lang="en-US" sz="1200">
                <a:latin typeface="Arial" panose="020B0604020202020204" pitchFamily="34" charset="0"/>
                <a:cs typeface="Arial" panose="020B0604020202020204" pitchFamily="34" charset="0"/>
              </a:rPr>
              <a:t>ERP qui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vừa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mua</a:t>
            </a:r>
            <a:r>
              <a:rPr lang="en-US" sz="1200">
                <a:latin typeface="Arial" panose="020B0604020202020204" pitchFamily="34" charset="0"/>
                <a:cs typeface="Arial" panose="020B0604020202020204" pitchFamily="34" charset="0"/>
              </a:rPr>
              <a:t>): 300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 1,5 </a:t>
            </a:r>
            <a:r>
              <a:rPr lang="en-US" sz="1200" err="1">
                <a:latin typeface="Arial" panose="020B0604020202020204" pitchFamily="34" charset="0"/>
                <a:cs typeface="Arial" panose="020B0604020202020204" pitchFamily="34" charset="0"/>
              </a:rPr>
              <a:t>tỷ</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án</a:t>
            </a:r>
            <a:r>
              <a:rPr lang="en-US" sz="1200">
                <a:latin typeface="Arial" panose="020B0604020202020204" pitchFamily="34" charset="0"/>
                <a:cs typeface="Arial" panose="020B0604020202020204" pitchFamily="34" charset="0"/>
              </a:rPr>
              <a:t>; </a:t>
            </a:r>
          </a:p>
          <a:p>
            <a:pPr lvl="2">
              <a:lnSpc>
                <a:spcPct val="100000"/>
              </a:lnSpc>
              <a:spcBef>
                <a:spcPts val="300"/>
              </a:spcBef>
              <a:buFont typeface="Arial" panose="020B0604020202020204" pitchFamily="34" charset="0"/>
              <a:buChar char="+"/>
            </a:pPr>
            <a:r>
              <a:rPr lang="en-US" sz="1200">
                <a:latin typeface="Arial" panose="020B0604020202020204" pitchFamily="34" charset="0"/>
                <a:cs typeface="Arial" panose="020B0604020202020204" pitchFamily="34" charset="0"/>
              </a:rPr>
              <a:t>ERP qui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vừa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ngoài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mua</a:t>
            </a:r>
            <a:r>
              <a:rPr lang="en-US" sz="1200">
                <a:latin typeface="Arial" panose="020B0604020202020204" pitchFamily="34" charset="0"/>
                <a:cs typeface="Arial" panose="020B0604020202020204" pitchFamily="34" charset="0"/>
              </a:rPr>
              <a:t>): 800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 2,5 </a:t>
            </a:r>
            <a:r>
              <a:rPr lang="en-US" sz="1200" err="1">
                <a:latin typeface="Arial" panose="020B0604020202020204" pitchFamily="34" charset="0"/>
                <a:cs typeface="Arial" panose="020B0604020202020204" pitchFamily="34" charset="0"/>
              </a:rPr>
              <a:t>tỷ</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án</a:t>
            </a:r>
            <a:r>
              <a:rPr lang="en-US" sz="1200">
                <a:latin typeface="Arial" panose="020B0604020202020204" pitchFamily="34" charset="0"/>
                <a:cs typeface="Arial" panose="020B0604020202020204" pitchFamily="34" charset="0"/>
              </a:rPr>
              <a:t>;</a:t>
            </a:r>
          </a:p>
          <a:p>
            <a:pPr lvl="1">
              <a:lnSpc>
                <a:spcPct val="100000"/>
              </a:lnSpc>
              <a:spcBef>
                <a:spcPts val="300"/>
              </a:spcBef>
            </a:pPr>
            <a:r>
              <a:rPr lang="en-US" sz="1200" b="1" spc="-10">
                <a:latin typeface="Arial" panose="020B0604020202020204" pitchFamily="34" charset="0"/>
                <a:cs typeface="Arial" panose="020B0604020202020204" pitchFamily="34" charset="0"/>
              </a:rPr>
              <a:t>Chi </a:t>
            </a:r>
            <a:r>
              <a:rPr lang="en-US" sz="1200" b="1" spc="-10" err="1">
                <a:latin typeface="Arial" panose="020B0604020202020204" pitchFamily="34" charset="0"/>
                <a:cs typeface="Arial" panose="020B0604020202020204" pitchFamily="34" charset="0"/>
              </a:rPr>
              <a:t>phí</a:t>
            </a:r>
            <a:r>
              <a:rPr lang="en-US" sz="1200" b="1" spc="-10">
                <a:latin typeface="Arial" panose="020B0604020202020204" pitchFamily="34" charset="0"/>
                <a:cs typeface="Arial" panose="020B0604020202020204" pitchFamily="34" charset="0"/>
              </a:rPr>
              <a:t> </a:t>
            </a:r>
            <a:r>
              <a:rPr lang="en-US" sz="1200" b="1" spc="-10" err="1">
                <a:latin typeface="Arial" panose="020B0604020202020204" pitchFamily="34" charset="0"/>
                <a:cs typeface="Arial" panose="020B0604020202020204" pitchFamily="34" charset="0"/>
              </a:rPr>
              <a:t>phần</a:t>
            </a:r>
            <a:r>
              <a:rPr lang="en-US" sz="1200" b="1" spc="-10">
                <a:latin typeface="Arial" panose="020B0604020202020204" pitchFamily="34" charset="0"/>
                <a:cs typeface="Arial" panose="020B0604020202020204" pitchFamily="34" charset="0"/>
              </a:rPr>
              <a:t> </a:t>
            </a:r>
            <a:r>
              <a:rPr lang="en-US" sz="1200" b="1" spc="-10" err="1">
                <a:latin typeface="Arial" panose="020B0604020202020204" pitchFamily="34" charset="0"/>
                <a:cs typeface="Arial" panose="020B0604020202020204" pitchFamily="34" charset="0"/>
              </a:rPr>
              <a:t>mềm</a:t>
            </a:r>
            <a:r>
              <a:rPr lang="en-US" sz="1200" b="1" spc="-10">
                <a:latin typeface="Arial" panose="020B0604020202020204" pitchFamily="34" charset="0"/>
                <a:cs typeface="Arial" panose="020B0604020202020204" pitchFamily="34" charset="0"/>
              </a:rPr>
              <a:t> </a:t>
            </a:r>
            <a:r>
              <a:rPr lang="en-US" sz="1200" b="1" spc="-10" err="1">
                <a:latin typeface="Arial" panose="020B0604020202020204" pitchFamily="34" charset="0"/>
                <a:cs typeface="Arial" panose="020B0604020202020204" pitchFamily="34" charset="0"/>
              </a:rPr>
              <a:t>quản</a:t>
            </a:r>
            <a:r>
              <a:rPr lang="en-US" sz="1200" b="1" spc="-10">
                <a:latin typeface="Arial" panose="020B0604020202020204" pitchFamily="34" charset="0"/>
                <a:cs typeface="Arial" panose="020B0604020202020204" pitchFamily="34" charset="0"/>
              </a:rPr>
              <a:t> </a:t>
            </a:r>
            <a:r>
              <a:rPr lang="en-US" sz="1200" b="1" spc="-10" err="1">
                <a:latin typeface="Arial" panose="020B0604020202020204" pitchFamily="34" charset="0"/>
                <a:cs typeface="Arial" panose="020B0604020202020204" pitchFamily="34" charset="0"/>
              </a:rPr>
              <a:t>trị</a:t>
            </a:r>
            <a:r>
              <a:rPr lang="en-US" sz="1200" b="1" spc="-10">
                <a:latin typeface="Arial" panose="020B0604020202020204" pitchFamily="34" charset="0"/>
                <a:cs typeface="Arial" panose="020B0604020202020204" pitchFamily="34" charset="0"/>
              </a:rPr>
              <a:t> </a:t>
            </a:r>
            <a:r>
              <a:rPr lang="en-US" sz="1200" b="1" spc="-10" err="1">
                <a:latin typeface="Arial" panose="020B0604020202020204" pitchFamily="34" charset="0"/>
                <a:cs typeface="Arial" panose="020B0604020202020204" pitchFamily="34" charset="0"/>
              </a:rPr>
              <a:t>Kênh</a:t>
            </a:r>
            <a:r>
              <a:rPr lang="en-US" sz="1200" b="1" spc="-10">
                <a:latin typeface="Arial" panose="020B0604020202020204" pitchFamily="34" charset="0"/>
                <a:cs typeface="Arial" panose="020B0604020202020204" pitchFamily="34" charset="0"/>
              </a:rPr>
              <a:t> PP </a:t>
            </a:r>
            <a:r>
              <a:rPr lang="en-US" sz="1200" spc="-10">
                <a:latin typeface="Arial" panose="020B0604020202020204" pitchFamily="34" charset="0"/>
                <a:cs typeface="Arial" panose="020B0604020202020204" pitchFamily="34" charset="0"/>
              </a:rPr>
              <a:t>(VN): ~ 300.000 VNĐ /</a:t>
            </a:r>
            <a:r>
              <a:rPr lang="en-US" sz="1200" spc="-10" err="1">
                <a:latin typeface="Arial" panose="020B0604020202020204" pitchFamily="34" charset="0"/>
                <a:cs typeface="Arial" panose="020B0604020202020204" pitchFamily="34" charset="0"/>
              </a:rPr>
              <a:t>nhân</a:t>
            </a:r>
            <a:r>
              <a:rPr lang="en-US" sz="1200" spc="-10">
                <a:latin typeface="Arial" panose="020B0604020202020204" pitchFamily="34" charset="0"/>
                <a:cs typeface="Arial" panose="020B0604020202020204" pitchFamily="34" charset="0"/>
              </a:rPr>
              <a:t> </a:t>
            </a:r>
            <a:r>
              <a:rPr lang="en-US" sz="1200" spc="-10" err="1">
                <a:latin typeface="Arial" panose="020B0604020202020204" pitchFamily="34" charset="0"/>
                <a:cs typeface="Arial" panose="020B0604020202020204" pitchFamily="34" charset="0"/>
              </a:rPr>
              <a:t>viên</a:t>
            </a:r>
            <a:r>
              <a:rPr lang="en-US" sz="1200" spc="-10">
                <a:latin typeface="Arial" panose="020B0604020202020204" pitchFamily="34" charset="0"/>
                <a:cs typeface="Arial" panose="020B0604020202020204" pitchFamily="34" charset="0"/>
              </a:rPr>
              <a:t>/ </a:t>
            </a:r>
            <a:r>
              <a:rPr lang="en-US" sz="1200" spc="-10" err="1">
                <a:latin typeface="Arial" panose="020B0604020202020204" pitchFamily="34" charset="0"/>
                <a:cs typeface="Arial" panose="020B0604020202020204" pitchFamily="34" charset="0"/>
              </a:rPr>
              <a:t>năm</a:t>
            </a:r>
            <a:r>
              <a:rPr lang="en-US" sz="1200" spc="-10">
                <a:latin typeface="Arial" panose="020B0604020202020204" pitchFamily="34" charset="0"/>
                <a:cs typeface="Arial" panose="020B0604020202020204" pitchFamily="34" charset="0"/>
              </a:rPr>
              <a:t>;</a:t>
            </a:r>
          </a:p>
          <a:p>
            <a:pPr lvl="1">
              <a:lnSpc>
                <a:spcPct val="100000"/>
              </a:lnSpc>
              <a:spcBef>
                <a:spcPts val="300"/>
              </a:spcBef>
            </a:pPr>
            <a:r>
              <a:rPr lang="en-US" sz="1200" b="1">
                <a:latin typeface="Arial" panose="020B0604020202020204" pitchFamily="34" charset="0"/>
                <a:cs typeface="Arial" panose="020B0604020202020204" pitchFamily="34" charset="0"/>
              </a:rPr>
              <a:t>Chi </a:t>
            </a:r>
            <a:r>
              <a:rPr lang="en-US" sz="1200" b="1" err="1">
                <a:latin typeface="Arial" panose="020B0604020202020204" pitchFamily="34" charset="0"/>
                <a:cs typeface="Arial" panose="020B0604020202020204" pitchFamily="34" charset="0"/>
              </a:rPr>
              <a:t>phí</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phần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mềm</a:t>
            </a:r>
            <a:r>
              <a:rPr lang="en-US" sz="1200" b="1">
                <a:latin typeface="Arial" panose="020B0604020202020204" pitchFamily="34" charset="0"/>
                <a:cs typeface="Arial" panose="020B0604020202020204" pitchFamily="34" charset="0"/>
              </a:rPr>
              <a:t> VPĐT: </a:t>
            </a:r>
            <a:r>
              <a:rPr lang="en-US" sz="1200">
                <a:latin typeface="Arial" panose="020B0604020202020204" pitchFamily="34" charset="0"/>
                <a:cs typeface="Arial" panose="020B0604020202020204" pitchFamily="34" charset="0"/>
              </a:rPr>
              <a:t>300.000/ </a:t>
            </a:r>
            <a:r>
              <a:rPr lang="en-US" sz="1200" err="1">
                <a:latin typeface="Arial" panose="020B0604020202020204" pitchFamily="34" charset="0"/>
                <a:cs typeface="Arial" panose="020B0604020202020204" pitchFamily="34" charset="0"/>
              </a:rPr>
              <a:t>nhân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thuê</a:t>
            </a:r>
            <a:r>
              <a:rPr lang="en-US" sz="1200">
                <a:latin typeface="Arial" panose="020B0604020202020204" pitchFamily="34" charset="0"/>
                <a:cs typeface="Arial" panose="020B0604020202020204" pitchFamily="34" charset="0"/>
              </a:rPr>
              <a:t>); 100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 500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mua</a:t>
            </a:r>
            <a:r>
              <a:rPr lang="en-US" sz="1200">
                <a:latin typeface="Arial" panose="020B0604020202020204" pitchFamily="34" charset="0"/>
                <a:cs typeface="Arial" panose="020B0604020202020204" pitchFamily="34" charset="0"/>
              </a:rPr>
              <a:t>);</a:t>
            </a:r>
          </a:p>
          <a:p>
            <a:pPr lvl="1">
              <a:lnSpc>
                <a:spcPct val="100000"/>
              </a:lnSpc>
              <a:spcBef>
                <a:spcPts val="300"/>
              </a:spcBef>
            </a:pPr>
            <a:r>
              <a:rPr lang="en-US" sz="1200" b="1">
                <a:latin typeface="Arial" panose="020B0604020202020204" pitchFamily="34" charset="0"/>
                <a:cs typeface="Arial" panose="020B0604020202020204" pitchFamily="34" charset="0"/>
              </a:rPr>
              <a:t>Chi </a:t>
            </a:r>
            <a:r>
              <a:rPr lang="en-US" sz="1200" b="1" err="1">
                <a:latin typeface="Arial" panose="020B0604020202020204" pitchFamily="34" charset="0"/>
                <a:cs typeface="Arial" panose="020B0604020202020204" pitchFamily="34" charset="0"/>
              </a:rPr>
              <a:t>phí</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bảo</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mật</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mức</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đơn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giản</a:t>
            </a:r>
            <a:r>
              <a:rPr lang="en-US" sz="1200" b="1">
                <a:latin typeface="Arial" panose="020B0604020202020204" pitchFamily="34" charset="0"/>
                <a:cs typeface="Arial" panose="020B0604020202020204" pitchFamily="34" charset="0"/>
              </a:rPr>
              <a:t>)</a:t>
            </a:r>
            <a:r>
              <a:rPr lang="en-US" sz="1200">
                <a:latin typeface="Arial" panose="020B0604020202020204" pitchFamily="34" charset="0"/>
                <a:cs typeface="Arial" panose="020B0604020202020204" pitchFamily="34" charset="0"/>
              </a:rPr>
              <a:t>:</a:t>
            </a:r>
          </a:p>
          <a:p>
            <a:pPr lvl="2">
              <a:lnSpc>
                <a:spcPct val="100000"/>
              </a:lnSpc>
              <a:spcBef>
                <a:spcPts val="300"/>
              </a:spcBef>
              <a:buFont typeface="Arial" panose="020B0604020202020204" pitchFamily="34" charset="0"/>
              <a:buChar char="+"/>
            </a:pPr>
            <a:r>
              <a:rPr lang="en-US" sz="1200">
                <a:latin typeface="Arial" panose="020B0604020202020204" pitchFamily="34" charset="0"/>
                <a:cs typeface="Arial" panose="020B0604020202020204" pitchFamily="34" charset="0"/>
              </a:rPr>
              <a:t>Antivirus: 200.000 VNĐ/ </a:t>
            </a:r>
            <a:r>
              <a:rPr lang="en-US" sz="1200" err="1">
                <a:latin typeface="Arial" panose="020B0604020202020204" pitchFamily="34" charset="0"/>
                <a:cs typeface="Arial" panose="020B0604020202020204" pitchFamily="34" charset="0"/>
              </a:rPr>
              <a:t>người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a:t>
            </a:r>
          </a:p>
          <a:p>
            <a:pPr lvl="2">
              <a:lnSpc>
                <a:spcPct val="100000"/>
              </a:lnSpc>
              <a:spcBef>
                <a:spcPts val="300"/>
              </a:spcBef>
              <a:buFont typeface="Arial" panose="020B0604020202020204" pitchFamily="34" charset="0"/>
              <a:buChar char="+"/>
            </a:pPr>
            <a:r>
              <a:rPr lang="en-US" sz="1200" err="1">
                <a:latin typeface="Arial" panose="020B0604020202020204" pitchFamily="34" charset="0"/>
                <a:cs typeface="Arial" panose="020B0604020202020204" pitchFamily="34" charset="0"/>
              </a:rPr>
              <a:t>Chữ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800.000 ~ 1.500.000 VNĐ/ </a:t>
            </a:r>
            <a:r>
              <a:rPr lang="en-US" sz="1200" err="1">
                <a:latin typeface="Arial" panose="020B0604020202020204" pitchFamily="34" charset="0"/>
                <a:cs typeface="Arial" panose="020B0604020202020204" pitchFamily="34" charset="0"/>
              </a:rPr>
              <a:t>chữ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a:t>
            </a:r>
          </a:p>
          <a:p>
            <a:pPr lvl="2">
              <a:lnSpc>
                <a:spcPct val="100000"/>
              </a:lnSpc>
              <a:spcBef>
                <a:spcPts val="300"/>
              </a:spcBef>
              <a:buFont typeface="Arial" panose="020B0604020202020204" pitchFamily="34" charset="0"/>
              <a:buChar char="+"/>
            </a:pPr>
            <a:r>
              <a:rPr lang="en-US" sz="1200" err="1">
                <a:latin typeface="Arial" panose="020B0604020202020204" pitchFamily="34" charset="0"/>
                <a:cs typeface="Arial" panose="020B0604020202020204" pitchFamily="34" charset="0"/>
              </a:rPr>
              <a:t>Chứng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3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 20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a:t>
            </a:r>
          </a:p>
          <a:p>
            <a:pPr algn="just">
              <a:lnSpc>
                <a:spcPct val="100000"/>
              </a:lnSpc>
              <a:spcBef>
                <a:spcPts val="600"/>
              </a:spcBef>
              <a:spcAft>
                <a:spcPts val="600"/>
              </a:spcAft>
              <a:buClr>
                <a:srgbClr val="FFE600"/>
              </a:buClr>
              <a:buFont typeface="Arial Narrow" panose="020B0606020202030204" pitchFamily="34" charset="0"/>
              <a:buChar char="►"/>
            </a:pPr>
            <a:r>
              <a:rPr lang="en-US" sz="1200" b="1" err="1">
                <a:latin typeface="Arial" panose="020B0604020202020204" pitchFamily="34" charset="0"/>
                <a:ea typeface="Calibri" panose="020F0502020204030204" pitchFamily="34" charset="0"/>
                <a:cs typeface="Arial" panose="020B0604020202020204" pitchFamily="34" charset="0"/>
              </a:rPr>
              <a:t>Giai</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đoạn</a:t>
            </a:r>
            <a:r>
              <a:rPr lang="en-US" sz="1200" b="1">
                <a:latin typeface="Arial" panose="020B0604020202020204" pitchFamily="34" charset="0"/>
                <a:ea typeface="Calibri" panose="020F0502020204030204" pitchFamily="34" charset="0"/>
                <a:cs typeface="Arial" panose="020B0604020202020204" pitchFamily="34" charset="0"/>
              </a:rPr>
              <a:t> 3:</a:t>
            </a:r>
          </a:p>
          <a:p>
            <a:pPr lvl="1">
              <a:lnSpc>
                <a:spcPct val="100000"/>
              </a:lnSpc>
              <a:spcBef>
                <a:spcPts val="300"/>
              </a:spcBef>
            </a:pPr>
            <a:r>
              <a:rPr lang="en-US" sz="1200" b="1">
                <a:latin typeface="Arial" panose="020B0604020202020204" pitchFamily="34" charset="0"/>
                <a:cs typeface="Arial" panose="020B0604020202020204" pitchFamily="34" charset="0"/>
              </a:rPr>
              <a:t>Chi </a:t>
            </a:r>
            <a:r>
              <a:rPr lang="en-US" sz="1200" b="1" err="1">
                <a:latin typeface="Arial" panose="020B0604020202020204" pitchFamily="34" charset="0"/>
                <a:cs typeface="Arial" panose="020B0604020202020204" pitchFamily="34" charset="0"/>
              </a:rPr>
              <a:t>phí</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tích</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hợp</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hệ</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theo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a:t>
            </a:r>
          </a:p>
          <a:p>
            <a:pPr lvl="1">
              <a:lnSpc>
                <a:spcPct val="100000"/>
              </a:lnSpc>
              <a:spcBef>
                <a:spcPts val="300"/>
              </a:spcBef>
            </a:pPr>
            <a:r>
              <a:rPr lang="en-US" sz="1200" b="1" err="1">
                <a:latin typeface="Arial" panose="020B0604020202020204" pitchFamily="34" charset="0"/>
                <a:cs typeface="Arial" panose="020B0604020202020204" pitchFamily="34" charset="0"/>
              </a:rPr>
              <a:t>Hệ</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thống</a:t>
            </a:r>
            <a:r>
              <a:rPr lang="en-US" sz="1200" b="1">
                <a:latin typeface="Arial" panose="020B0604020202020204" pitchFamily="34" charset="0"/>
                <a:cs typeface="Arial" panose="020B0604020202020204" pitchFamily="34" charset="0"/>
              </a:rPr>
              <a:t> CRM </a:t>
            </a:r>
            <a:r>
              <a:rPr lang="en-US" sz="1200" b="1" err="1">
                <a:latin typeface="Arial" panose="020B0604020202020204" pitchFamily="34" charset="0"/>
                <a:cs typeface="Arial" panose="020B0604020202020204" pitchFamily="34" charset="0"/>
              </a:rPr>
              <a:t>cao</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cấp</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nâng</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cấp</a:t>
            </a:r>
            <a:r>
              <a:rPr lang="en-US" sz="1200" b="1">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5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 10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người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không</a:t>
            </a:r>
            <a:r>
              <a:rPr lang="en-US" sz="1200">
                <a:latin typeface="Arial" panose="020B0604020202020204" pitchFamily="34" charset="0"/>
                <a:cs typeface="Arial" panose="020B0604020202020204" pitchFamily="34" charset="0"/>
              </a:rPr>
              <a:t> bao </a:t>
            </a:r>
            <a:r>
              <a:rPr lang="en-US" sz="1200" err="1">
                <a:latin typeface="Arial" panose="020B0604020202020204" pitchFamily="34" charset="0"/>
                <a:cs typeface="Arial" panose="020B0604020202020204" pitchFamily="34" charset="0"/>
              </a:rPr>
              <a:t>gồm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marketing);</a:t>
            </a:r>
          </a:p>
          <a:p>
            <a:pPr lvl="1">
              <a:lnSpc>
                <a:spcPct val="100000"/>
              </a:lnSpc>
              <a:spcBef>
                <a:spcPts val="300"/>
              </a:spcBef>
            </a:pPr>
            <a:r>
              <a:rPr lang="en-US" sz="1200" b="1" err="1">
                <a:latin typeface="Arial" panose="020B0604020202020204" pitchFamily="34" charset="0"/>
                <a:cs typeface="Arial" panose="020B0604020202020204" pitchFamily="34" charset="0"/>
              </a:rPr>
              <a:t>Hệ</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thống</a:t>
            </a:r>
            <a:r>
              <a:rPr lang="en-US" sz="1200" b="1">
                <a:latin typeface="Arial" panose="020B0604020202020204" pitchFamily="34" charset="0"/>
                <a:cs typeface="Arial" panose="020B0604020202020204" pitchFamily="34" charset="0"/>
              </a:rPr>
              <a:t> Website TMĐT (</a:t>
            </a:r>
            <a:r>
              <a:rPr lang="en-US" sz="1200" b="1" err="1">
                <a:latin typeface="Arial" panose="020B0604020202020204" pitchFamily="34" charset="0"/>
                <a:cs typeface="Arial" panose="020B0604020202020204" pitchFamily="34" charset="0"/>
              </a:rPr>
              <a:t>nâng</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cấp</a:t>
            </a:r>
            <a:r>
              <a:rPr lang="en-US" sz="1200" b="1">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500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 1.5 </a:t>
            </a:r>
            <a:r>
              <a:rPr lang="en-US" sz="1200" err="1">
                <a:latin typeface="Arial" panose="020B0604020202020204" pitchFamily="34" charset="0"/>
                <a:cs typeface="Arial" panose="020B0604020202020204" pitchFamily="34" charset="0"/>
              </a:rPr>
              <a:t>tỷ</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án</a:t>
            </a:r>
            <a:r>
              <a:rPr lang="en-US" sz="1200">
                <a:latin typeface="Arial" panose="020B0604020202020204" pitchFamily="34" charset="0"/>
                <a:cs typeface="Arial" panose="020B0604020202020204" pitchFamily="34" charset="0"/>
              </a:rPr>
              <a:t>;</a:t>
            </a:r>
          </a:p>
          <a:p>
            <a:pPr lvl="1">
              <a:lnSpc>
                <a:spcPct val="100000"/>
              </a:lnSpc>
              <a:spcBef>
                <a:spcPts val="300"/>
              </a:spcBef>
            </a:pPr>
            <a:r>
              <a:rPr lang="en-US" sz="1200" b="1">
                <a:latin typeface="Arial" panose="020B0604020202020204" pitchFamily="34" charset="0"/>
                <a:cs typeface="Arial" panose="020B0604020202020204" pitchFamily="34" charset="0"/>
              </a:rPr>
              <a:t>Chi </a:t>
            </a:r>
            <a:r>
              <a:rPr lang="en-US" sz="1200" b="1" err="1">
                <a:latin typeface="Arial" panose="020B0604020202020204" pitchFamily="34" charset="0"/>
                <a:cs typeface="Arial" panose="020B0604020202020204" pitchFamily="34" charset="0"/>
              </a:rPr>
              <a:t>phí</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các</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phần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mềm</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báo</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cáo</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thông</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minh</a:t>
            </a:r>
            <a:r>
              <a:rPr lang="en-US" sz="1200">
                <a:latin typeface="Arial" panose="020B0604020202020204" pitchFamily="34" charset="0"/>
                <a:cs typeface="Arial" panose="020B0604020202020204" pitchFamily="34" charset="0"/>
              </a:rPr>
              <a:t>:</a:t>
            </a:r>
          </a:p>
          <a:p>
            <a:pPr lvl="2">
              <a:lnSpc>
                <a:spcPct val="100000"/>
              </a:lnSpc>
              <a:spcBef>
                <a:spcPts val="300"/>
              </a:spcBef>
              <a:buFont typeface="Arial" panose="020B0604020202020204" pitchFamily="34" charset="0"/>
              <a:buChar char="+"/>
            </a:pPr>
            <a:r>
              <a:rPr lang="en-US" sz="1200" err="1">
                <a:latin typeface="Arial" panose="020B0604020202020204" pitchFamily="34" charset="0"/>
                <a:cs typeface="Arial" panose="020B0604020202020204" pitchFamily="34" charset="0"/>
              </a:rPr>
              <a:t>Mã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nguồn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mở</a:t>
            </a:r>
            <a:r>
              <a:rPr lang="en-US" sz="1200">
                <a:latin typeface="Arial" panose="020B0604020202020204" pitchFamily="34" charset="0"/>
                <a:cs typeface="Arial" panose="020B0604020202020204" pitchFamily="34" charset="0"/>
              </a:rPr>
              <a:t>: 300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 500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a:t>
            </a:r>
          </a:p>
          <a:p>
            <a:pPr lvl="2">
              <a:lnSpc>
                <a:spcPct val="100000"/>
              </a:lnSpc>
              <a:spcBef>
                <a:spcPts val="300"/>
              </a:spcBef>
              <a:buFont typeface="Arial" panose="020B0604020202020204" pitchFamily="34" charset="0"/>
              <a:buChar char="+"/>
            </a:pPr>
            <a:r>
              <a:rPr lang="en-US" sz="1200" err="1">
                <a:latin typeface="Arial" panose="020B0604020202020204" pitchFamily="34" charset="0"/>
                <a:cs typeface="Arial" panose="020B0604020202020204" pitchFamily="34" charset="0"/>
              </a:rPr>
              <a:t>Mã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đóng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thuê</a:t>
            </a:r>
            <a:r>
              <a:rPr lang="en-US" sz="1200">
                <a:latin typeface="Arial" panose="020B0604020202020204" pitchFamily="34" charset="0"/>
                <a:cs typeface="Arial" panose="020B0604020202020204" pitchFamily="34" charset="0"/>
              </a:rPr>
              <a:t>): 7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người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 150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a:t>
            </a:r>
          </a:p>
          <a:p>
            <a:pPr lvl="2">
              <a:lnSpc>
                <a:spcPct val="100000"/>
              </a:lnSpc>
              <a:spcBef>
                <a:spcPts val="300"/>
              </a:spcBef>
              <a:buFont typeface="Arial" panose="020B0604020202020204" pitchFamily="34" charset="0"/>
              <a:buChar char="+"/>
            </a:pPr>
            <a:r>
              <a:rPr lang="en-US" sz="1200" err="1">
                <a:latin typeface="Arial" panose="020B0604020202020204" pitchFamily="34" charset="0"/>
                <a:cs typeface="Arial" panose="020B0604020202020204" pitchFamily="34" charset="0"/>
              </a:rPr>
              <a:t>Mã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đóng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mua</a:t>
            </a:r>
            <a:r>
              <a:rPr lang="en-US" sz="1200">
                <a:latin typeface="Arial" panose="020B0604020202020204" pitchFamily="34" charset="0"/>
                <a:cs typeface="Arial" panose="020B0604020202020204" pitchFamily="34" charset="0"/>
              </a:rPr>
              <a:t>): 500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 1 </a:t>
            </a:r>
            <a:r>
              <a:rPr lang="en-US" sz="1200" err="1">
                <a:latin typeface="Arial" panose="020B0604020202020204" pitchFamily="34" charset="0"/>
                <a:cs typeface="Arial" panose="020B0604020202020204" pitchFamily="34" charset="0"/>
              </a:rPr>
              <a:t>tỷ</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án</a:t>
            </a:r>
            <a:r>
              <a:rPr lang="en-US" sz="1200">
                <a:latin typeface="Arial" panose="020B0604020202020204" pitchFamily="34" charset="0"/>
                <a:cs typeface="Arial" panose="020B0604020202020204" pitchFamily="34" charset="0"/>
              </a:rPr>
              <a:t>;</a:t>
            </a:r>
          </a:p>
          <a:p>
            <a:pPr lvl="1">
              <a:lnSpc>
                <a:spcPct val="100000"/>
              </a:lnSpc>
              <a:spcBef>
                <a:spcPts val="300"/>
              </a:spcBef>
            </a:pPr>
            <a:r>
              <a:rPr lang="en-US" sz="1200" b="1">
                <a:latin typeface="Arial" panose="020B0604020202020204" pitchFamily="34" charset="0"/>
                <a:cs typeface="Arial" panose="020B0604020202020204" pitchFamily="34" charset="0"/>
              </a:rPr>
              <a:t>Chi </a:t>
            </a:r>
            <a:r>
              <a:rPr lang="en-US" sz="1200" b="1" err="1">
                <a:latin typeface="Arial" panose="020B0604020202020204" pitchFamily="34" charset="0"/>
                <a:cs typeface="Arial" panose="020B0604020202020204" pitchFamily="34" charset="0"/>
              </a:rPr>
              <a:t>phí</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các</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phần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mềm</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chuyên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sâu</a:t>
            </a:r>
            <a:r>
              <a:rPr lang="en-US" sz="1200" b="1">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theo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a:t>
            </a:r>
            <a:endParaRPr lang="en-US" sz="1200" b="1">
              <a:latin typeface="Arial" panose="020B0604020202020204" pitchFamily="34" charset="0"/>
              <a:ea typeface="Calibri" panose="020F050202020403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xmlns="" id="{73C8A7D3-DB85-45EC-8933-CDF5AB4025BC}"/>
              </a:ext>
            </a:extLst>
          </p:cNvPr>
          <p:cNvGrpSpPr/>
          <p:nvPr/>
        </p:nvGrpSpPr>
        <p:grpSpPr>
          <a:xfrm>
            <a:off x="0" y="0"/>
            <a:ext cx="6858000" cy="570668"/>
            <a:chOff x="0" y="0"/>
            <a:chExt cx="6858000" cy="570668"/>
          </a:xfrm>
        </p:grpSpPr>
        <p:sp>
          <p:nvSpPr>
            <p:cNvPr id="11" name="object 8">
              <a:extLst>
                <a:ext uri="{FF2B5EF4-FFF2-40B4-BE49-F238E27FC236}">
                  <a16:creationId xmlns:a16="http://schemas.microsoft.com/office/drawing/2014/main" xmlns="" id="{260660A8-7A31-4669-9D24-4CF70BE20D4D}"/>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2">
              <a:extLst>
                <a:ext uri="{FF2B5EF4-FFF2-40B4-BE49-F238E27FC236}">
                  <a16:creationId xmlns:a16="http://schemas.microsoft.com/office/drawing/2014/main" xmlns="" id="{8ACFFD8A-E889-4CF1-9826-3FDB0319F536}"/>
                </a:ext>
              </a:extLst>
            </p:cNvPr>
            <p:cNvSpPr txBox="1"/>
            <p:nvPr/>
          </p:nvSpPr>
          <p:spPr>
            <a:xfrm>
              <a:off x="203868" y="217988"/>
              <a:ext cx="6533815" cy="259045"/>
            </a:xfrm>
            <a:prstGeom prst="rect">
              <a:avLst/>
            </a:prstGeom>
          </p:spPr>
          <p:txBody>
            <a:bodyPr vert="horz" wrap="square" lIns="0" tIns="12700" rIns="0" bIns="0" rtlCol="0">
              <a:spAutoFit/>
            </a:bodyPr>
            <a:lstStyle/>
            <a:p>
              <a:pPr marL="12700" lvl="0">
                <a:spcBef>
                  <a:spcPts val="100"/>
                </a:spcBef>
                <a:defRPr/>
              </a:pPr>
              <a:r>
                <a:rPr lang="en-US" sz="1600" b="1" err="1">
                  <a:solidFill>
                    <a:srgbClr val="947C00"/>
                  </a:solidFill>
                  <a:latin typeface="Arial" panose="020B0604020202020204" pitchFamily="34" charset="0"/>
                  <a:cs typeface="Arial" panose="020B0604020202020204" pitchFamily="34" charset="0"/>
                </a:rPr>
                <a:t>Phần</a:t>
              </a:r>
              <a:r>
                <a:rPr lang="en-US" sz="1600" b="1">
                  <a:solidFill>
                    <a:srgbClr val="947C00"/>
                  </a:solidFill>
                  <a:latin typeface="Arial" panose="020B0604020202020204" pitchFamily="34" charset="0"/>
                  <a:cs typeface="Arial" panose="020B0604020202020204" pitchFamily="34" charset="0"/>
                </a:rPr>
                <a:t> V. </a:t>
              </a:r>
              <a:r>
                <a:rPr lang="en-US" sz="1600" b="1" err="1">
                  <a:solidFill>
                    <a:srgbClr val="947C00"/>
                  </a:solidFill>
                  <a:latin typeface="Arial" panose="020B0604020202020204" pitchFamily="34" charset="0"/>
                  <a:cs typeface="Arial" panose="020B0604020202020204" pitchFamily="34" charset="0"/>
                </a:rPr>
                <a:t>Chỉ</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dẫn</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các</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giải</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pháp</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công</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nghệ</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theo</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lộ</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trình</a:t>
              </a:r>
              <a:r>
                <a:rPr lang="en-US" sz="1600" b="1">
                  <a:solidFill>
                    <a:srgbClr val="947C00"/>
                  </a:solidFill>
                  <a:latin typeface="Arial" panose="020B0604020202020204" pitchFamily="34" charset="0"/>
                  <a:cs typeface="Arial" panose="020B0604020202020204" pitchFamily="34" charset="0"/>
                </a:rPr>
                <a:t> CĐS</a:t>
              </a:r>
            </a:p>
          </p:txBody>
        </p:sp>
        <p:sp>
          <p:nvSpPr>
            <p:cNvPr id="13" name="object 5">
              <a:extLst>
                <a:ext uri="{FF2B5EF4-FFF2-40B4-BE49-F238E27FC236}">
                  <a16:creationId xmlns:a16="http://schemas.microsoft.com/office/drawing/2014/main" xmlns="" id="{6EB4709A-A19C-47BB-B6F4-592B349119C5}"/>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xmlns="" id="{1B905DF0-CDB1-4695-9B8F-AC7043120E3E}"/>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9715319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45</a:t>
            </a:fld>
            <a:endParaRPr lang="en-US"/>
          </a:p>
        </p:txBody>
      </p:sp>
      <p:sp>
        <p:nvSpPr>
          <p:cNvPr id="8" name="Content Placeholder 2">
            <a:extLst>
              <a:ext uri="{FF2B5EF4-FFF2-40B4-BE49-F238E27FC236}">
                <a16:creationId xmlns:a16="http://schemas.microsoft.com/office/drawing/2014/main" xmlns="" id="{3105A570-5388-416C-9F2F-186FCBF218DF}"/>
              </a:ext>
            </a:extLst>
          </p:cNvPr>
          <p:cNvSpPr txBox="1">
            <a:spLocks/>
          </p:cNvSpPr>
          <p:nvPr/>
        </p:nvSpPr>
        <p:spPr>
          <a:xfrm>
            <a:off x="471490" y="1078992"/>
            <a:ext cx="5915025" cy="625878"/>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just">
              <a:lnSpc>
                <a:spcPct val="100000"/>
              </a:lnSpc>
              <a:spcBef>
                <a:spcPts val="600"/>
              </a:spcBef>
              <a:spcAft>
                <a:spcPts val="600"/>
              </a:spcAft>
              <a:buFont typeface="+mj-lt"/>
              <a:buAutoNum type="arabicPeriod" startAt="2"/>
            </a:pPr>
            <a:r>
              <a:rPr lang="en-US" sz="1200" b="1" err="1">
                <a:latin typeface="Arial" panose="020B0604020202020204" pitchFamily="34" charset="0"/>
                <a:ea typeface="Calibri" panose="020F0502020204030204" pitchFamily="34" charset="0"/>
                <a:cs typeface="Arial" panose="020B0604020202020204" pitchFamily="34" charset="0"/>
              </a:rPr>
              <a:t>Đánh</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giá</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mức</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độ</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sẵn</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sàng</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trên</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thị</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trường</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của</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các</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nhóm</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giải</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pháp</a:t>
            </a:r>
            <a:endParaRPr lang="en-US" sz="1200" b="1">
              <a:latin typeface="Arial" panose="020B0604020202020204" pitchFamily="34" charset="0"/>
              <a:ea typeface="Calibri" panose="020F0502020204030204" pitchFamily="34" charset="0"/>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753621310"/>
              </p:ext>
            </p:extLst>
          </p:nvPr>
        </p:nvGraphicFramePr>
        <p:xfrm>
          <a:off x="475488" y="1554480"/>
          <a:ext cx="5916948" cy="7112677"/>
        </p:xfrm>
        <a:graphic>
          <a:graphicData uri="http://schemas.openxmlformats.org/drawingml/2006/table">
            <a:tbl>
              <a:tblPr firstRow="1" bandRow="1">
                <a:tableStyleId>{F5AB1C69-6EDB-4FF4-983F-18BD219EF322}</a:tableStyleId>
              </a:tblPr>
              <a:tblGrid>
                <a:gridCol w="777240">
                  <a:extLst>
                    <a:ext uri="{9D8B030D-6E8A-4147-A177-3AD203B41FA5}">
                      <a16:colId xmlns:a16="http://schemas.microsoft.com/office/drawing/2014/main" xmlns="" val="2096610422"/>
                    </a:ext>
                  </a:extLst>
                </a:gridCol>
                <a:gridCol w="1346461">
                  <a:extLst>
                    <a:ext uri="{9D8B030D-6E8A-4147-A177-3AD203B41FA5}">
                      <a16:colId xmlns:a16="http://schemas.microsoft.com/office/drawing/2014/main" xmlns="" val="814302733"/>
                    </a:ext>
                  </a:extLst>
                </a:gridCol>
                <a:gridCol w="719735">
                  <a:extLst>
                    <a:ext uri="{9D8B030D-6E8A-4147-A177-3AD203B41FA5}">
                      <a16:colId xmlns:a16="http://schemas.microsoft.com/office/drawing/2014/main" xmlns="" val="2153829003"/>
                    </a:ext>
                  </a:extLst>
                </a:gridCol>
                <a:gridCol w="719735">
                  <a:extLst>
                    <a:ext uri="{9D8B030D-6E8A-4147-A177-3AD203B41FA5}">
                      <a16:colId xmlns:a16="http://schemas.microsoft.com/office/drawing/2014/main" xmlns="" val="1772193766"/>
                    </a:ext>
                  </a:extLst>
                </a:gridCol>
                <a:gridCol w="719735">
                  <a:extLst>
                    <a:ext uri="{9D8B030D-6E8A-4147-A177-3AD203B41FA5}">
                      <a16:colId xmlns:a16="http://schemas.microsoft.com/office/drawing/2014/main" xmlns="" val="825406365"/>
                    </a:ext>
                  </a:extLst>
                </a:gridCol>
                <a:gridCol w="817021">
                  <a:extLst>
                    <a:ext uri="{9D8B030D-6E8A-4147-A177-3AD203B41FA5}">
                      <a16:colId xmlns:a16="http://schemas.microsoft.com/office/drawing/2014/main" xmlns="" val="1102295147"/>
                    </a:ext>
                  </a:extLst>
                </a:gridCol>
                <a:gridCol w="817021">
                  <a:extLst>
                    <a:ext uri="{9D8B030D-6E8A-4147-A177-3AD203B41FA5}">
                      <a16:colId xmlns:a16="http://schemas.microsoft.com/office/drawing/2014/main" xmlns="" val="1284488148"/>
                    </a:ext>
                  </a:extLst>
                </a:gridCol>
              </a:tblGrid>
              <a:tr h="839893">
                <a:tc>
                  <a:txBody>
                    <a:bodyPr/>
                    <a:lstStyle/>
                    <a:p>
                      <a:pPr algn="ctr"/>
                      <a:r>
                        <a:rPr lang="en-US" sz="1200" err="1">
                          <a:solidFill>
                            <a:schemeClr val="bg1"/>
                          </a:solidFill>
                          <a:latin typeface="Arial" panose="020B0604020202020204" pitchFamily="34" charset="0"/>
                          <a:cs typeface="Arial" panose="020B0604020202020204" pitchFamily="34" charset="0"/>
                        </a:rPr>
                        <a:t>Nhóm</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giải</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pháp</a:t>
                      </a:r>
                      <a:endParaRPr lang="en-US" sz="1200">
                        <a:solidFill>
                          <a:schemeClr val="bg1"/>
                        </a:solidFill>
                        <a:latin typeface="Arial" panose="020B0604020202020204" pitchFamily="34" charset="0"/>
                        <a:cs typeface="Arial" panose="020B0604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Giải</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pháp</a:t>
                      </a:r>
                      <a:endParaRPr lang="en-US" sz="1200">
                        <a:solidFill>
                          <a:schemeClr val="bg1"/>
                        </a:solidFill>
                        <a:latin typeface="Arial" panose="020B0604020202020204" pitchFamily="34" charset="0"/>
                        <a:cs typeface="Arial" panose="020B0604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Mức</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độ</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sẵn</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sàng</a:t>
                      </a:r>
                      <a:endParaRPr lang="en-US" sz="1200">
                        <a:solidFill>
                          <a:schemeClr val="bg1"/>
                        </a:solidFill>
                        <a:latin typeface="Arial" panose="020B0604020202020204" pitchFamily="34" charset="0"/>
                        <a:cs typeface="Arial" panose="020B0604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Chất</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lượng</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giải</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pháp</a:t>
                      </a:r>
                      <a:endParaRPr lang="en-US" sz="1200">
                        <a:solidFill>
                          <a:schemeClr val="bg1"/>
                        </a:solidFill>
                        <a:latin typeface="Arial" panose="020B0604020202020204" pitchFamily="34" charset="0"/>
                        <a:cs typeface="Arial" panose="020B0604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a:solidFill>
                            <a:schemeClr val="bg1"/>
                          </a:solidFill>
                          <a:latin typeface="Arial" panose="020B0604020202020204" pitchFamily="34" charset="0"/>
                          <a:cs typeface="Arial" panose="020B0604020202020204" pitchFamily="34" charset="0"/>
                        </a:rPr>
                        <a:t>Chi </a:t>
                      </a:r>
                      <a:r>
                        <a:rPr lang="en-US" sz="1200" err="1">
                          <a:solidFill>
                            <a:schemeClr val="bg1"/>
                          </a:solidFill>
                          <a:latin typeface="Arial" panose="020B0604020202020204" pitchFamily="34" charset="0"/>
                          <a:cs typeface="Arial" panose="020B0604020202020204" pitchFamily="34" charset="0"/>
                        </a:rPr>
                        <a:t>phí</a:t>
                      </a:r>
                      <a:endParaRPr lang="en-US" sz="1200">
                        <a:solidFill>
                          <a:schemeClr val="bg1"/>
                        </a:solidFill>
                        <a:latin typeface="Arial" panose="020B0604020202020204" pitchFamily="34" charset="0"/>
                        <a:cs typeface="Arial" panose="020B0604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Nhà</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cung</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cấp</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t</a:t>
                      </a:r>
                      <a:r>
                        <a:rPr lang="en-US" sz="1200" err="1">
                          <a:solidFill>
                            <a:schemeClr val="bg1"/>
                          </a:solidFill>
                          <a:latin typeface="Arial" panose="020B0604020202020204" pitchFamily="34" charset="0"/>
                          <a:cs typeface="Arial" panose="020B0604020202020204" pitchFamily="34" charset="0"/>
                        </a:rPr>
                        <a:t>rong</a:t>
                      </a:r>
                      <a:r>
                        <a:rPr lang="en-US" sz="1200">
                          <a:solidFill>
                            <a:schemeClr val="bg1"/>
                          </a:solidFill>
                          <a:latin typeface="Arial" panose="020B0604020202020204" pitchFamily="34" charset="0"/>
                          <a:cs typeface="Arial" panose="020B0604020202020204" pitchFamily="34" charset="0"/>
                        </a:rPr>
                        <a:t> </a:t>
                      </a:r>
                      <a:r>
                        <a:rPr lang="en-US" sz="1200" err="1">
                          <a:solidFill>
                            <a:schemeClr val="bg1"/>
                          </a:solidFill>
                          <a:latin typeface="Arial" panose="020B0604020202020204" pitchFamily="34" charset="0"/>
                          <a:cs typeface="Arial" panose="020B0604020202020204" pitchFamily="34" charset="0"/>
                        </a:rPr>
                        <a:t>nước</a:t>
                      </a:r>
                      <a:endParaRPr lang="en-US" sz="1200">
                        <a:solidFill>
                          <a:schemeClr val="bg1"/>
                        </a:solidFill>
                        <a:latin typeface="Arial" panose="020B0604020202020204" pitchFamily="34" charset="0"/>
                        <a:cs typeface="Arial" panose="020B0604020202020204" pitchFamily="34" charset="0"/>
                      </a:endParaRPr>
                    </a:p>
                  </a:txBody>
                  <a:tcPr marL="18288" marR="182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Nhà</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cung</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cấp</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n</a:t>
                      </a:r>
                      <a:r>
                        <a:rPr lang="en-US" sz="1200" err="1">
                          <a:solidFill>
                            <a:schemeClr val="bg1"/>
                          </a:solidFill>
                          <a:latin typeface="Arial" panose="020B0604020202020204" pitchFamily="34" charset="0"/>
                          <a:cs typeface="Arial" panose="020B0604020202020204" pitchFamily="34" charset="0"/>
                        </a:rPr>
                        <a:t>ước</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ngoài</a:t>
                      </a:r>
                      <a:endParaRPr lang="en-US" sz="1200">
                        <a:solidFill>
                          <a:schemeClr val="bg1"/>
                        </a:solidFill>
                        <a:latin typeface="Arial" panose="020B0604020202020204" pitchFamily="34" charset="0"/>
                        <a:cs typeface="Arial" panose="020B0604020202020204" pitchFamily="34" charset="0"/>
                      </a:endParaRPr>
                    </a:p>
                  </a:txBody>
                  <a:tcPr marL="18288" marR="182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extLst>
                  <a:ext uri="{0D108BD9-81ED-4DB2-BD59-A6C34878D82A}">
                    <a16:rowId xmlns:a16="http://schemas.microsoft.com/office/drawing/2014/main" xmlns="" val="3450680074"/>
                  </a:ext>
                </a:extLst>
              </a:tr>
              <a:tr h="448056">
                <a:tc rowSpan="6">
                  <a:txBody>
                    <a:bodyPr/>
                    <a:lstStyle/>
                    <a:p>
                      <a:r>
                        <a:rPr lang="en-US" sz="1200" b="1" err="1">
                          <a:solidFill>
                            <a:schemeClr val="bg1"/>
                          </a:solidFill>
                          <a:latin typeface="Arial" panose="020B0604020202020204" pitchFamily="34" charset="0"/>
                          <a:cs typeface="Arial" panose="020B0604020202020204" pitchFamily="34" charset="0"/>
                        </a:rPr>
                        <a:t>Các</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giải</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pháp</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về</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trải</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nghiệm</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khách</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hàng</a:t>
                      </a:r>
                      <a:endParaRPr lang="en-US" sz="1200" b="1">
                        <a:solidFill>
                          <a:schemeClr val="bg1"/>
                        </a:solidFill>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8A700"/>
                    </a:solidFill>
                  </a:tcPr>
                </a:tc>
                <a:tc>
                  <a:txBody>
                    <a:bodyPr/>
                    <a:lstStyle/>
                    <a:p>
                      <a:r>
                        <a:rPr lang="en-US" sz="1200" err="1">
                          <a:solidFill>
                            <a:schemeClr val="tx1"/>
                          </a:solidFill>
                          <a:latin typeface="Arial" panose="020B0604020202020204" pitchFamily="34" charset="0"/>
                          <a:cs typeface="Arial" panose="020B0604020202020204" pitchFamily="34" charset="0"/>
                        </a:rPr>
                        <a:t>Kênh</a:t>
                      </a:r>
                      <a:r>
                        <a:rPr lang="en-US" sz="1200" baseline="0">
                          <a:solidFill>
                            <a:schemeClr val="tx1"/>
                          </a:solidFill>
                          <a:latin typeface="Arial" panose="020B0604020202020204" pitchFamily="34" charset="0"/>
                          <a:cs typeface="Arial" panose="020B0604020202020204" pitchFamily="34" charset="0"/>
                        </a:rPr>
                        <a:t> TMĐT</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a:solidFill>
                            <a:schemeClr val="tx1"/>
                          </a:solidFill>
                          <a:latin typeface="Arial" panose="020B0604020202020204" pitchFamily="34" charset="0"/>
                          <a:cs typeface="Arial" panose="020B0604020202020204" pitchFamily="34" charset="0"/>
                        </a:rPr>
                        <a:t>Cao</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Tốt</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Thấp</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Ưu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Thấp</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356866603"/>
                  </a:ext>
                </a:extLst>
              </a:tr>
              <a:tr h="448056">
                <a:tc vMerge="1">
                  <a:txBody>
                    <a:bodyPr/>
                    <a:lstStyle/>
                    <a:p>
                      <a:endParaRPr lang="en-US" sz="1200" dirty="0"/>
                    </a:p>
                  </a:txBody>
                  <a:tcPr/>
                </a:tc>
                <a:tc>
                  <a:txBody>
                    <a:bodyPr/>
                    <a:lstStyle/>
                    <a:p>
                      <a:r>
                        <a:rPr lang="en-US" sz="1200" err="1">
                          <a:solidFill>
                            <a:schemeClr val="tx1"/>
                          </a:solidFill>
                          <a:latin typeface="Arial" panose="020B0604020202020204" pitchFamily="34" charset="0"/>
                          <a:cs typeface="Arial" panose="020B0604020202020204" pitchFamily="34" charset="0"/>
                        </a:rPr>
                        <a:t>Kênh</a:t>
                      </a:r>
                      <a:r>
                        <a:rPr lang="en-US" sz="1200">
                          <a:solidFill>
                            <a:schemeClr val="tx1"/>
                          </a:solidFill>
                          <a:latin typeface="Arial" panose="020B0604020202020204" pitchFamily="34" charset="0"/>
                          <a:cs typeface="Arial" panose="020B0604020202020204" pitchFamily="34" charset="0"/>
                        </a:rPr>
                        <a:t> &amp; </a:t>
                      </a:r>
                      <a:r>
                        <a:rPr lang="en-US" sz="1200" err="1">
                          <a:solidFill>
                            <a:schemeClr val="tx1"/>
                          </a:solidFill>
                          <a:latin typeface="Arial" panose="020B0604020202020204" pitchFamily="34" charset="0"/>
                          <a:cs typeface="Arial" panose="020B0604020202020204" pitchFamily="34" charset="0"/>
                        </a:rPr>
                        <a:t>Giải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pháp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tiếp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thị</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trực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tuyến</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a:solidFill>
                            <a:schemeClr val="tx1"/>
                          </a:solidFill>
                          <a:latin typeface="Arial" panose="020B0604020202020204" pitchFamily="34" charset="0"/>
                          <a:cs typeface="Arial" panose="020B0604020202020204" pitchFamily="34" charset="0"/>
                        </a:rPr>
                        <a:t>Cao</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Tốt</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Ưu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4014203494"/>
                  </a:ext>
                </a:extLst>
              </a:tr>
              <a:tr h="448056">
                <a:tc vMerge="1">
                  <a:txBody>
                    <a:bodyPr/>
                    <a:lstStyle/>
                    <a:p>
                      <a:endParaRPr lang="en-US" sz="1200" dirty="0"/>
                    </a:p>
                  </a:txBody>
                  <a:tcPr/>
                </a:tc>
                <a:tc>
                  <a:txBody>
                    <a:bodyPr/>
                    <a:lstStyle/>
                    <a:p>
                      <a:r>
                        <a:rPr lang="en-US" sz="1200">
                          <a:solidFill>
                            <a:schemeClr val="tx1"/>
                          </a:solidFill>
                          <a:latin typeface="Arial" panose="020B0604020202020204" pitchFamily="34" charset="0"/>
                          <a:cs typeface="Arial" panose="020B0604020202020204" pitchFamily="34" charset="0"/>
                        </a:rPr>
                        <a:t>Thanh </a:t>
                      </a:r>
                      <a:r>
                        <a:rPr lang="en-US" sz="1200" err="1">
                          <a:solidFill>
                            <a:schemeClr val="tx1"/>
                          </a:solidFill>
                          <a:latin typeface="Arial" panose="020B0604020202020204" pitchFamily="34" charset="0"/>
                          <a:cs typeface="Arial" panose="020B0604020202020204" pitchFamily="34" charset="0"/>
                        </a:rPr>
                        <a:t>toán</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giao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nhận</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a:solidFill>
                            <a:schemeClr val="tx1"/>
                          </a:solidFill>
                          <a:latin typeface="Arial" panose="020B0604020202020204" pitchFamily="34" charset="0"/>
                          <a:cs typeface="Arial" panose="020B0604020202020204" pitchFamily="34" charset="0"/>
                        </a:rPr>
                        <a:t>Cao</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Tốt</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Ưu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1503837213"/>
                  </a:ext>
                </a:extLst>
              </a:tr>
              <a:tr h="448056">
                <a:tc vMerge="1">
                  <a:txBody>
                    <a:bodyPr/>
                    <a:lstStyle/>
                    <a:p>
                      <a:endParaRPr lang="en-US" sz="1200" dirty="0"/>
                    </a:p>
                  </a:txBody>
                  <a:tcPr/>
                </a:tc>
                <a:tc>
                  <a:txBody>
                    <a:bodyPr/>
                    <a:lstStyle/>
                    <a:p>
                      <a:r>
                        <a:rPr lang="en-US" sz="1200" err="1">
                          <a:solidFill>
                            <a:schemeClr val="tx1"/>
                          </a:solidFill>
                          <a:latin typeface="Arial" panose="020B0604020202020204" pitchFamily="34" charset="0"/>
                          <a:cs typeface="Arial" panose="020B0604020202020204" pitchFamily="34" charset="0"/>
                        </a:rPr>
                        <a:t>Quản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trị</a:t>
                      </a:r>
                      <a:r>
                        <a:rPr lang="en-US" sz="1200" baseline="0">
                          <a:solidFill>
                            <a:schemeClr val="tx1"/>
                          </a:solidFill>
                          <a:latin typeface="Arial" panose="020B0604020202020204" pitchFamily="34" charset="0"/>
                          <a:cs typeface="Arial" panose="020B0604020202020204" pitchFamily="34" charset="0"/>
                        </a:rPr>
                        <a:t> QHKH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Thấp</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Lợi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716568739"/>
                  </a:ext>
                </a:extLst>
              </a:tr>
              <a:tr h="448056">
                <a:tc vMerge="1">
                  <a:txBody>
                    <a:bodyPr/>
                    <a:lstStyle/>
                    <a:p>
                      <a:endParaRPr lang="en-US" sz="1200" dirty="0"/>
                    </a:p>
                  </a:txBody>
                  <a:tcPr/>
                </a:tc>
                <a:tc>
                  <a:txBody>
                    <a:bodyPr/>
                    <a:lstStyle/>
                    <a:p>
                      <a:r>
                        <a:rPr lang="en-US" sz="1200" err="1">
                          <a:solidFill>
                            <a:schemeClr val="tx1"/>
                          </a:solidFill>
                          <a:latin typeface="Arial" panose="020B0604020202020204" pitchFamily="34" charset="0"/>
                          <a:cs typeface="Arial" panose="020B0604020202020204" pitchFamily="34" charset="0"/>
                        </a:rPr>
                        <a:t>Quản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trị</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bán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hàng</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a:solidFill>
                            <a:schemeClr val="tx1"/>
                          </a:solidFill>
                          <a:latin typeface="Arial" panose="020B0604020202020204" pitchFamily="34" charset="0"/>
                          <a:cs typeface="Arial" panose="020B0604020202020204" pitchFamily="34" charset="0"/>
                        </a:rPr>
                        <a:t>Cao</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Tốt</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Thấp</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Ưu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Thấp</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3191313674"/>
                  </a:ext>
                </a:extLst>
              </a:tr>
              <a:tr h="448056">
                <a:tc vMerge="1">
                  <a:txBody>
                    <a:bodyPr/>
                    <a:lstStyle/>
                    <a:p>
                      <a:endParaRPr lang="en-US" sz="1200" dirty="0"/>
                    </a:p>
                  </a:txBody>
                  <a:tcPr/>
                </a:tc>
                <a:tc>
                  <a:txBody>
                    <a:bodyPr/>
                    <a:lstStyle/>
                    <a:p>
                      <a:r>
                        <a:rPr lang="en-US" sz="1200" err="1">
                          <a:solidFill>
                            <a:schemeClr val="tx1"/>
                          </a:solidFill>
                          <a:latin typeface="Arial" panose="020B0604020202020204" pitchFamily="34" charset="0"/>
                          <a:cs typeface="Arial" panose="020B0604020202020204" pitchFamily="34" charset="0"/>
                        </a:rPr>
                        <a:t>Tổng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đài</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a:solidFill>
                            <a:schemeClr val="tx1"/>
                          </a:solidFill>
                          <a:latin typeface="Arial" panose="020B0604020202020204" pitchFamily="34" charset="0"/>
                          <a:cs typeface="Arial" panose="020B0604020202020204" pitchFamily="34" charset="0"/>
                        </a:rPr>
                        <a:t>Cao</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Tốt</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Thấp</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Ưu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925540934"/>
                  </a:ext>
                </a:extLst>
              </a:tr>
              <a:tr h="448056">
                <a:tc rowSpan="4">
                  <a:txBody>
                    <a:bodyPr/>
                    <a:lstStyle/>
                    <a:p>
                      <a:r>
                        <a:rPr lang="en-US" sz="1200" b="1" err="1">
                          <a:solidFill>
                            <a:schemeClr val="bg1"/>
                          </a:solidFill>
                          <a:latin typeface="Arial" panose="020B0604020202020204" pitchFamily="34" charset="0"/>
                          <a:cs typeface="Arial" panose="020B0604020202020204" pitchFamily="34" charset="0"/>
                        </a:rPr>
                        <a:t>Các</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giải</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pháp</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nâng</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cao</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khả</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năng</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kết</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nối</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chuỗi</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cung</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ứng</a:t>
                      </a:r>
                      <a:endParaRPr lang="en-US" sz="1200" b="1">
                        <a:solidFill>
                          <a:schemeClr val="bg1"/>
                        </a:solidFill>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8A700"/>
                    </a:solidFill>
                  </a:tcPr>
                </a:tc>
                <a:tc>
                  <a:txBody>
                    <a:bodyPr/>
                    <a:lstStyle/>
                    <a:p>
                      <a:r>
                        <a:rPr lang="en-US" sz="1200">
                          <a:solidFill>
                            <a:schemeClr val="tx1"/>
                          </a:solidFill>
                          <a:latin typeface="Arial" panose="020B0604020202020204" pitchFamily="34" charset="0"/>
                          <a:cs typeface="Arial" panose="020B0604020202020204" pitchFamily="34" charset="0"/>
                        </a:rPr>
                        <a:t>ERP</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Quản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lý</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kho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mua</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bán</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Lợi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142603945"/>
                  </a:ext>
                </a:extLst>
              </a:tr>
              <a:tr h="448056">
                <a:tc vMerge="1">
                  <a:txBody>
                    <a:bodyPr/>
                    <a:lstStyle/>
                    <a:p>
                      <a:endParaRPr lang="en-US" sz="1200" dirty="0"/>
                    </a:p>
                  </a:txBody>
                  <a:tcPr/>
                </a:tc>
                <a:tc>
                  <a:txBody>
                    <a:bodyPr/>
                    <a:lstStyle/>
                    <a:p>
                      <a:r>
                        <a:rPr lang="en-US" sz="1200" err="1">
                          <a:solidFill>
                            <a:schemeClr val="tx1"/>
                          </a:solidFill>
                          <a:latin typeface="Arial" panose="020B0604020202020204" pitchFamily="34" charset="0"/>
                          <a:cs typeface="Arial" panose="020B0604020202020204" pitchFamily="34" charset="0"/>
                        </a:rPr>
                        <a:t>Quản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trị</a:t>
                      </a:r>
                      <a:r>
                        <a:rPr lang="en-US" sz="1200" baseline="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Kênh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phân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phối</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Thấp</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Tốt</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Lợi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Thấp</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944590301"/>
                  </a:ext>
                </a:extLst>
              </a:tr>
              <a:tr h="448056">
                <a:tc vMerge="1">
                  <a:txBody>
                    <a:bodyPr/>
                    <a:lstStyle/>
                    <a:p>
                      <a:endParaRPr lang="en-US" sz="1200" dirty="0"/>
                    </a:p>
                  </a:txBody>
                  <a:tcPr/>
                </a:tc>
                <a:tc>
                  <a:txBody>
                    <a:bodyPr/>
                    <a:lstStyle/>
                    <a:p>
                      <a:r>
                        <a:rPr lang="en-US" sz="1200" err="1">
                          <a:solidFill>
                            <a:schemeClr val="tx1"/>
                          </a:solidFill>
                          <a:latin typeface="Arial" panose="020B0604020202020204" pitchFamily="34" charset="0"/>
                          <a:cs typeface="Arial" panose="020B0604020202020204" pitchFamily="34" charset="0"/>
                        </a:rPr>
                        <a:t>Quản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trị</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tài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sản</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Thấp</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2546343417"/>
                  </a:ext>
                </a:extLst>
              </a:tr>
              <a:tr h="448056">
                <a:tc vMerge="1">
                  <a:txBody>
                    <a:bodyPr/>
                    <a:lstStyle/>
                    <a:p>
                      <a:endParaRPr lang="en-US" sz="1200" dirty="0"/>
                    </a:p>
                  </a:txBody>
                  <a:tcPr/>
                </a:tc>
                <a:tc>
                  <a:txBody>
                    <a:bodyPr/>
                    <a:lstStyle/>
                    <a:p>
                      <a:r>
                        <a:rPr lang="en-US" sz="1200" err="1">
                          <a:solidFill>
                            <a:schemeClr val="tx1"/>
                          </a:solidFill>
                          <a:latin typeface="Arial" panose="020B0604020202020204" pitchFamily="34" charset="0"/>
                          <a:cs typeface="Arial" panose="020B0604020202020204" pitchFamily="34" charset="0"/>
                        </a:rPr>
                        <a:t>Quản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lý</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kho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vận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tải</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a:solidFill>
                            <a:schemeClr val="tx1"/>
                          </a:solidFill>
                          <a:latin typeface="Arial" panose="020B0604020202020204" pitchFamily="34" charset="0"/>
                          <a:cs typeface="Arial" panose="020B0604020202020204" pitchFamily="34" charset="0"/>
                        </a:rPr>
                        <a:t>Cao</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734925318"/>
                  </a:ext>
                </a:extLst>
              </a:tr>
              <a:tr h="448056">
                <a:tc rowSpan="4">
                  <a:txBody>
                    <a:bodyPr/>
                    <a:lstStyle/>
                    <a:p>
                      <a:r>
                        <a:rPr lang="en-US" sz="1200" b="1" err="1">
                          <a:solidFill>
                            <a:schemeClr val="bg1"/>
                          </a:solidFill>
                          <a:latin typeface="Arial" panose="020B0604020202020204" pitchFamily="34" charset="0"/>
                          <a:cs typeface="Arial" panose="020B0604020202020204" pitchFamily="34" charset="0"/>
                        </a:rPr>
                        <a:t>Các</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giải</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pháp</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về</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quản</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trị</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nội</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bộ</a:t>
                      </a:r>
                      <a:endParaRPr lang="en-US" sz="1200" b="1">
                        <a:solidFill>
                          <a:schemeClr val="bg1"/>
                        </a:solidFill>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8A700"/>
                    </a:solidFill>
                  </a:tcPr>
                </a:tc>
                <a:tc>
                  <a:txBody>
                    <a:bodyPr/>
                    <a:lstStyle/>
                    <a:p>
                      <a:r>
                        <a:rPr lang="en-US" sz="1200" err="1">
                          <a:solidFill>
                            <a:schemeClr val="tx1"/>
                          </a:solidFill>
                          <a:latin typeface="Arial" panose="020B0604020202020204" pitchFamily="34" charset="0"/>
                          <a:cs typeface="Arial" panose="020B0604020202020204" pitchFamily="34" charset="0"/>
                        </a:rPr>
                        <a:t>Quản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trị</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nhân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sự</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a:solidFill>
                            <a:schemeClr val="tx1"/>
                          </a:solidFill>
                          <a:latin typeface="Arial" panose="020B0604020202020204" pitchFamily="34" charset="0"/>
                          <a:cs typeface="Arial" panose="020B0604020202020204" pitchFamily="34" charset="0"/>
                        </a:rPr>
                        <a:t>Cao</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Lợi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3038334149"/>
                  </a:ext>
                </a:extLst>
              </a:tr>
              <a:tr h="448056">
                <a:tc vMerge="1">
                  <a:txBody>
                    <a:bodyPr/>
                    <a:lstStyle/>
                    <a:p>
                      <a:endParaRPr lang="en-US" sz="1200" dirty="0"/>
                    </a:p>
                  </a:txBody>
                  <a:tcPr/>
                </a:tc>
                <a:tc>
                  <a:txBody>
                    <a:bodyPr/>
                    <a:lstStyle/>
                    <a:p>
                      <a:pPr marL="0" marR="0" indent="0" algn="l" defTabSz="913943" rtl="0" eaLnBrk="1" fontAlgn="auto" latinLnBrk="0" hangingPunct="1">
                        <a:lnSpc>
                          <a:spcPct val="100000"/>
                        </a:lnSpc>
                        <a:spcBef>
                          <a:spcPts val="0"/>
                        </a:spcBef>
                        <a:spcAft>
                          <a:spcPts val="0"/>
                        </a:spcAft>
                        <a:buClrTx/>
                        <a:buSzTx/>
                        <a:buFontTx/>
                        <a:buNone/>
                        <a:tabLst/>
                        <a:defRPr/>
                      </a:pPr>
                      <a:r>
                        <a:rPr lang="en-US" sz="1200" baseline="0" err="1">
                          <a:solidFill>
                            <a:schemeClr val="tx1"/>
                          </a:solidFill>
                          <a:latin typeface="Arial" panose="020B0604020202020204" pitchFamily="34" charset="0"/>
                          <a:cs typeface="Arial" panose="020B0604020202020204" pitchFamily="34" charset="0"/>
                        </a:rPr>
                        <a:t>Chấm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công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tính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lương</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a:solidFill>
                            <a:schemeClr val="tx1"/>
                          </a:solidFill>
                          <a:latin typeface="Arial" panose="020B0604020202020204" pitchFamily="34" charset="0"/>
                          <a:cs typeface="Arial" panose="020B0604020202020204" pitchFamily="34" charset="0"/>
                        </a:rPr>
                        <a:t>Cao</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Tốt</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Thấp</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Ưu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518099191"/>
                  </a:ext>
                </a:extLst>
              </a:tr>
              <a:tr h="448056">
                <a:tc vMerge="1">
                  <a:txBody>
                    <a:bodyPr/>
                    <a:lstStyle/>
                    <a:p>
                      <a:endParaRPr lang="en-US" sz="1200" dirty="0"/>
                    </a:p>
                  </a:txBody>
                  <a:tcPr/>
                </a:tc>
                <a:tc>
                  <a:txBody>
                    <a:bodyPr/>
                    <a:lstStyle/>
                    <a:p>
                      <a:pPr marL="0" marR="0" indent="0" algn="l" defTabSz="913943" rtl="0" eaLnBrk="1" fontAlgn="auto" latinLnBrk="0" hangingPunct="1">
                        <a:lnSpc>
                          <a:spcPct val="100000"/>
                        </a:lnSpc>
                        <a:spcBef>
                          <a:spcPts val="0"/>
                        </a:spcBef>
                        <a:spcAft>
                          <a:spcPts val="0"/>
                        </a:spcAft>
                        <a:buClrTx/>
                        <a:buSzTx/>
                        <a:buFontTx/>
                        <a:buNone/>
                        <a:tabLst/>
                        <a:defRPr/>
                      </a:pPr>
                      <a:r>
                        <a:rPr lang="en-US" sz="1200" err="1">
                          <a:solidFill>
                            <a:schemeClr val="tx1"/>
                          </a:solidFill>
                          <a:latin typeface="Arial" panose="020B0604020202020204" pitchFamily="34" charset="0"/>
                          <a:cs typeface="Arial" panose="020B0604020202020204" pitchFamily="34" charset="0"/>
                        </a:rPr>
                        <a:t>Kế</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toán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bảo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hiểm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thuế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a:solidFill>
                            <a:schemeClr val="tx1"/>
                          </a:solidFill>
                          <a:latin typeface="Arial" panose="020B0604020202020204" pitchFamily="34" charset="0"/>
                          <a:cs typeface="Arial" panose="020B0604020202020204" pitchFamily="34" charset="0"/>
                        </a:rPr>
                        <a:t>Cao</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Tốt</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Thấp</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Ưu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Thấp</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1081600832"/>
                  </a:ext>
                </a:extLst>
              </a:tr>
              <a:tr h="448056">
                <a:tc vMerge="1">
                  <a:txBody>
                    <a:bodyPr/>
                    <a:lstStyle/>
                    <a:p>
                      <a:endParaRPr lang="en-US" sz="1200" dirty="0"/>
                    </a:p>
                  </a:txBody>
                  <a:tcPr/>
                </a:tc>
                <a:tc>
                  <a:txBody>
                    <a:bodyPr/>
                    <a:lstStyle/>
                    <a:p>
                      <a:pPr marL="0" marR="0" indent="0" algn="l" defTabSz="913943" rtl="0" eaLnBrk="1" fontAlgn="auto" latinLnBrk="0" hangingPunct="1">
                        <a:lnSpc>
                          <a:spcPct val="100000"/>
                        </a:lnSpc>
                        <a:spcBef>
                          <a:spcPts val="0"/>
                        </a:spcBef>
                        <a:spcAft>
                          <a:spcPts val="0"/>
                        </a:spcAft>
                        <a:buClrTx/>
                        <a:buSzTx/>
                        <a:buFontTx/>
                        <a:buNone/>
                        <a:tabLst/>
                        <a:defRPr/>
                      </a:pPr>
                      <a:r>
                        <a:rPr lang="en-US" sz="1200" baseline="0" err="1">
                          <a:solidFill>
                            <a:schemeClr val="tx1"/>
                          </a:solidFill>
                          <a:latin typeface="Arial" panose="020B0604020202020204" pitchFamily="34" charset="0"/>
                          <a:cs typeface="Arial" panose="020B0604020202020204" pitchFamily="34" charset="0"/>
                        </a:rPr>
                        <a:t>Hóa</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đơn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điện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tử</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a:solidFill>
                            <a:schemeClr val="tx1"/>
                          </a:solidFill>
                          <a:latin typeface="Arial" panose="020B0604020202020204" pitchFamily="34" charset="0"/>
                          <a:cs typeface="Arial" panose="020B0604020202020204" pitchFamily="34" charset="0"/>
                        </a:rPr>
                        <a:t>Cao</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Tốt</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Thấp</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err="1">
                          <a:solidFill>
                            <a:schemeClr val="tx1"/>
                          </a:solidFill>
                          <a:latin typeface="Arial" panose="020B0604020202020204" pitchFamily="34" charset="0"/>
                          <a:cs typeface="Arial" panose="020B0604020202020204" pitchFamily="34" charset="0"/>
                        </a:rPr>
                        <a:t>Ưu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a:solidFill>
                            <a:schemeClr val="tx1"/>
                          </a:solidFill>
                          <a:latin typeface="Arial" panose="020B0604020202020204" pitchFamily="34" charset="0"/>
                          <a:cs typeface="Arial" panose="020B0604020202020204" pitchFamily="34" charset="0"/>
                        </a:rPr>
                        <a:t>x</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592384680"/>
                  </a:ext>
                </a:extLst>
              </a:tr>
            </a:tbl>
          </a:graphicData>
        </a:graphic>
      </p:graphicFrame>
      <p:grpSp>
        <p:nvGrpSpPr>
          <p:cNvPr id="11" name="Group 10">
            <a:extLst>
              <a:ext uri="{FF2B5EF4-FFF2-40B4-BE49-F238E27FC236}">
                <a16:creationId xmlns:a16="http://schemas.microsoft.com/office/drawing/2014/main" xmlns="" id="{13A3A801-4CDB-400A-9748-1A9BB98C6638}"/>
              </a:ext>
            </a:extLst>
          </p:cNvPr>
          <p:cNvGrpSpPr/>
          <p:nvPr/>
        </p:nvGrpSpPr>
        <p:grpSpPr>
          <a:xfrm>
            <a:off x="0" y="0"/>
            <a:ext cx="6858000" cy="570668"/>
            <a:chOff x="0" y="0"/>
            <a:chExt cx="6858000" cy="570668"/>
          </a:xfrm>
        </p:grpSpPr>
        <p:sp>
          <p:nvSpPr>
            <p:cNvPr id="12" name="object 8">
              <a:extLst>
                <a:ext uri="{FF2B5EF4-FFF2-40B4-BE49-F238E27FC236}">
                  <a16:creationId xmlns:a16="http://schemas.microsoft.com/office/drawing/2014/main" xmlns="" id="{577EB973-EAD3-4764-A61E-563A6DEA65DB}"/>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2">
              <a:extLst>
                <a:ext uri="{FF2B5EF4-FFF2-40B4-BE49-F238E27FC236}">
                  <a16:creationId xmlns:a16="http://schemas.microsoft.com/office/drawing/2014/main" xmlns="" id="{97E82891-3933-43EA-99E1-F78FF6552E24}"/>
                </a:ext>
              </a:extLst>
            </p:cNvPr>
            <p:cNvSpPr txBox="1"/>
            <p:nvPr/>
          </p:nvSpPr>
          <p:spPr>
            <a:xfrm>
              <a:off x="203868" y="217988"/>
              <a:ext cx="6533815" cy="259045"/>
            </a:xfrm>
            <a:prstGeom prst="rect">
              <a:avLst/>
            </a:prstGeom>
          </p:spPr>
          <p:txBody>
            <a:bodyPr vert="horz" wrap="square" lIns="0" tIns="12700" rIns="0" bIns="0" rtlCol="0">
              <a:spAutoFit/>
            </a:bodyPr>
            <a:lstStyle/>
            <a:p>
              <a:pPr marL="12700" lvl="0">
                <a:spcBef>
                  <a:spcPts val="100"/>
                </a:spcBef>
                <a:defRPr/>
              </a:pPr>
              <a:r>
                <a:rPr lang="en-US" sz="1600" b="1" err="1">
                  <a:solidFill>
                    <a:srgbClr val="947C00"/>
                  </a:solidFill>
                  <a:latin typeface="Arial" panose="020B0604020202020204" pitchFamily="34" charset="0"/>
                  <a:cs typeface="Arial" panose="020B0604020202020204" pitchFamily="34" charset="0"/>
                </a:rPr>
                <a:t>Phần</a:t>
              </a:r>
              <a:r>
                <a:rPr lang="en-US" sz="1600" b="1">
                  <a:solidFill>
                    <a:srgbClr val="947C00"/>
                  </a:solidFill>
                  <a:latin typeface="Arial" panose="020B0604020202020204" pitchFamily="34" charset="0"/>
                  <a:cs typeface="Arial" panose="020B0604020202020204" pitchFamily="34" charset="0"/>
                </a:rPr>
                <a:t> V. </a:t>
              </a:r>
              <a:r>
                <a:rPr lang="en-US" sz="1600" b="1" err="1">
                  <a:solidFill>
                    <a:srgbClr val="947C00"/>
                  </a:solidFill>
                  <a:latin typeface="Arial" panose="020B0604020202020204" pitchFamily="34" charset="0"/>
                  <a:cs typeface="Arial" panose="020B0604020202020204" pitchFamily="34" charset="0"/>
                </a:rPr>
                <a:t>Chỉ</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dẫn</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các</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giải</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pháp</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công</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nghệ</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theo</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lộ</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trình</a:t>
              </a:r>
              <a:r>
                <a:rPr lang="en-US" sz="1600" b="1">
                  <a:solidFill>
                    <a:srgbClr val="947C00"/>
                  </a:solidFill>
                  <a:latin typeface="Arial" panose="020B0604020202020204" pitchFamily="34" charset="0"/>
                  <a:cs typeface="Arial" panose="020B0604020202020204" pitchFamily="34" charset="0"/>
                </a:rPr>
                <a:t> CĐS</a:t>
              </a:r>
            </a:p>
          </p:txBody>
        </p:sp>
        <p:sp>
          <p:nvSpPr>
            <p:cNvPr id="14" name="object 5">
              <a:extLst>
                <a:ext uri="{FF2B5EF4-FFF2-40B4-BE49-F238E27FC236}">
                  <a16:creationId xmlns:a16="http://schemas.microsoft.com/office/drawing/2014/main" xmlns="" id="{DA14FC98-2065-413A-8A6F-CB7FC0FF6599}"/>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xmlns="" id="{2B5D311F-E76A-4D21-9C62-7BB404F41A38}"/>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5850929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46</a:t>
            </a:fld>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2315238608"/>
              </p:ext>
            </p:extLst>
          </p:nvPr>
        </p:nvGraphicFramePr>
        <p:xfrm>
          <a:off x="475488" y="1078992"/>
          <a:ext cx="5910598" cy="7727062"/>
        </p:xfrm>
        <a:graphic>
          <a:graphicData uri="http://schemas.openxmlformats.org/drawingml/2006/table">
            <a:tbl>
              <a:tblPr firstRow="1" bandRow="1">
                <a:tableStyleId>{F5AB1C69-6EDB-4FF4-983F-18BD219EF322}</a:tableStyleId>
              </a:tblPr>
              <a:tblGrid>
                <a:gridCol w="777240">
                  <a:extLst>
                    <a:ext uri="{9D8B030D-6E8A-4147-A177-3AD203B41FA5}">
                      <a16:colId xmlns:a16="http://schemas.microsoft.com/office/drawing/2014/main" xmlns="" val="2096610422"/>
                    </a:ext>
                  </a:extLst>
                </a:gridCol>
                <a:gridCol w="1344168">
                  <a:extLst>
                    <a:ext uri="{9D8B030D-6E8A-4147-A177-3AD203B41FA5}">
                      <a16:colId xmlns:a16="http://schemas.microsoft.com/office/drawing/2014/main" xmlns="" val="814302733"/>
                    </a:ext>
                  </a:extLst>
                </a:gridCol>
                <a:gridCol w="722376">
                  <a:extLst>
                    <a:ext uri="{9D8B030D-6E8A-4147-A177-3AD203B41FA5}">
                      <a16:colId xmlns:a16="http://schemas.microsoft.com/office/drawing/2014/main" xmlns="" val="2153829003"/>
                    </a:ext>
                  </a:extLst>
                </a:gridCol>
                <a:gridCol w="722376">
                  <a:extLst>
                    <a:ext uri="{9D8B030D-6E8A-4147-A177-3AD203B41FA5}">
                      <a16:colId xmlns:a16="http://schemas.microsoft.com/office/drawing/2014/main" xmlns="" val="1772193766"/>
                    </a:ext>
                  </a:extLst>
                </a:gridCol>
                <a:gridCol w="722376">
                  <a:extLst>
                    <a:ext uri="{9D8B030D-6E8A-4147-A177-3AD203B41FA5}">
                      <a16:colId xmlns:a16="http://schemas.microsoft.com/office/drawing/2014/main" xmlns="" val="825406365"/>
                    </a:ext>
                  </a:extLst>
                </a:gridCol>
                <a:gridCol w="811031">
                  <a:extLst>
                    <a:ext uri="{9D8B030D-6E8A-4147-A177-3AD203B41FA5}">
                      <a16:colId xmlns:a16="http://schemas.microsoft.com/office/drawing/2014/main" xmlns="" val="1102295147"/>
                    </a:ext>
                  </a:extLst>
                </a:gridCol>
                <a:gridCol w="811031">
                  <a:extLst>
                    <a:ext uri="{9D8B030D-6E8A-4147-A177-3AD203B41FA5}">
                      <a16:colId xmlns:a16="http://schemas.microsoft.com/office/drawing/2014/main" xmlns="" val="1284488148"/>
                    </a:ext>
                  </a:extLst>
                </a:gridCol>
              </a:tblGrid>
              <a:tr h="847583">
                <a:tc>
                  <a:txBody>
                    <a:bodyPr/>
                    <a:lstStyle/>
                    <a:p>
                      <a:pPr algn="ctr"/>
                      <a:r>
                        <a:rPr lang="en-US" sz="1200" err="1">
                          <a:solidFill>
                            <a:schemeClr val="bg1"/>
                          </a:solidFill>
                          <a:latin typeface="Arial" panose="020B0604020202020204" pitchFamily="34" charset="0"/>
                          <a:cs typeface="Arial" panose="020B0604020202020204" pitchFamily="34" charset="0"/>
                        </a:rPr>
                        <a:t>Nhóm</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giải</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pháp</a:t>
                      </a:r>
                      <a:endParaRPr lang="en-US" sz="1200">
                        <a:solidFill>
                          <a:schemeClr val="bg1"/>
                        </a:solidFill>
                        <a:latin typeface="Arial" panose="020B0604020202020204" pitchFamily="34" charset="0"/>
                        <a:cs typeface="Arial" panose="020B0604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Giải</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pháp</a:t>
                      </a:r>
                      <a:endParaRPr lang="en-US" sz="1200">
                        <a:solidFill>
                          <a:schemeClr val="bg1"/>
                        </a:solidFill>
                        <a:latin typeface="Arial" panose="020B0604020202020204" pitchFamily="34" charset="0"/>
                        <a:cs typeface="Arial" panose="020B0604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Mức</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độ</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sẵn</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sàng</a:t>
                      </a:r>
                      <a:endParaRPr lang="en-US" sz="1200">
                        <a:solidFill>
                          <a:schemeClr val="bg1"/>
                        </a:solidFill>
                        <a:latin typeface="Arial" panose="020B0604020202020204" pitchFamily="34" charset="0"/>
                        <a:cs typeface="Arial" panose="020B0604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Chất</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lượng</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giải</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pháp</a:t>
                      </a:r>
                      <a:endParaRPr lang="en-US" sz="1200">
                        <a:solidFill>
                          <a:schemeClr val="bg1"/>
                        </a:solidFill>
                        <a:latin typeface="Arial" panose="020B0604020202020204" pitchFamily="34" charset="0"/>
                        <a:cs typeface="Arial" panose="020B0604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a:solidFill>
                            <a:schemeClr val="bg1"/>
                          </a:solidFill>
                          <a:latin typeface="Arial" panose="020B0604020202020204" pitchFamily="34" charset="0"/>
                          <a:cs typeface="Arial" panose="020B0604020202020204" pitchFamily="34" charset="0"/>
                        </a:rPr>
                        <a:t>Chi </a:t>
                      </a:r>
                      <a:r>
                        <a:rPr lang="en-US" sz="1200" err="1">
                          <a:solidFill>
                            <a:schemeClr val="bg1"/>
                          </a:solidFill>
                          <a:latin typeface="Arial" panose="020B0604020202020204" pitchFamily="34" charset="0"/>
                          <a:cs typeface="Arial" panose="020B0604020202020204" pitchFamily="34" charset="0"/>
                        </a:rPr>
                        <a:t>phí</a:t>
                      </a:r>
                      <a:endParaRPr lang="en-US" sz="1200">
                        <a:solidFill>
                          <a:schemeClr val="bg1"/>
                        </a:solidFill>
                        <a:latin typeface="Arial" panose="020B0604020202020204" pitchFamily="34" charset="0"/>
                        <a:cs typeface="Arial" panose="020B0604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Nhà</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cung</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cấp</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t</a:t>
                      </a:r>
                      <a:r>
                        <a:rPr lang="en-US" sz="1200" err="1">
                          <a:solidFill>
                            <a:schemeClr val="bg1"/>
                          </a:solidFill>
                          <a:latin typeface="Arial" panose="020B0604020202020204" pitchFamily="34" charset="0"/>
                          <a:cs typeface="Arial" panose="020B0604020202020204" pitchFamily="34" charset="0"/>
                        </a:rPr>
                        <a:t>rong</a:t>
                      </a:r>
                      <a:r>
                        <a:rPr lang="en-US" sz="1200">
                          <a:solidFill>
                            <a:schemeClr val="bg1"/>
                          </a:solidFill>
                          <a:latin typeface="Arial" panose="020B0604020202020204" pitchFamily="34" charset="0"/>
                          <a:cs typeface="Arial" panose="020B0604020202020204" pitchFamily="34" charset="0"/>
                        </a:rPr>
                        <a:t> </a:t>
                      </a:r>
                      <a:r>
                        <a:rPr lang="en-US" sz="1200" err="1">
                          <a:solidFill>
                            <a:schemeClr val="bg1"/>
                          </a:solidFill>
                          <a:latin typeface="Arial" panose="020B0604020202020204" pitchFamily="34" charset="0"/>
                          <a:cs typeface="Arial" panose="020B0604020202020204" pitchFamily="34" charset="0"/>
                        </a:rPr>
                        <a:t>nước</a:t>
                      </a:r>
                      <a:endParaRPr lang="en-US" sz="1200">
                        <a:solidFill>
                          <a:schemeClr val="bg1"/>
                        </a:solidFill>
                        <a:latin typeface="Arial" panose="020B0604020202020204" pitchFamily="34" charset="0"/>
                        <a:cs typeface="Arial" panose="020B0604020202020204" pitchFamily="34" charset="0"/>
                      </a:endParaRPr>
                    </a:p>
                  </a:txBody>
                  <a:tcPr marL="18288" marR="182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Nhà</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cung</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cấp</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n</a:t>
                      </a:r>
                      <a:r>
                        <a:rPr lang="en-US" sz="1200" err="1">
                          <a:solidFill>
                            <a:schemeClr val="bg1"/>
                          </a:solidFill>
                          <a:latin typeface="Arial" panose="020B0604020202020204" pitchFamily="34" charset="0"/>
                          <a:cs typeface="Arial" panose="020B0604020202020204" pitchFamily="34" charset="0"/>
                        </a:rPr>
                        <a:t>ước</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ngoài</a:t>
                      </a:r>
                      <a:endParaRPr lang="en-US" sz="1200">
                        <a:solidFill>
                          <a:schemeClr val="bg1"/>
                        </a:solidFill>
                        <a:latin typeface="Arial" panose="020B0604020202020204" pitchFamily="34" charset="0"/>
                        <a:cs typeface="Arial" panose="020B0604020202020204" pitchFamily="34" charset="0"/>
                      </a:endParaRPr>
                    </a:p>
                  </a:txBody>
                  <a:tcPr marL="18288" marR="182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extLst>
                  <a:ext uri="{0D108BD9-81ED-4DB2-BD59-A6C34878D82A}">
                    <a16:rowId xmlns:a16="http://schemas.microsoft.com/office/drawing/2014/main" xmlns="" val="3450680074"/>
                  </a:ext>
                </a:extLst>
              </a:tr>
              <a:tr h="414374">
                <a:tc rowSpan="6">
                  <a:txBody>
                    <a:bodyPr/>
                    <a:lstStyle/>
                    <a:p>
                      <a:r>
                        <a:rPr lang="en-US" sz="1200" b="1" err="1">
                          <a:solidFill>
                            <a:schemeClr val="bg1"/>
                          </a:solidFill>
                          <a:latin typeface="Arial" panose="020B0604020202020204" pitchFamily="34" charset="0"/>
                          <a:cs typeface="Arial" panose="020B0604020202020204" pitchFamily="34" charset="0"/>
                        </a:rPr>
                        <a:t>Hạ</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tầng</a:t>
                      </a:r>
                      <a:r>
                        <a:rPr lang="en-US" sz="1200" b="1" baseline="0">
                          <a:solidFill>
                            <a:schemeClr val="bg1"/>
                          </a:solidFill>
                          <a:latin typeface="Arial" panose="020B0604020202020204" pitchFamily="34" charset="0"/>
                          <a:cs typeface="Arial" panose="020B0604020202020204" pitchFamily="34" charset="0"/>
                        </a:rPr>
                        <a:t> CNTT, </a:t>
                      </a:r>
                      <a:r>
                        <a:rPr lang="en-US" sz="1200" b="1" baseline="0" err="1">
                          <a:solidFill>
                            <a:schemeClr val="bg1"/>
                          </a:solidFill>
                          <a:latin typeface="Arial" panose="020B0604020202020204" pitchFamily="34" charset="0"/>
                          <a:cs typeface="Arial" panose="020B0604020202020204" pitchFamily="34" charset="0"/>
                        </a:rPr>
                        <a:t>dữ</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liệu</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phân</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tích</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dữ</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liệu</a:t>
                      </a:r>
                      <a:endParaRPr lang="en-US" sz="1200" b="1">
                        <a:solidFill>
                          <a:schemeClr val="bg1"/>
                        </a:solidFill>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8A700"/>
                    </a:solidFill>
                  </a:tcPr>
                </a:tc>
                <a:tc>
                  <a:txBody>
                    <a:bodyPr/>
                    <a:lstStyle/>
                    <a:p>
                      <a:pPr algn="l">
                        <a:lnSpc>
                          <a:spcPct val="95000"/>
                        </a:lnSpc>
                      </a:pPr>
                      <a:r>
                        <a:rPr lang="en-US" sz="1200" err="1">
                          <a:solidFill>
                            <a:schemeClr val="tx1"/>
                          </a:solidFill>
                          <a:latin typeface="Arial" panose="020B0604020202020204" pitchFamily="34" charset="0"/>
                          <a:cs typeface="Arial" panose="020B0604020202020204" pitchFamily="34" charset="0"/>
                        </a:rPr>
                        <a:t>Thiết</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bị</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mạng</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a:solidFill>
                            <a:schemeClr val="tx1"/>
                          </a:solidFill>
                          <a:latin typeface="Arial" panose="020B0604020202020204" pitchFamily="34" charset="0"/>
                          <a:cs typeface="Arial" panose="020B0604020202020204" pitchFamily="34" charset="0"/>
                        </a:rPr>
                        <a:t>Cao</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Tốt</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a:solidFill>
                            <a:schemeClr val="tx1"/>
                          </a:solidFill>
                          <a:latin typeface="Arial" panose="020B0604020202020204" pitchFamily="34" charset="0"/>
                          <a:cs typeface="Arial" panose="020B0604020202020204" pitchFamily="34" charset="0"/>
                        </a:rPr>
                        <a:t>x</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Ưu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356866603"/>
                  </a:ext>
                </a:extLst>
              </a:tr>
              <a:tr h="249943">
                <a:tc vMerge="1">
                  <a:txBody>
                    <a:bodyPr/>
                    <a:lstStyle/>
                    <a:p>
                      <a:endParaRPr lang="en-US" sz="1200" dirty="0"/>
                    </a:p>
                  </a:txBody>
                  <a:tcPr/>
                </a:tc>
                <a:tc>
                  <a:txBody>
                    <a:bodyPr/>
                    <a:lstStyle/>
                    <a:p>
                      <a:pPr algn="l">
                        <a:lnSpc>
                          <a:spcPct val="95000"/>
                        </a:lnSpc>
                      </a:pPr>
                      <a:r>
                        <a:rPr lang="en-US" sz="1200" err="1">
                          <a:solidFill>
                            <a:schemeClr val="tx1"/>
                          </a:solidFill>
                          <a:latin typeface="Arial" panose="020B0604020202020204" pitchFamily="34" charset="0"/>
                          <a:cs typeface="Arial" panose="020B0604020202020204" pitchFamily="34" charset="0"/>
                        </a:rPr>
                        <a:t>Máy</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chủ</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a:solidFill>
                            <a:schemeClr val="tx1"/>
                          </a:solidFill>
                          <a:latin typeface="Arial" panose="020B0604020202020204" pitchFamily="34" charset="0"/>
                          <a:cs typeface="Arial" panose="020B0604020202020204" pitchFamily="34" charset="0"/>
                        </a:rPr>
                        <a:t>Cao</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Tốt</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Thấp</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a:solidFill>
                            <a:schemeClr val="tx1"/>
                          </a:solidFill>
                          <a:latin typeface="Arial" panose="020B0604020202020204" pitchFamily="34" charset="0"/>
                          <a:cs typeface="Arial" panose="020B0604020202020204" pitchFamily="34" charset="0"/>
                        </a:rPr>
                        <a:t>x</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Ưu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4014203494"/>
                  </a:ext>
                </a:extLst>
              </a:tr>
              <a:tr h="455180">
                <a:tc vMerge="1">
                  <a:txBody>
                    <a:bodyPr/>
                    <a:lstStyle/>
                    <a:p>
                      <a:endParaRPr lang="en-US" sz="1200" dirty="0"/>
                    </a:p>
                  </a:txBody>
                  <a:tcPr/>
                </a:tc>
                <a:tc>
                  <a:txBody>
                    <a:bodyPr/>
                    <a:lstStyle/>
                    <a:p>
                      <a:pPr algn="l">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tâm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dữ</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liệu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tại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Việt</a:t>
                      </a:r>
                      <a:r>
                        <a:rPr lang="en-US" sz="1200" baseline="0">
                          <a:solidFill>
                            <a:schemeClr val="tx1"/>
                          </a:solidFill>
                          <a:latin typeface="Arial" panose="020B0604020202020204" pitchFamily="34" charset="0"/>
                          <a:cs typeface="Arial" panose="020B0604020202020204" pitchFamily="34" charset="0"/>
                        </a:rPr>
                        <a:t> Nam)</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a:solidFill>
                            <a:schemeClr val="tx1"/>
                          </a:solidFill>
                          <a:latin typeface="Arial" panose="020B0604020202020204" pitchFamily="34" charset="0"/>
                          <a:cs typeface="Arial" panose="020B0604020202020204" pitchFamily="34" charset="0"/>
                        </a:rPr>
                        <a:t>Cao</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Tốt</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Thấp</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Ưu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Thấp</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1503837213"/>
                  </a:ext>
                </a:extLst>
              </a:tr>
              <a:tr h="414374">
                <a:tc vMerge="1">
                  <a:txBody>
                    <a:bodyPr/>
                    <a:lstStyle/>
                    <a:p>
                      <a:endParaRPr lang="en-US" sz="1200" dirty="0"/>
                    </a:p>
                  </a:txBody>
                  <a:tcPr/>
                </a:tc>
                <a:tc>
                  <a:txBody>
                    <a:bodyPr/>
                    <a:lstStyle/>
                    <a:p>
                      <a:pPr algn="l">
                        <a:lnSpc>
                          <a:spcPct val="95000"/>
                        </a:lnSpc>
                      </a:pPr>
                      <a:r>
                        <a:rPr lang="en-US" sz="1200" baseline="0" err="1">
                          <a:solidFill>
                            <a:schemeClr val="tx1"/>
                          </a:solidFill>
                          <a:latin typeface="Arial" panose="020B0604020202020204" pitchFamily="34" charset="0"/>
                          <a:cs typeface="Arial" panose="020B0604020202020204" pitchFamily="34" charset="0"/>
                        </a:rPr>
                        <a:t>Dịch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vụ</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đám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mây</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a:solidFill>
                            <a:schemeClr val="tx1"/>
                          </a:solidFill>
                          <a:latin typeface="Arial" panose="020B0604020202020204" pitchFamily="34" charset="0"/>
                          <a:cs typeface="Arial" panose="020B0604020202020204" pitchFamily="34" charset="0"/>
                        </a:rPr>
                        <a:t>Cao</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Tốt</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Lợi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716568739"/>
                  </a:ext>
                </a:extLst>
              </a:tr>
              <a:tr h="436932">
                <a:tc vMerge="1">
                  <a:txBody>
                    <a:bodyPr/>
                    <a:lstStyle/>
                    <a:p>
                      <a:endParaRPr lang="en-US" sz="1200" dirty="0"/>
                    </a:p>
                  </a:txBody>
                  <a:tcPr/>
                </a:tc>
                <a:tc>
                  <a:txBody>
                    <a:bodyPr/>
                    <a:lstStyle/>
                    <a:p>
                      <a:pPr algn="l">
                        <a:lnSpc>
                          <a:spcPct val="95000"/>
                        </a:lnSpc>
                      </a:pPr>
                      <a:r>
                        <a:rPr lang="en-US" sz="1200" err="1">
                          <a:solidFill>
                            <a:schemeClr val="tx1"/>
                          </a:solidFill>
                          <a:latin typeface="Arial" panose="020B0604020202020204" pitchFamily="34" charset="0"/>
                          <a:cs typeface="Arial" panose="020B0604020202020204" pitchFamily="34" charset="0"/>
                        </a:rPr>
                        <a:t>Các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hệ</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thống</a:t>
                      </a:r>
                      <a:r>
                        <a:rPr lang="en-US" sz="1200" baseline="0">
                          <a:solidFill>
                            <a:schemeClr val="tx1"/>
                          </a:solidFill>
                          <a:latin typeface="Arial" panose="020B0604020202020204" pitchFamily="34" charset="0"/>
                          <a:cs typeface="Arial" panose="020B0604020202020204" pitchFamily="34" charset="0"/>
                        </a:rPr>
                        <a:t> CSDL, </a:t>
                      </a:r>
                      <a:r>
                        <a:rPr lang="en-US" sz="1200" baseline="0" err="1">
                          <a:solidFill>
                            <a:schemeClr val="tx1"/>
                          </a:solidFill>
                          <a:latin typeface="Arial" panose="020B0604020202020204" pitchFamily="34" charset="0"/>
                          <a:cs typeface="Arial" panose="020B0604020202020204" pitchFamily="34" charset="0"/>
                        </a:rPr>
                        <a:t>lưu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trữ</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dữ</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liệu</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a:solidFill>
                            <a:schemeClr val="tx1"/>
                          </a:solidFill>
                          <a:latin typeface="Arial" panose="020B0604020202020204" pitchFamily="34" charset="0"/>
                          <a:cs typeface="Arial" panose="020B0604020202020204" pitchFamily="34" charset="0"/>
                        </a:rPr>
                        <a:t>Cao</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Tốt</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a:solidFill>
                            <a:schemeClr val="tx1"/>
                          </a:solidFill>
                          <a:latin typeface="Arial" panose="020B0604020202020204" pitchFamily="34" charset="0"/>
                          <a:cs typeface="Arial" panose="020B0604020202020204" pitchFamily="34" charset="0"/>
                        </a:rPr>
                        <a:t>x</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marL="0" marR="0" indent="0" algn="ctr" defTabSz="913943" rtl="0" eaLnBrk="1" fontAlgn="auto" latinLnBrk="0" hangingPunct="1">
                        <a:lnSpc>
                          <a:spcPct val="95000"/>
                        </a:lnSpc>
                        <a:spcBef>
                          <a:spcPts val="0"/>
                        </a:spcBef>
                        <a:spcAft>
                          <a:spcPts val="0"/>
                        </a:spcAft>
                        <a:buClrTx/>
                        <a:buSzTx/>
                        <a:buFontTx/>
                        <a:buNone/>
                        <a:tabLst/>
                        <a:defRPr/>
                      </a:pPr>
                      <a:r>
                        <a:rPr lang="en-US" sz="1200" err="1">
                          <a:solidFill>
                            <a:schemeClr val="tx1"/>
                          </a:solidFill>
                          <a:latin typeface="Arial" panose="020B0604020202020204" pitchFamily="34" charset="0"/>
                          <a:cs typeface="Arial" panose="020B0604020202020204" pitchFamily="34" charset="0"/>
                        </a:rPr>
                        <a:t>Ưu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3191313674"/>
                  </a:ext>
                </a:extLst>
              </a:tr>
              <a:tr h="455180">
                <a:tc vMerge="1">
                  <a:txBody>
                    <a:bodyPr/>
                    <a:lstStyle/>
                    <a:p>
                      <a:endParaRPr lang="en-US" sz="1200" dirty="0"/>
                    </a:p>
                  </a:txBody>
                  <a:tcPr/>
                </a:tc>
                <a:tc>
                  <a:txBody>
                    <a:bodyPr/>
                    <a:lstStyle/>
                    <a:p>
                      <a:pPr algn="l">
                        <a:lnSpc>
                          <a:spcPct val="95000"/>
                        </a:lnSpc>
                      </a:pPr>
                      <a:r>
                        <a:rPr lang="en-US" sz="1200" err="1">
                          <a:solidFill>
                            <a:schemeClr val="tx1"/>
                          </a:solidFill>
                          <a:latin typeface="Arial" panose="020B0604020202020204" pitchFamily="34" charset="0"/>
                          <a:cs typeface="Arial" panose="020B0604020202020204" pitchFamily="34" charset="0"/>
                        </a:rPr>
                        <a:t>Giải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pháp</a:t>
                      </a:r>
                      <a:r>
                        <a:rPr lang="en-US" sz="1200" baseline="0">
                          <a:solidFill>
                            <a:schemeClr val="tx1"/>
                          </a:solidFill>
                          <a:latin typeface="Arial" panose="020B0604020202020204" pitchFamily="34" charset="0"/>
                          <a:cs typeface="Arial" panose="020B0604020202020204" pitchFamily="34" charset="0"/>
                        </a:rPr>
                        <a:t> &amp; </a:t>
                      </a:r>
                      <a:r>
                        <a:rPr lang="en-US" sz="1200" baseline="0" err="1">
                          <a:solidFill>
                            <a:schemeClr val="tx1"/>
                          </a:solidFill>
                          <a:latin typeface="Arial" panose="020B0604020202020204" pitchFamily="34" charset="0"/>
                          <a:cs typeface="Arial" panose="020B0604020202020204" pitchFamily="34" charset="0"/>
                        </a:rPr>
                        <a:t>dịch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vụ</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phân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tích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dữ</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liệu</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a:solidFill>
                            <a:schemeClr val="tx1"/>
                          </a:solidFill>
                          <a:latin typeface="Arial" panose="020B0604020202020204" pitchFamily="34" charset="0"/>
                          <a:cs typeface="Arial" panose="020B0604020202020204" pitchFamily="34" charset="0"/>
                        </a:rPr>
                        <a:t>Cao</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Lợi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925540934"/>
                  </a:ext>
                </a:extLst>
              </a:tr>
              <a:tr h="455180">
                <a:tc rowSpan="4">
                  <a:txBody>
                    <a:bodyPr/>
                    <a:lstStyle/>
                    <a:p>
                      <a:r>
                        <a:rPr lang="en-US" sz="1200" b="1" err="1">
                          <a:solidFill>
                            <a:schemeClr val="bg1"/>
                          </a:solidFill>
                          <a:latin typeface="Arial" panose="020B0604020202020204" pitchFamily="34" charset="0"/>
                          <a:cs typeface="Arial" panose="020B0604020202020204" pitchFamily="34" charset="0"/>
                        </a:rPr>
                        <a:t>Bảo</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mật</a:t>
                      </a:r>
                      <a:r>
                        <a:rPr lang="en-US" sz="1200" b="1" baseline="0">
                          <a:solidFill>
                            <a:schemeClr val="bg1"/>
                          </a:solidFill>
                          <a:latin typeface="Arial" panose="020B0604020202020204" pitchFamily="34" charset="0"/>
                          <a:cs typeface="Arial" panose="020B0604020202020204" pitchFamily="34" charset="0"/>
                        </a:rPr>
                        <a:t>, an </a:t>
                      </a:r>
                      <a:r>
                        <a:rPr lang="en-US" sz="1200" b="1" baseline="0" err="1">
                          <a:solidFill>
                            <a:schemeClr val="bg1"/>
                          </a:solidFill>
                          <a:latin typeface="Arial" panose="020B0604020202020204" pitchFamily="34" charset="0"/>
                          <a:cs typeface="Arial" panose="020B0604020202020204" pitchFamily="34" charset="0"/>
                        </a:rPr>
                        <a:t>toàn</a:t>
                      </a:r>
                      <a:r>
                        <a:rPr lang="en-US" sz="1200" b="1" baseline="0">
                          <a:solidFill>
                            <a:schemeClr val="bg1"/>
                          </a:solidFill>
                          <a:latin typeface="Arial" panose="020B0604020202020204" pitchFamily="34" charset="0"/>
                          <a:cs typeface="Arial" panose="020B0604020202020204" pitchFamily="34" charset="0"/>
                        </a:rPr>
                        <a:t>, an </a:t>
                      </a:r>
                      <a:r>
                        <a:rPr lang="en-US" sz="1200" b="1" baseline="0" err="1">
                          <a:solidFill>
                            <a:schemeClr val="bg1"/>
                          </a:solidFill>
                          <a:latin typeface="Arial" panose="020B0604020202020204" pitchFamily="34" charset="0"/>
                          <a:cs typeface="Arial" panose="020B0604020202020204" pitchFamily="34" charset="0"/>
                        </a:rPr>
                        <a:t>ninh</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thông</a:t>
                      </a:r>
                      <a:r>
                        <a:rPr lang="en-US" sz="1200" b="1" baseline="0">
                          <a:solidFill>
                            <a:schemeClr val="bg1"/>
                          </a:solidFill>
                          <a:latin typeface="Arial" panose="020B0604020202020204" pitchFamily="34" charset="0"/>
                          <a:cs typeface="Arial" panose="020B0604020202020204" pitchFamily="34" charset="0"/>
                        </a:rPr>
                        <a:t> tin</a:t>
                      </a:r>
                      <a:endParaRPr lang="en-US" sz="1200" b="1">
                        <a:solidFill>
                          <a:schemeClr val="bg1"/>
                        </a:solidFill>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8A700"/>
                    </a:solidFill>
                  </a:tcPr>
                </a:tc>
                <a:tc>
                  <a:txBody>
                    <a:bodyPr/>
                    <a:lstStyle/>
                    <a:p>
                      <a:pPr algn="l">
                        <a:lnSpc>
                          <a:spcPct val="95000"/>
                        </a:lnSpc>
                      </a:pPr>
                      <a:r>
                        <a:rPr lang="en-US" sz="1200" err="1">
                          <a:solidFill>
                            <a:schemeClr val="tx1"/>
                          </a:solidFill>
                          <a:latin typeface="Arial" panose="020B0604020202020204" pitchFamily="34" charset="0"/>
                          <a:cs typeface="Arial" panose="020B0604020202020204" pitchFamily="34" charset="0"/>
                        </a:rPr>
                        <a:t>Thiết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bị</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bảo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mật</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a:solidFill>
                            <a:schemeClr val="tx1"/>
                          </a:solidFill>
                          <a:latin typeface="Arial" panose="020B0604020202020204" pitchFamily="34" charset="0"/>
                          <a:cs typeface="Arial" panose="020B0604020202020204" pitchFamily="34" charset="0"/>
                        </a:rPr>
                        <a:t>Cao</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Tốt</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a:solidFill>
                            <a:schemeClr val="tx1"/>
                          </a:solidFill>
                          <a:latin typeface="Arial" panose="020B0604020202020204" pitchFamily="34" charset="0"/>
                          <a:cs typeface="Arial" panose="020B0604020202020204" pitchFamily="34" charset="0"/>
                        </a:rPr>
                        <a:t>x</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Ưu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142603945"/>
                  </a:ext>
                </a:extLst>
              </a:tr>
              <a:tr h="455180">
                <a:tc vMerge="1">
                  <a:txBody>
                    <a:bodyPr/>
                    <a:lstStyle/>
                    <a:p>
                      <a:endParaRPr lang="en-US" sz="1200" dirty="0"/>
                    </a:p>
                  </a:txBody>
                  <a:tcPr/>
                </a:tc>
                <a:tc>
                  <a:txBody>
                    <a:bodyPr/>
                    <a:lstStyle/>
                    <a:p>
                      <a:pPr algn="l">
                        <a:lnSpc>
                          <a:spcPct val="95000"/>
                        </a:lnSpc>
                      </a:pPr>
                      <a:r>
                        <a:rPr lang="en-US" sz="1200" err="1">
                          <a:solidFill>
                            <a:schemeClr val="tx1"/>
                          </a:solidFill>
                          <a:latin typeface="Arial" panose="020B0604020202020204" pitchFamily="34" charset="0"/>
                          <a:cs typeface="Arial" panose="020B0604020202020204" pitchFamily="34" charset="0"/>
                        </a:rPr>
                        <a:t>Phần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mềm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bảo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mật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chống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xâm</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nhập</a:t>
                      </a:r>
                      <a:endParaRPr lang="en-US" sz="1200" baseline="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a:solidFill>
                            <a:schemeClr val="tx1"/>
                          </a:solidFill>
                          <a:latin typeface="Arial" panose="020B0604020202020204" pitchFamily="34" charset="0"/>
                          <a:cs typeface="Arial" panose="020B0604020202020204" pitchFamily="34" charset="0"/>
                        </a:rPr>
                        <a:t>Cao</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Tốt</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Thấp</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Lợi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944590301"/>
                  </a:ext>
                </a:extLst>
              </a:tr>
              <a:tr h="455180">
                <a:tc vMerge="1">
                  <a:txBody>
                    <a:bodyPr/>
                    <a:lstStyle/>
                    <a:p>
                      <a:endParaRPr lang="en-US" sz="1200" dirty="0"/>
                    </a:p>
                  </a:txBody>
                  <a:tcPr/>
                </a:tc>
                <a:tc>
                  <a:txBody>
                    <a:bodyPr/>
                    <a:lstStyle/>
                    <a:p>
                      <a:pPr algn="l">
                        <a:lnSpc>
                          <a:spcPct val="95000"/>
                        </a:lnSpc>
                      </a:pPr>
                      <a:r>
                        <a:rPr lang="en-US" sz="1200" err="1">
                          <a:solidFill>
                            <a:schemeClr val="tx1"/>
                          </a:solidFill>
                          <a:latin typeface="Arial" panose="020B0604020202020204" pitchFamily="34" charset="0"/>
                          <a:cs typeface="Arial" panose="020B0604020202020204" pitchFamily="34" charset="0"/>
                        </a:rPr>
                        <a:t>Dịch</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vụ</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bảo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mật</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chống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tấn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công</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Ưu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2546343417"/>
                  </a:ext>
                </a:extLst>
              </a:tr>
              <a:tr h="424198">
                <a:tc vMerge="1">
                  <a:txBody>
                    <a:bodyPr/>
                    <a:lstStyle/>
                    <a:p>
                      <a:endParaRPr lang="en-US" sz="1200" dirty="0"/>
                    </a:p>
                  </a:txBody>
                  <a:tcPr/>
                </a:tc>
                <a:tc>
                  <a:txBody>
                    <a:bodyPr/>
                    <a:lstStyle/>
                    <a:p>
                      <a:pPr algn="l">
                        <a:lnSpc>
                          <a:spcPct val="95000"/>
                        </a:lnSpc>
                      </a:pPr>
                      <a:r>
                        <a:rPr lang="en-US" sz="1200" err="1">
                          <a:solidFill>
                            <a:schemeClr val="tx1"/>
                          </a:solidFill>
                          <a:latin typeface="Arial" panose="020B0604020202020204" pitchFamily="34" charset="0"/>
                          <a:cs typeface="Arial" panose="020B0604020202020204" pitchFamily="34" charset="0"/>
                        </a:rPr>
                        <a:t>Chữ</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ký</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số</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chứng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thư</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số</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a:solidFill>
                            <a:schemeClr val="tx1"/>
                          </a:solidFill>
                          <a:latin typeface="Arial" panose="020B0604020202020204" pitchFamily="34" charset="0"/>
                          <a:cs typeface="Arial" panose="020B0604020202020204" pitchFamily="34" charset="0"/>
                        </a:rPr>
                        <a:t>Cao</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Tốt</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Thấp</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Ưu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Thấp</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734925318"/>
                  </a:ext>
                </a:extLst>
              </a:tr>
              <a:tr h="455180">
                <a:tc rowSpan="5">
                  <a:txBody>
                    <a:bodyPr/>
                    <a:lstStyle/>
                    <a:p>
                      <a:r>
                        <a:rPr lang="en-US" sz="1200" b="1" err="1">
                          <a:solidFill>
                            <a:schemeClr val="bg1"/>
                          </a:solidFill>
                          <a:latin typeface="Arial" panose="020B0604020202020204" pitchFamily="34" charset="0"/>
                          <a:cs typeface="Arial" panose="020B0604020202020204" pitchFamily="34" charset="0"/>
                        </a:rPr>
                        <a:t>Phát</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triển</a:t>
                      </a:r>
                      <a:r>
                        <a:rPr lang="en-US" sz="1200" b="1" baseline="0">
                          <a:solidFill>
                            <a:schemeClr val="bg1"/>
                          </a:solidFill>
                          <a:latin typeface="Arial" panose="020B0604020202020204" pitchFamily="34" charset="0"/>
                          <a:cs typeface="Arial" panose="020B0604020202020204" pitchFamily="34" charset="0"/>
                        </a:rPr>
                        <a:t> con </a:t>
                      </a:r>
                      <a:r>
                        <a:rPr lang="en-US" sz="1200" b="1" baseline="0" err="1">
                          <a:solidFill>
                            <a:schemeClr val="bg1"/>
                          </a:solidFill>
                          <a:latin typeface="Arial" panose="020B0604020202020204" pitchFamily="34" charset="0"/>
                          <a:cs typeface="Arial" panose="020B0604020202020204" pitchFamily="34" charset="0"/>
                        </a:rPr>
                        <a:t>người</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tổ</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chức</a:t>
                      </a:r>
                      <a:endParaRPr lang="en-US" sz="1200" b="1">
                        <a:solidFill>
                          <a:schemeClr val="bg1"/>
                        </a:solidFill>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8A700"/>
                    </a:solidFill>
                  </a:tcPr>
                </a:tc>
                <a:tc>
                  <a:txBody>
                    <a:bodyPr/>
                    <a:lstStyle/>
                    <a:p>
                      <a:pPr algn="l">
                        <a:lnSpc>
                          <a:spcPct val="95000"/>
                        </a:lnSpc>
                      </a:pPr>
                      <a:r>
                        <a:rPr lang="en-US" sz="1200">
                          <a:solidFill>
                            <a:schemeClr val="tx1"/>
                          </a:solidFill>
                          <a:latin typeface="Arial" panose="020B0604020202020204" pitchFamily="34" charset="0"/>
                          <a:cs typeface="Arial" panose="020B0604020202020204" pitchFamily="34" charset="0"/>
                        </a:rPr>
                        <a:t>Email, </a:t>
                      </a:r>
                      <a:r>
                        <a:rPr lang="en-US" sz="1200" err="1">
                          <a:solidFill>
                            <a:schemeClr val="tx1"/>
                          </a:solidFill>
                          <a:latin typeface="Arial" panose="020B0604020202020204" pitchFamily="34" charset="0"/>
                          <a:cs typeface="Arial" panose="020B0604020202020204" pitchFamily="34" charset="0"/>
                        </a:rPr>
                        <a:t>Văn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phòng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điện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tử</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Thấp</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Ưu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3038334149"/>
                  </a:ext>
                </a:extLst>
              </a:tr>
              <a:tr h="455180">
                <a:tc vMerge="1">
                  <a:txBody>
                    <a:bodyPr/>
                    <a:lstStyle/>
                    <a:p>
                      <a:endParaRPr lang="en-US" sz="1200" dirty="0"/>
                    </a:p>
                  </a:txBody>
                  <a:tcPr/>
                </a:tc>
                <a:tc>
                  <a:txBody>
                    <a:bodyPr/>
                    <a:lstStyle/>
                    <a:p>
                      <a:pPr algn="l">
                        <a:lnSpc>
                          <a:spcPct val="95000"/>
                        </a:lnSpc>
                      </a:pPr>
                      <a:r>
                        <a:rPr lang="en-US" sz="1200" err="1">
                          <a:solidFill>
                            <a:schemeClr val="tx1"/>
                          </a:solidFill>
                          <a:latin typeface="Arial" panose="020B0604020202020204" pitchFamily="34" charset="0"/>
                          <a:cs typeface="Arial" panose="020B0604020202020204" pitchFamily="34" charset="0"/>
                        </a:rPr>
                        <a:t>Quản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trị</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công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việc</a:t>
                      </a:r>
                      <a:r>
                        <a:rPr lang="en-US" sz="1200" baseline="0">
                          <a:solidFill>
                            <a:schemeClr val="tx1"/>
                          </a:solidFill>
                          <a:latin typeface="Arial" panose="020B0604020202020204" pitchFamily="34" charset="0"/>
                          <a:cs typeface="Arial" panose="020B0604020202020204" pitchFamily="34" charset="0"/>
                        </a:rPr>
                        <a:t>, KPI</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Thấp</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Ưu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518099191"/>
                  </a:ext>
                </a:extLst>
              </a:tr>
              <a:tr h="455180">
                <a:tc vMerge="1">
                  <a:txBody>
                    <a:bodyPr/>
                    <a:lstStyle/>
                    <a:p>
                      <a:endParaRPr lang="en-US" sz="1200" dirty="0"/>
                    </a:p>
                  </a:txBody>
                  <a:tcPr/>
                </a:tc>
                <a:tc>
                  <a:txBody>
                    <a:bodyPr/>
                    <a:lstStyle/>
                    <a:p>
                      <a:pPr algn="l">
                        <a:lnSpc>
                          <a:spcPct val="95000"/>
                        </a:lnSpc>
                      </a:pPr>
                      <a:r>
                        <a:rPr lang="en-US" sz="1200" err="1">
                          <a:solidFill>
                            <a:schemeClr val="tx1"/>
                          </a:solidFill>
                          <a:latin typeface="Arial" panose="020B0604020202020204" pitchFamily="34" charset="0"/>
                          <a:cs typeface="Arial" panose="020B0604020202020204" pitchFamily="34" charset="0"/>
                        </a:rPr>
                        <a:t>Hội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nghị</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trực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tuyến</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a:solidFill>
                            <a:schemeClr val="tx1"/>
                          </a:solidFill>
                          <a:latin typeface="Arial" panose="020B0604020202020204" pitchFamily="34" charset="0"/>
                          <a:cs typeface="Arial" panose="020B0604020202020204" pitchFamily="34" charset="0"/>
                        </a:rPr>
                        <a:t>Cao</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Ưu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1081600832"/>
                  </a:ext>
                </a:extLst>
              </a:tr>
              <a:tr h="414374">
                <a:tc vMerge="1">
                  <a:txBody>
                    <a:bodyPr/>
                    <a:lstStyle/>
                    <a:p>
                      <a:endParaRPr lang="en-US" sz="1200" dirty="0"/>
                    </a:p>
                  </a:txBody>
                  <a:tcPr/>
                </a:tc>
                <a:tc>
                  <a:txBody>
                    <a:bodyPr/>
                    <a:lstStyle/>
                    <a:p>
                      <a:pPr algn="l">
                        <a:lnSpc>
                          <a:spcPct val="95000"/>
                        </a:lnSpc>
                      </a:pPr>
                      <a:r>
                        <a:rPr lang="en-US" sz="1200" err="1">
                          <a:solidFill>
                            <a:schemeClr val="tx1"/>
                          </a:solidFill>
                          <a:latin typeface="Arial" panose="020B0604020202020204" pitchFamily="34" charset="0"/>
                          <a:cs typeface="Arial" panose="020B0604020202020204" pitchFamily="34" charset="0"/>
                        </a:rPr>
                        <a:t>Đào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tạo</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trực</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tuyến</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a:solidFill>
                            <a:schemeClr val="tx1"/>
                          </a:solidFill>
                          <a:latin typeface="Arial" panose="020B0604020202020204" pitchFamily="34" charset="0"/>
                          <a:cs typeface="Arial" panose="020B0604020202020204" pitchFamily="34" charset="0"/>
                        </a:rPr>
                        <a:t>Cao</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Tốt</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Ưu</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thế</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Thấp</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592384680"/>
                  </a:ext>
                </a:extLst>
              </a:tr>
              <a:tr h="414374">
                <a:tc vMerge="1">
                  <a:txBody>
                    <a:bodyPr/>
                    <a:lstStyle/>
                    <a:p>
                      <a:endParaRPr lang="en-US" dirty="0"/>
                    </a:p>
                  </a:txBody>
                  <a:tcPr/>
                </a:tc>
                <a:tc>
                  <a:txBody>
                    <a:bodyPr/>
                    <a:lstStyle/>
                    <a:p>
                      <a:pPr marL="0" marR="0" indent="0" algn="l" defTabSz="913943" rtl="0" eaLnBrk="1" fontAlgn="auto" latinLnBrk="0" hangingPunct="1">
                        <a:lnSpc>
                          <a:spcPct val="95000"/>
                        </a:lnSpc>
                        <a:spcBef>
                          <a:spcPts val="0"/>
                        </a:spcBef>
                        <a:spcAft>
                          <a:spcPts val="0"/>
                        </a:spcAft>
                        <a:buClrTx/>
                        <a:buSzTx/>
                        <a:buFontTx/>
                        <a:buNone/>
                        <a:tabLst/>
                        <a:defRPr/>
                      </a:pPr>
                      <a:r>
                        <a:rPr lang="en-US" sz="1200" err="1">
                          <a:solidFill>
                            <a:schemeClr val="tx1"/>
                          </a:solidFill>
                          <a:latin typeface="Arial" panose="020B0604020202020204" pitchFamily="34" charset="0"/>
                          <a:cs typeface="Arial" panose="020B0604020202020204" pitchFamily="34" charset="0"/>
                        </a:rPr>
                        <a:t>Quản</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trị</a:t>
                      </a:r>
                      <a:r>
                        <a:rPr lang="en-US" sz="1200" baseline="0">
                          <a:solidFill>
                            <a:schemeClr val="tx1"/>
                          </a:solidFill>
                          <a:latin typeface="Arial" panose="020B0604020202020204" pitchFamily="34" charset="0"/>
                          <a:cs typeface="Arial" panose="020B0604020202020204" pitchFamily="34" charset="0"/>
                        </a:rPr>
                        <a:t> tri </a:t>
                      </a:r>
                      <a:r>
                        <a:rPr lang="en-US" sz="1200" baseline="0" err="1">
                          <a:solidFill>
                            <a:schemeClr val="tx1"/>
                          </a:solidFill>
                          <a:latin typeface="Arial" panose="020B0604020202020204" pitchFamily="34" charset="0"/>
                          <a:cs typeface="Arial" panose="020B0604020202020204" pitchFamily="34" charset="0"/>
                        </a:rPr>
                        <a:t>thức</a:t>
                      </a:r>
                      <a:r>
                        <a:rPr lang="en-US" sz="1200" baseline="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Mạng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xã</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hội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nội</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bộ</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ctr">
                        <a:lnSpc>
                          <a:spcPct val="95000"/>
                        </a:lnSpc>
                      </a:pPr>
                      <a:r>
                        <a:rPr lang="en-US" sz="1200" err="1">
                          <a:solidFill>
                            <a:schemeClr val="tx1"/>
                          </a:solidFill>
                          <a:latin typeface="Arial" panose="020B0604020202020204" pitchFamily="34" charset="0"/>
                          <a:cs typeface="Arial" panose="020B0604020202020204" pitchFamily="34" charset="0"/>
                        </a:rPr>
                        <a:t>Trung</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bình</a:t>
                      </a:r>
                      <a:endParaRPr lang="en-US" sz="1200">
                        <a:solidFill>
                          <a:schemeClr val="tx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3681823502"/>
                  </a:ext>
                </a:extLst>
              </a:tr>
            </a:tbl>
          </a:graphicData>
        </a:graphic>
      </p:graphicFrame>
      <p:grpSp>
        <p:nvGrpSpPr>
          <p:cNvPr id="11" name="Group 10">
            <a:extLst>
              <a:ext uri="{FF2B5EF4-FFF2-40B4-BE49-F238E27FC236}">
                <a16:creationId xmlns:a16="http://schemas.microsoft.com/office/drawing/2014/main" xmlns="" id="{9E28FAFC-4392-4F15-AE99-27F5A0907AF5}"/>
              </a:ext>
            </a:extLst>
          </p:cNvPr>
          <p:cNvGrpSpPr/>
          <p:nvPr/>
        </p:nvGrpSpPr>
        <p:grpSpPr>
          <a:xfrm>
            <a:off x="0" y="0"/>
            <a:ext cx="6858000" cy="570668"/>
            <a:chOff x="0" y="0"/>
            <a:chExt cx="6858000" cy="570668"/>
          </a:xfrm>
        </p:grpSpPr>
        <p:sp>
          <p:nvSpPr>
            <p:cNvPr id="12" name="object 8">
              <a:extLst>
                <a:ext uri="{FF2B5EF4-FFF2-40B4-BE49-F238E27FC236}">
                  <a16:creationId xmlns:a16="http://schemas.microsoft.com/office/drawing/2014/main" xmlns="" id="{96F24ED9-A31B-4DD4-BAB3-F0806D98089C}"/>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2">
              <a:extLst>
                <a:ext uri="{FF2B5EF4-FFF2-40B4-BE49-F238E27FC236}">
                  <a16:creationId xmlns:a16="http://schemas.microsoft.com/office/drawing/2014/main" xmlns="" id="{81AF993B-28BA-4230-92C0-45DFFFB0920E}"/>
                </a:ext>
              </a:extLst>
            </p:cNvPr>
            <p:cNvSpPr txBox="1"/>
            <p:nvPr/>
          </p:nvSpPr>
          <p:spPr>
            <a:xfrm>
              <a:off x="203868" y="217988"/>
              <a:ext cx="6533815" cy="259045"/>
            </a:xfrm>
            <a:prstGeom prst="rect">
              <a:avLst/>
            </a:prstGeom>
          </p:spPr>
          <p:txBody>
            <a:bodyPr vert="horz" wrap="square" lIns="0" tIns="12700" rIns="0" bIns="0" rtlCol="0">
              <a:spAutoFit/>
            </a:bodyPr>
            <a:lstStyle/>
            <a:p>
              <a:pPr marL="12700" lvl="0">
                <a:spcBef>
                  <a:spcPts val="100"/>
                </a:spcBef>
                <a:defRPr/>
              </a:pPr>
              <a:r>
                <a:rPr lang="en-US" sz="1600" b="1" err="1">
                  <a:solidFill>
                    <a:srgbClr val="947C00"/>
                  </a:solidFill>
                  <a:latin typeface="Arial" panose="020B0604020202020204" pitchFamily="34" charset="0"/>
                  <a:cs typeface="Arial" panose="020B0604020202020204" pitchFamily="34" charset="0"/>
                </a:rPr>
                <a:t>Phần</a:t>
              </a:r>
              <a:r>
                <a:rPr lang="en-US" sz="1600" b="1">
                  <a:solidFill>
                    <a:srgbClr val="947C00"/>
                  </a:solidFill>
                  <a:latin typeface="Arial" panose="020B0604020202020204" pitchFamily="34" charset="0"/>
                  <a:cs typeface="Arial" panose="020B0604020202020204" pitchFamily="34" charset="0"/>
                </a:rPr>
                <a:t> V. </a:t>
              </a:r>
              <a:r>
                <a:rPr lang="en-US" sz="1600" b="1" err="1">
                  <a:solidFill>
                    <a:srgbClr val="947C00"/>
                  </a:solidFill>
                  <a:latin typeface="Arial" panose="020B0604020202020204" pitchFamily="34" charset="0"/>
                  <a:cs typeface="Arial" panose="020B0604020202020204" pitchFamily="34" charset="0"/>
                </a:rPr>
                <a:t>Chỉ</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dẫn</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các</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giải</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pháp</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công</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nghệ</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theo</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lộ</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trình</a:t>
              </a:r>
              <a:r>
                <a:rPr lang="en-US" sz="1600" b="1">
                  <a:solidFill>
                    <a:srgbClr val="947C00"/>
                  </a:solidFill>
                  <a:latin typeface="Arial" panose="020B0604020202020204" pitchFamily="34" charset="0"/>
                  <a:cs typeface="Arial" panose="020B0604020202020204" pitchFamily="34" charset="0"/>
                </a:rPr>
                <a:t> CĐS</a:t>
              </a:r>
            </a:p>
          </p:txBody>
        </p:sp>
        <p:sp>
          <p:nvSpPr>
            <p:cNvPr id="14" name="object 5">
              <a:extLst>
                <a:ext uri="{FF2B5EF4-FFF2-40B4-BE49-F238E27FC236}">
                  <a16:creationId xmlns:a16="http://schemas.microsoft.com/office/drawing/2014/main" xmlns="" id="{617DB9AF-9663-4C42-985F-C41DF6F772DB}"/>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xmlns="" id="{4CA3C082-19B4-4D54-ACD2-5D11FC21C40F}"/>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16811945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47</a:t>
            </a:fld>
            <a:endParaRPr lang="en-US"/>
          </a:p>
        </p:txBody>
      </p:sp>
      <p:sp>
        <p:nvSpPr>
          <p:cNvPr id="8" name="Content Placeholder 2">
            <a:extLst>
              <a:ext uri="{FF2B5EF4-FFF2-40B4-BE49-F238E27FC236}">
                <a16:creationId xmlns:a16="http://schemas.microsoft.com/office/drawing/2014/main" xmlns="" id="{3105A570-5388-416C-9F2F-186FCBF218DF}"/>
              </a:ext>
            </a:extLst>
          </p:cNvPr>
          <p:cNvSpPr txBox="1">
            <a:spLocks/>
          </p:cNvSpPr>
          <p:nvPr/>
        </p:nvSpPr>
        <p:spPr>
          <a:xfrm>
            <a:off x="471490" y="1078992"/>
            <a:ext cx="5915025" cy="625878"/>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just">
              <a:lnSpc>
                <a:spcPct val="100000"/>
              </a:lnSpc>
              <a:spcBef>
                <a:spcPts val="600"/>
              </a:spcBef>
              <a:spcAft>
                <a:spcPts val="600"/>
              </a:spcAft>
              <a:buFont typeface="+mj-lt"/>
              <a:buAutoNum type="arabicPeriod" startAt="3"/>
            </a:pPr>
            <a:r>
              <a:rPr lang="en-US" sz="1200" b="1" err="1">
                <a:latin typeface="Arial" panose="020B0604020202020204" pitchFamily="34" charset="0"/>
                <a:ea typeface="Calibri" panose="020F0502020204030204" pitchFamily="34" charset="0"/>
                <a:cs typeface="Arial" panose="020B0604020202020204" pitchFamily="34" charset="0"/>
              </a:rPr>
              <a:t>Các</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nhà</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cung</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cấp</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tiêu</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biểu</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trên</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thị</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trường</a:t>
            </a:r>
            <a:endParaRPr lang="en-US" sz="1200" b="1">
              <a:latin typeface="Arial" panose="020B0604020202020204" pitchFamily="34" charset="0"/>
              <a:ea typeface="Calibri" panose="020F0502020204030204" pitchFamily="34" charset="0"/>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833785288"/>
              </p:ext>
            </p:extLst>
          </p:nvPr>
        </p:nvGraphicFramePr>
        <p:xfrm>
          <a:off x="471490" y="1554480"/>
          <a:ext cx="5916168" cy="7215658"/>
        </p:xfrm>
        <a:graphic>
          <a:graphicData uri="http://schemas.openxmlformats.org/drawingml/2006/table">
            <a:tbl>
              <a:tblPr firstRow="1" bandRow="1">
                <a:tableStyleId>{F5AB1C69-6EDB-4FF4-983F-18BD219EF322}</a:tableStyleId>
              </a:tblPr>
              <a:tblGrid>
                <a:gridCol w="777240">
                  <a:extLst>
                    <a:ext uri="{9D8B030D-6E8A-4147-A177-3AD203B41FA5}">
                      <a16:colId xmlns:a16="http://schemas.microsoft.com/office/drawing/2014/main" xmlns="" val="2096610422"/>
                    </a:ext>
                  </a:extLst>
                </a:gridCol>
                <a:gridCol w="1298448">
                  <a:extLst>
                    <a:ext uri="{9D8B030D-6E8A-4147-A177-3AD203B41FA5}">
                      <a16:colId xmlns:a16="http://schemas.microsoft.com/office/drawing/2014/main" xmlns="" val="814302733"/>
                    </a:ext>
                  </a:extLst>
                </a:gridCol>
                <a:gridCol w="1920240">
                  <a:extLst>
                    <a:ext uri="{9D8B030D-6E8A-4147-A177-3AD203B41FA5}">
                      <a16:colId xmlns:a16="http://schemas.microsoft.com/office/drawing/2014/main" xmlns="" val="2153829003"/>
                    </a:ext>
                  </a:extLst>
                </a:gridCol>
                <a:gridCol w="1920240">
                  <a:extLst>
                    <a:ext uri="{9D8B030D-6E8A-4147-A177-3AD203B41FA5}">
                      <a16:colId xmlns:a16="http://schemas.microsoft.com/office/drawing/2014/main" xmlns="" val="1772193766"/>
                    </a:ext>
                  </a:extLst>
                </a:gridCol>
              </a:tblGrid>
              <a:tr h="706529">
                <a:tc>
                  <a:txBody>
                    <a:bodyPr/>
                    <a:lstStyle/>
                    <a:p>
                      <a:pPr algn="ctr"/>
                      <a:r>
                        <a:rPr lang="en-US" sz="1200" err="1">
                          <a:solidFill>
                            <a:schemeClr val="bg1"/>
                          </a:solidFill>
                          <a:latin typeface="Arial" panose="020B0604020202020204" pitchFamily="34" charset="0"/>
                          <a:cs typeface="Arial" panose="020B0604020202020204" pitchFamily="34" charset="0"/>
                        </a:rPr>
                        <a:t>Nhóm</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giải</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pháp</a:t>
                      </a:r>
                      <a:endParaRPr lang="en-US" sz="1200">
                        <a:solidFill>
                          <a:schemeClr val="bg1"/>
                        </a:solidFill>
                        <a:latin typeface="Arial" panose="020B0604020202020204" pitchFamily="34" charset="0"/>
                        <a:cs typeface="Arial" panose="020B0604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Giải</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pháp</a:t>
                      </a:r>
                      <a:endParaRPr lang="en-US" sz="1200">
                        <a:solidFill>
                          <a:schemeClr val="bg1"/>
                        </a:solidFill>
                        <a:latin typeface="Arial" panose="020B0604020202020204" pitchFamily="34" charset="0"/>
                        <a:cs typeface="Arial" panose="020B0604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Nhà</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cung</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cấp</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trong</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nước</a:t>
                      </a:r>
                      <a:endParaRPr lang="en-US" sz="1200">
                        <a:solidFill>
                          <a:schemeClr val="bg1"/>
                        </a:solidFill>
                        <a:latin typeface="Arial" panose="020B0604020202020204" pitchFamily="34" charset="0"/>
                        <a:cs typeface="Arial" panose="020B0604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Nhà</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cung</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cấp</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nước</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ngoài</a:t>
                      </a:r>
                      <a:endParaRPr lang="en-US" sz="1200">
                        <a:solidFill>
                          <a:schemeClr val="bg1"/>
                        </a:solidFill>
                        <a:latin typeface="Arial" panose="020B0604020202020204" pitchFamily="34" charset="0"/>
                        <a:cs typeface="Arial" panose="020B0604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extLst>
                  <a:ext uri="{0D108BD9-81ED-4DB2-BD59-A6C34878D82A}">
                    <a16:rowId xmlns:a16="http://schemas.microsoft.com/office/drawing/2014/main" xmlns="" val="3450680074"/>
                  </a:ext>
                </a:extLst>
              </a:tr>
              <a:tr h="588058">
                <a:tc rowSpan="6">
                  <a:txBody>
                    <a:bodyPr/>
                    <a:lstStyle/>
                    <a:p>
                      <a:pPr>
                        <a:spcAft>
                          <a:spcPts val="300"/>
                        </a:spcAft>
                      </a:pPr>
                      <a:r>
                        <a:rPr lang="en-US" sz="1200" b="1" err="1">
                          <a:solidFill>
                            <a:schemeClr val="bg1"/>
                          </a:solidFill>
                          <a:latin typeface="Arial" panose="020B0604020202020204" pitchFamily="34" charset="0"/>
                          <a:cs typeface="Arial" panose="020B0604020202020204" pitchFamily="34" charset="0"/>
                        </a:rPr>
                        <a:t>Các</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giải</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pháp</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về</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trải</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nghiệm</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khách</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hàng</a:t>
                      </a:r>
                      <a:endParaRPr lang="en-US" sz="1200" b="1">
                        <a:solidFill>
                          <a:schemeClr val="bg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8A700"/>
                    </a:solidFill>
                  </a:tcPr>
                </a:tc>
                <a:tc>
                  <a:txBody>
                    <a:bodyPr/>
                    <a:lstStyle/>
                    <a:p>
                      <a:pPr>
                        <a:spcAft>
                          <a:spcPts val="300"/>
                        </a:spcAft>
                      </a:pPr>
                      <a:r>
                        <a:rPr lang="en-US" sz="1200" err="1">
                          <a:latin typeface="Arial" panose="020B0604020202020204" pitchFamily="34" charset="0"/>
                          <a:cs typeface="Arial" panose="020B0604020202020204" pitchFamily="34" charset="0"/>
                        </a:rPr>
                        <a:t>Kênh</a:t>
                      </a:r>
                      <a:r>
                        <a:rPr lang="en-US" sz="1200" baseline="0">
                          <a:latin typeface="Arial" panose="020B0604020202020204" pitchFamily="34" charset="0"/>
                          <a:cs typeface="Arial" panose="020B0604020202020204" pitchFamily="34" charset="0"/>
                        </a:rPr>
                        <a:t> TMĐT</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l">
                        <a:spcAft>
                          <a:spcPts val="300"/>
                        </a:spcAft>
                      </a:pPr>
                      <a:r>
                        <a:rPr lang="en-US" sz="1200" baseline="0" err="1">
                          <a:latin typeface="Arial" panose="020B0604020202020204" pitchFamily="34" charset="0"/>
                          <a:cs typeface="Arial" panose="020B0604020202020204" pitchFamily="34" charset="0"/>
                        </a:rPr>
                        <a:t>Sendo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Tiki</a:t>
                      </a:r>
                      <a:r>
                        <a:rPr lang="en-US" sz="1200" baseline="0">
                          <a:latin typeface="Arial" panose="020B0604020202020204" pitchFamily="34" charset="0"/>
                          <a:cs typeface="Arial" panose="020B0604020202020204" pitchFamily="34" charset="0"/>
                        </a:rPr>
                        <a:t>, Yes24, </a:t>
                      </a:r>
                      <a:r>
                        <a:rPr lang="en-US" sz="1200" baseline="0" err="1">
                          <a:latin typeface="Arial" panose="020B0604020202020204" pitchFamily="34" charset="0"/>
                          <a:cs typeface="Arial" panose="020B0604020202020204" pitchFamily="34" charset="0"/>
                        </a:rPr>
                        <a:t>Chotot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raovat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vnexpress</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l">
                        <a:spcAft>
                          <a:spcPts val="300"/>
                        </a:spcAft>
                      </a:pPr>
                      <a:r>
                        <a:rPr lang="en-US" sz="1200" baseline="0" err="1">
                          <a:latin typeface="Arial" panose="020B0604020202020204" pitchFamily="34" charset="0"/>
                          <a:cs typeface="Arial" panose="020B0604020202020204" pitchFamily="34" charset="0"/>
                        </a:rPr>
                        <a:t>Shopee</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Lazada</a:t>
                      </a:r>
                      <a:r>
                        <a:rPr lang="en-US" sz="1200" baseline="0">
                          <a:latin typeface="Arial" panose="020B0604020202020204" pitchFamily="34" charset="0"/>
                          <a:cs typeface="Arial" panose="020B0604020202020204" pitchFamily="34" charset="0"/>
                        </a:rPr>
                        <a:t>, Amazon, </a:t>
                      </a:r>
                      <a:r>
                        <a:rPr lang="en-US" sz="1200" baseline="0" err="1">
                          <a:latin typeface="Arial" panose="020B0604020202020204" pitchFamily="34" charset="0"/>
                          <a:cs typeface="Arial" panose="020B0604020202020204" pitchFamily="34" charset="0"/>
                        </a:rPr>
                        <a:t>Aliexpress</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ebay</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356866603"/>
                  </a:ext>
                </a:extLst>
              </a:tr>
              <a:tr h="1051560">
                <a:tc vMerge="1">
                  <a:txBody>
                    <a:bodyPr/>
                    <a:lstStyle/>
                    <a:p>
                      <a:endParaRPr lang="en-US" sz="1200" dirty="0"/>
                    </a:p>
                  </a:txBody>
                  <a:tcPr/>
                </a:tc>
                <a:tc>
                  <a:txBody>
                    <a:bodyPr/>
                    <a:lstStyle/>
                    <a:p>
                      <a:pPr>
                        <a:spcAft>
                          <a:spcPts val="300"/>
                        </a:spcAft>
                      </a:pPr>
                      <a:r>
                        <a:rPr lang="en-US" sz="1200" err="1">
                          <a:latin typeface="Arial" panose="020B0604020202020204" pitchFamily="34" charset="0"/>
                          <a:cs typeface="Arial" panose="020B0604020202020204" pitchFamily="34" charset="0"/>
                        </a:rPr>
                        <a:t>Kênh</a:t>
                      </a:r>
                      <a:r>
                        <a:rPr lang="en-US" sz="1200" baseline="0">
                          <a:latin typeface="Arial" panose="020B0604020202020204" pitchFamily="34" charset="0"/>
                          <a:cs typeface="Arial" panose="020B0604020202020204" pitchFamily="34" charset="0"/>
                        </a:rPr>
                        <a:t> &amp; </a:t>
                      </a:r>
                      <a:r>
                        <a:rPr lang="en-US" sz="1200" baseline="0" err="1">
                          <a:latin typeface="Arial" panose="020B0604020202020204" pitchFamily="34" charset="0"/>
                          <a:cs typeface="Arial" panose="020B0604020202020204" pitchFamily="34" charset="0"/>
                        </a:rPr>
                        <a:t>G</a:t>
                      </a:r>
                      <a:r>
                        <a:rPr lang="en-US" sz="1200" err="1">
                          <a:latin typeface="Arial" panose="020B0604020202020204" pitchFamily="34" charset="0"/>
                          <a:cs typeface="Arial" panose="020B0604020202020204" pitchFamily="34" charset="0"/>
                        </a:rPr>
                        <a:t>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Tiếp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trực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tuyến</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685743" rtl="0" eaLnBrk="1" fontAlgn="auto" latinLnBrk="0" hangingPunct="1">
                        <a:lnSpc>
                          <a:spcPct val="100000"/>
                        </a:lnSpc>
                        <a:spcBef>
                          <a:spcPts val="0"/>
                        </a:spcBef>
                        <a:spcAft>
                          <a:spcPts val="300"/>
                        </a:spcAft>
                        <a:buClrTx/>
                        <a:buSzTx/>
                        <a:buFontTx/>
                        <a:buNone/>
                        <a:tabLst/>
                        <a:defRPr/>
                      </a:pPr>
                      <a:r>
                        <a:rPr lang="en-US" sz="1200" baseline="0" err="1">
                          <a:latin typeface="Arial" panose="020B0604020202020204" pitchFamily="34" charset="0"/>
                          <a:cs typeface="Arial" panose="020B0604020202020204" pitchFamily="34" charset="0"/>
                        </a:rPr>
                        <a:t>Accesstrade</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CleverAds</a:t>
                      </a:r>
                      <a:r>
                        <a:rPr lang="en-US" sz="1200" baseline="0">
                          <a:latin typeface="Arial" panose="020B0604020202020204" pitchFamily="34" charset="0"/>
                          <a:cs typeface="Arial" panose="020B0604020202020204" pitchFamily="34" charset="0"/>
                        </a:rPr>
                        <a:t>, 24h, </a:t>
                      </a:r>
                      <a:r>
                        <a:rPr lang="en-US" sz="1200" baseline="0" err="1">
                          <a:latin typeface="Arial" panose="020B0604020202020204" pitchFamily="34" charset="0"/>
                          <a:cs typeface="Arial" panose="020B0604020202020204" pitchFamily="34" charset="0"/>
                        </a:rPr>
                        <a:t>adtima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Ecomobi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Zalo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BigBom</a:t>
                      </a:r>
                      <a:r>
                        <a:rPr lang="en-US" sz="1200" baseline="0">
                          <a:latin typeface="Arial" panose="020B0604020202020204" pitchFamily="34" charset="0"/>
                          <a:cs typeface="Arial" panose="020B0604020202020204" pitchFamily="34" charset="0"/>
                        </a:rPr>
                        <a:t>, Hana, SMS marketing </a:t>
                      </a:r>
                      <a:r>
                        <a:rPr lang="en-US" sz="1200" baseline="0" err="1">
                          <a:latin typeface="Arial" panose="020B0604020202020204" pitchFamily="34" charset="0"/>
                          <a:cs typeface="Arial" panose="020B0604020202020204" pitchFamily="34" charset="0"/>
                        </a:rPr>
                        <a:t>của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nhà</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mạng</a:t>
                      </a:r>
                      <a:endParaRPr lang="en-US" sz="1200" baseline="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spcAft>
                          <a:spcPts val="300"/>
                        </a:spcAft>
                      </a:pPr>
                      <a:r>
                        <a:rPr lang="en-US" sz="1200" baseline="0">
                          <a:latin typeface="Arial" panose="020B0604020202020204" pitchFamily="34" charset="0"/>
                          <a:cs typeface="Arial" panose="020B0604020202020204" pitchFamily="34" charset="0"/>
                        </a:rPr>
                        <a:t>Facebook, Google, </a:t>
                      </a:r>
                      <a:r>
                        <a:rPr lang="en-US" sz="1200" baseline="0" err="1">
                          <a:latin typeface="Arial" panose="020B0604020202020204" pitchFamily="34" charset="0"/>
                          <a:cs typeface="Arial" panose="020B0604020202020204" pitchFamily="34" charset="0"/>
                        </a:rPr>
                        <a:t>Youtube</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Tiktok</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mailChimp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mailgun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getResponse</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ahrefs</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4014203494"/>
                  </a:ext>
                </a:extLst>
              </a:tr>
              <a:tr h="822960">
                <a:tc vMerge="1">
                  <a:txBody>
                    <a:bodyPr/>
                    <a:lstStyle/>
                    <a:p>
                      <a:endParaRPr lang="en-US" sz="1200" dirty="0"/>
                    </a:p>
                  </a:txBody>
                  <a:tcPr/>
                </a:tc>
                <a:tc>
                  <a:txBody>
                    <a:bodyPr/>
                    <a:lstStyle/>
                    <a:p>
                      <a:pPr>
                        <a:spcAft>
                          <a:spcPts val="300"/>
                        </a:spcAft>
                      </a:pPr>
                      <a:r>
                        <a:rPr lang="en-US" sz="1200" err="1">
                          <a:latin typeface="Arial" panose="020B0604020202020204" pitchFamily="34" charset="0"/>
                          <a:cs typeface="Arial" panose="020B0604020202020204" pitchFamily="34" charset="0"/>
                        </a:rPr>
                        <a:t>Thanh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nhận</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marL="0" marR="0" indent="0" algn="l" defTabSz="685743" rtl="0" eaLnBrk="1" fontAlgn="auto" latinLnBrk="0" hangingPunct="1">
                        <a:lnSpc>
                          <a:spcPct val="100000"/>
                        </a:lnSpc>
                        <a:spcBef>
                          <a:spcPts val="0"/>
                        </a:spcBef>
                        <a:spcAft>
                          <a:spcPts val="300"/>
                        </a:spcAft>
                        <a:buClrTx/>
                        <a:buSzTx/>
                        <a:buFontTx/>
                        <a:buNone/>
                        <a:tabLst/>
                        <a:defRPr/>
                      </a:pPr>
                      <a:r>
                        <a:rPr lang="en-US" sz="1200" b="0" baseline="0" dirty="0">
                          <a:latin typeface="Arial" panose="020B0604020202020204" pitchFamily="34" charset="0"/>
                          <a:cs typeface="Arial" panose="020B0604020202020204" pitchFamily="34" charset="0"/>
                        </a:rPr>
                        <a:t>M</a:t>
                      </a:r>
                      <a:r>
                        <a:rPr lang="en-US" sz="1200" baseline="0" dirty="0">
                          <a:latin typeface="Arial" panose="020B0604020202020204" pitchFamily="34" charset="0"/>
                          <a:cs typeface="Arial" panose="020B0604020202020204" pitchFamily="34" charset="0"/>
                        </a:rPr>
                        <a:t>omo, </a:t>
                      </a:r>
                      <a:r>
                        <a:rPr lang="en-US" sz="1200" baseline="0" dirty="0" err="1">
                          <a:latin typeface="Arial" panose="020B0604020202020204" pitchFamily="34" charset="0"/>
                          <a:cs typeface="Arial" panose="020B0604020202020204" pitchFamily="34" charset="0"/>
                        </a:rPr>
                        <a:t>Zalo</a:t>
                      </a:r>
                      <a:r>
                        <a:rPr lang="en-US" sz="1200" baseline="0" dirty="0">
                          <a:latin typeface="Arial" panose="020B0604020202020204" pitchFamily="34" charset="0"/>
                          <a:cs typeface="Arial" panose="020B0604020202020204" pitchFamily="34" charset="0"/>
                        </a:rPr>
                        <a:t> pay, 1pay, </a:t>
                      </a:r>
                      <a:r>
                        <a:rPr lang="en-US" sz="1200" baseline="0" dirty="0" err="1">
                          <a:latin typeface="Arial" panose="020B0604020202020204" pitchFamily="34" charset="0"/>
                          <a:cs typeface="Arial" panose="020B0604020202020204" pitchFamily="34" charset="0"/>
                        </a:rPr>
                        <a:t>Payoo</a:t>
                      </a:r>
                      <a:r>
                        <a:rPr lang="en-US" sz="1200" baseline="0" dirty="0">
                          <a:latin typeface="Arial" panose="020B0604020202020204" pitchFamily="34" charset="0"/>
                          <a:cs typeface="Arial" panose="020B0604020202020204" pitchFamily="34" charset="0"/>
                        </a:rPr>
                        <a:t>, VNPT Pay, </a:t>
                      </a:r>
                      <a:r>
                        <a:rPr lang="en-US" sz="1200" baseline="0" dirty="0" err="1">
                          <a:latin typeface="Arial" panose="020B0604020202020204" pitchFamily="34" charset="0"/>
                          <a:cs typeface="Arial" panose="020B0604020202020204" pitchFamily="34" charset="0"/>
                        </a:rPr>
                        <a:t>Viettelpay</a:t>
                      </a:r>
                      <a:r>
                        <a:rPr lang="en-US" sz="1200" baseline="0" dirty="0">
                          <a:latin typeface="Arial" panose="020B0604020202020204" pitchFamily="34" charset="0"/>
                          <a:cs typeface="Arial" panose="020B0604020202020204" pitchFamily="34" charset="0"/>
                        </a:rPr>
                        <a:t>, </a:t>
                      </a:r>
                      <a:r>
                        <a:rPr lang="en-US" sz="1200" baseline="0" dirty="0" err="1">
                          <a:latin typeface="Arial" panose="020B0604020202020204" pitchFamily="34" charset="0"/>
                          <a:cs typeface="Arial" panose="020B0604020202020204" pitchFamily="34" charset="0"/>
                        </a:rPr>
                        <a:t>Vnpay</a:t>
                      </a:r>
                      <a:r>
                        <a:rPr lang="en-US" sz="1200" baseline="0" dirty="0">
                          <a:latin typeface="Arial" panose="020B0604020202020204" pitchFamily="34" charset="0"/>
                          <a:cs typeface="Arial" panose="020B0604020202020204" pitchFamily="34" charset="0"/>
                        </a:rPr>
                        <a:t>, Napas, Giao </a:t>
                      </a:r>
                      <a:r>
                        <a:rPr lang="en-US" sz="1200" baseline="0" dirty="0" err="1">
                          <a:latin typeface="Arial" panose="020B0604020202020204" pitchFamily="34" charset="0"/>
                          <a:cs typeface="Arial" panose="020B0604020202020204" pitchFamily="34" charset="0"/>
                        </a:rPr>
                        <a:t>hàng</a:t>
                      </a:r>
                      <a:r>
                        <a:rPr lang="en-US" sz="1200" baseline="0" dirty="0">
                          <a:latin typeface="Arial" panose="020B0604020202020204" pitchFamily="34" charset="0"/>
                          <a:cs typeface="Arial" panose="020B0604020202020204" pitchFamily="34" charset="0"/>
                        </a:rPr>
                        <a:t> </a:t>
                      </a:r>
                      <a:r>
                        <a:rPr lang="en-US" sz="1200" baseline="0" dirty="0" err="1">
                          <a:latin typeface="Arial" panose="020B0604020202020204" pitchFamily="34" charset="0"/>
                          <a:cs typeface="Arial" panose="020B0604020202020204" pitchFamily="34" charset="0"/>
                        </a:rPr>
                        <a:t>nhanh</a:t>
                      </a:r>
                      <a:r>
                        <a:rPr lang="en-US" sz="1200" baseline="0" dirty="0">
                          <a:latin typeface="Arial" panose="020B0604020202020204" pitchFamily="34" charset="0"/>
                          <a:cs typeface="Arial" panose="020B0604020202020204" pitchFamily="34" charset="0"/>
                        </a:rPr>
                        <a:t>, </a:t>
                      </a:r>
                      <a:r>
                        <a:rPr lang="en-US" sz="1200" baseline="0" dirty="0" err="1">
                          <a:latin typeface="Arial" panose="020B0604020202020204" pitchFamily="34" charset="0"/>
                          <a:cs typeface="Arial" panose="020B0604020202020204" pitchFamily="34" charset="0"/>
                        </a:rPr>
                        <a:t>Ahamove</a:t>
                      </a:r>
                      <a:r>
                        <a:rPr lang="en-US" sz="1200" baseline="0" dirty="0">
                          <a:latin typeface="Arial" panose="020B0604020202020204" pitchFamily="34" charset="0"/>
                          <a:cs typeface="Arial" panose="020B0604020202020204" pitchFamily="34" charset="0"/>
                        </a:rPr>
                        <a:t>, </a:t>
                      </a:r>
                      <a:r>
                        <a:rPr lang="en-US" sz="1200" baseline="0" dirty="0" err="1">
                          <a:latin typeface="Arial" panose="020B0604020202020204" pitchFamily="34" charset="0"/>
                          <a:cs typeface="Arial" panose="020B0604020202020204" pitchFamily="34" charset="0"/>
                        </a:rPr>
                        <a:t>Lalamove</a:t>
                      </a:r>
                      <a:endParaRPr lang="en-US" sz="1200" dirty="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l">
                        <a:spcAft>
                          <a:spcPts val="300"/>
                        </a:spcAft>
                      </a:pPr>
                      <a:r>
                        <a:rPr lang="en-US" sz="1200" baseline="0">
                          <a:latin typeface="Arial" panose="020B0604020202020204" pitchFamily="34" charset="0"/>
                          <a:cs typeface="Arial" panose="020B0604020202020204" pitchFamily="34" charset="0"/>
                        </a:rPr>
                        <a:t>Visa, Master, </a:t>
                      </a:r>
                      <a:r>
                        <a:rPr lang="en-US" sz="1200" baseline="0" err="1">
                          <a:latin typeface="Arial" panose="020B0604020202020204" pitchFamily="34" charset="0"/>
                          <a:cs typeface="Arial" panose="020B0604020202020204" pitchFamily="34" charset="0"/>
                        </a:rPr>
                        <a:t>Paypal</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Ninjavan</a:t>
                      </a:r>
                      <a:r>
                        <a:rPr lang="en-US" sz="1200" baseline="0">
                          <a:latin typeface="Arial" panose="020B0604020202020204" pitchFamily="34" charset="0"/>
                          <a:cs typeface="Arial" panose="020B0604020202020204" pitchFamily="34" charset="0"/>
                        </a:rPr>
                        <a:t>, Grab</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1503837213"/>
                  </a:ext>
                </a:extLst>
              </a:tr>
              <a:tr h="588058">
                <a:tc vMerge="1">
                  <a:txBody>
                    <a:bodyPr/>
                    <a:lstStyle/>
                    <a:p>
                      <a:endParaRPr lang="en-US" sz="1200" dirty="0"/>
                    </a:p>
                  </a:txBody>
                  <a:tcPr/>
                </a:tc>
                <a:tc>
                  <a:txBody>
                    <a:bodyPr/>
                    <a:lstStyle/>
                    <a:p>
                      <a:pPr>
                        <a:spcAft>
                          <a:spcPts val="300"/>
                        </a:spcAft>
                      </a:pPr>
                      <a:r>
                        <a:rPr lang="en-US" sz="120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QHKH</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spcAft>
                          <a:spcPts val="300"/>
                        </a:spcAft>
                      </a:pPr>
                      <a:r>
                        <a:rPr lang="en-US" sz="1200" baseline="0" err="1">
                          <a:latin typeface="Arial" panose="020B0604020202020204" pitchFamily="34" charset="0"/>
                          <a:cs typeface="Arial" panose="020B0604020202020204" pitchFamily="34" charset="0"/>
                        </a:rPr>
                        <a:t>GetFly</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genCRM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Việt</a:t>
                      </a:r>
                      <a:r>
                        <a:rPr lang="en-US" sz="1200" baseline="0">
                          <a:latin typeface="Arial" panose="020B0604020202020204" pitchFamily="34" charset="0"/>
                          <a:cs typeface="Arial" panose="020B0604020202020204" pitchFamily="34" charset="0"/>
                        </a:rPr>
                        <a:t> CRM </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spcAft>
                          <a:spcPts val="300"/>
                        </a:spcAft>
                      </a:pPr>
                      <a:r>
                        <a:rPr lang="en-US" sz="1200" b="0" baseline="0" err="1">
                          <a:latin typeface="Arial" panose="020B0604020202020204" pitchFamily="34" charset="0"/>
                          <a:cs typeface="Arial" panose="020B0604020202020204" pitchFamily="34" charset="0"/>
                        </a:rPr>
                        <a:t>Hubspot</a:t>
                      </a:r>
                      <a:r>
                        <a:rPr lang="en-US" sz="1200" b="0" baseline="0">
                          <a:latin typeface="Arial" panose="020B0604020202020204" pitchFamily="34" charset="0"/>
                          <a:cs typeface="Arial" panose="020B0604020202020204" pitchFamily="34" charset="0"/>
                        </a:rPr>
                        <a:t>,</a:t>
                      </a:r>
                      <a:r>
                        <a:rPr lang="en-US" sz="1200" b="1" baseline="0">
                          <a:latin typeface="Arial" panose="020B0604020202020204" pitchFamily="34" charset="0"/>
                          <a:cs typeface="Arial" panose="020B0604020202020204" pitchFamily="34" charset="0"/>
                        </a:rPr>
                        <a:t> </a:t>
                      </a:r>
                      <a:r>
                        <a:rPr lang="en-US" sz="1200" b="0" baseline="0" err="1">
                          <a:latin typeface="Arial" panose="020B0604020202020204" pitchFamily="34" charset="0"/>
                          <a:cs typeface="Arial" panose="020B0604020202020204" pitchFamily="34" charset="0"/>
                        </a:rPr>
                        <a:t>Infusionsoft</a:t>
                      </a:r>
                      <a:r>
                        <a:rPr lang="en-US" sz="1200" b="0" baseline="0">
                          <a:latin typeface="Arial" panose="020B0604020202020204" pitchFamily="34" charset="0"/>
                          <a:cs typeface="Arial" panose="020B0604020202020204" pitchFamily="34" charset="0"/>
                        </a:rPr>
                        <a:t>, Salesforce, Sugar, Bitrix24</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716568739"/>
                  </a:ext>
                </a:extLst>
              </a:tr>
              <a:tr h="588058">
                <a:tc vMerge="1">
                  <a:txBody>
                    <a:bodyPr/>
                    <a:lstStyle/>
                    <a:p>
                      <a:endParaRPr lang="en-US" sz="1200" dirty="0"/>
                    </a:p>
                  </a:txBody>
                  <a:tcPr/>
                </a:tc>
                <a:tc>
                  <a:txBody>
                    <a:bodyPr/>
                    <a:lstStyle/>
                    <a:p>
                      <a:pPr>
                        <a:spcAft>
                          <a:spcPts val="300"/>
                        </a:spcAft>
                      </a:pPr>
                      <a:r>
                        <a:rPr lang="en-US" sz="120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hàng</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l">
                        <a:spcAft>
                          <a:spcPts val="300"/>
                        </a:spcAft>
                      </a:pPr>
                      <a:r>
                        <a:rPr lang="en-US" sz="1200" baseline="0">
                          <a:latin typeface="Arial" panose="020B0604020202020204" pitchFamily="34" charset="0"/>
                          <a:cs typeface="Arial" panose="020B0604020202020204" pitchFamily="34" charset="0"/>
                        </a:rPr>
                        <a:t>Nhanh.vn, </a:t>
                      </a:r>
                      <a:r>
                        <a:rPr lang="en-US" sz="1200" baseline="0" err="1">
                          <a:latin typeface="Arial" panose="020B0604020202020204" pitchFamily="34" charset="0"/>
                          <a:cs typeface="Arial" panose="020B0604020202020204" pitchFamily="34" charset="0"/>
                        </a:rPr>
                        <a:t>Haravan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KiotViet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Sapo</a:t>
                      </a:r>
                      <a:r>
                        <a:rPr lang="en-US" sz="1200" baseline="0">
                          <a:latin typeface="Arial" panose="020B0604020202020204" pitchFamily="34" charset="0"/>
                          <a:cs typeface="Arial" panose="020B0604020202020204" pitchFamily="34" charset="0"/>
                        </a:rPr>
                        <a:t>, Cake, </a:t>
                      </a:r>
                      <a:r>
                        <a:rPr lang="en-US" sz="1200" baseline="0" err="1">
                          <a:latin typeface="Arial" panose="020B0604020202020204" pitchFamily="34" charset="0"/>
                          <a:cs typeface="Arial" panose="020B0604020202020204" pitchFamily="34" charset="0"/>
                        </a:rPr>
                        <a:t>v.v</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l">
                        <a:spcAft>
                          <a:spcPts val="300"/>
                        </a:spcAft>
                      </a:pPr>
                      <a:r>
                        <a:rPr lang="en-US" sz="1200" baseline="0" err="1">
                          <a:latin typeface="Arial" panose="020B0604020202020204" pitchFamily="34" charset="0"/>
                          <a:cs typeface="Arial" panose="020B0604020202020204" pitchFamily="34" charset="0"/>
                        </a:rPr>
                        <a:t>Magento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WooCommerce</a:t>
                      </a:r>
                      <a:r>
                        <a:rPr lang="en-US" sz="1200" baseline="0">
                          <a:latin typeface="Arial" panose="020B0604020202020204" pitchFamily="34" charset="0"/>
                          <a:cs typeface="Arial" panose="020B0604020202020204" pitchFamily="34" charset="0"/>
                        </a:rPr>
                        <a:t>, Shopify, </a:t>
                      </a:r>
                      <a:r>
                        <a:rPr lang="en-US" sz="1200" baseline="0" err="1">
                          <a:latin typeface="Arial" panose="020B0604020202020204" pitchFamily="34" charset="0"/>
                          <a:cs typeface="Arial" panose="020B0604020202020204" pitchFamily="34" charset="0"/>
                        </a:rPr>
                        <a:t>v.v</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3191313674"/>
                  </a:ext>
                </a:extLst>
              </a:tr>
              <a:tr h="548640">
                <a:tc vMerge="1">
                  <a:txBody>
                    <a:bodyPr/>
                    <a:lstStyle/>
                    <a:p>
                      <a:endParaRPr lang="en-US" sz="1200" dirty="0"/>
                    </a:p>
                  </a:txBody>
                  <a:tcPr/>
                </a:tc>
                <a:tc>
                  <a:txBody>
                    <a:bodyPr/>
                    <a:lstStyle/>
                    <a:p>
                      <a:pPr>
                        <a:spcAft>
                          <a:spcPts val="300"/>
                        </a:spcAft>
                      </a:pPr>
                      <a:r>
                        <a:rPr lang="en-US" sz="1200" err="1">
                          <a:latin typeface="Arial" panose="020B0604020202020204" pitchFamily="34" charset="0"/>
                          <a:cs typeface="Arial" panose="020B0604020202020204" pitchFamily="34" charset="0"/>
                        </a:rPr>
                        <a:t>Tổng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đài</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685743" rtl="0" eaLnBrk="1" fontAlgn="auto" latinLnBrk="0" hangingPunct="1">
                        <a:lnSpc>
                          <a:spcPct val="100000"/>
                        </a:lnSpc>
                        <a:spcBef>
                          <a:spcPts val="0"/>
                        </a:spcBef>
                        <a:spcAft>
                          <a:spcPts val="300"/>
                        </a:spcAft>
                        <a:buClrTx/>
                        <a:buSzTx/>
                        <a:buFontTx/>
                        <a:buNone/>
                        <a:tabLst/>
                        <a:defRPr/>
                      </a:pPr>
                      <a:r>
                        <a:rPr lang="en-US" sz="1200" b="0" baseline="0" err="1">
                          <a:latin typeface="Arial" panose="020B0604020202020204" pitchFamily="34" charset="0"/>
                          <a:cs typeface="Arial" panose="020B0604020202020204" pitchFamily="34" charset="0"/>
                        </a:rPr>
                        <a:t>StringeeX</a:t>
                      </a:r>
                      <a:r>
                        <a:rPr lang="en-US" sz="1200" b="0" baseline="0">
                          <a:latin typeface="Arial" panose="020B0604020202020204" pitchFamily="34" charset="0"/>
                          <a:cs typeface="Arial" panose="020B0604020202020204" pitchFamily="34" charset="0"/>
                        </a:rPr>
                        <a:t>, 3C, VCC, 3Cx, 123cs, </a:t>
                      </a:r>
                      <a:r>
                        <a:rPr lang="en-US" sz="1200" b="0" baseline="0" err="1">
                          <a:latin typeface="Arial" panose="020B0604020202020204" pitchFamily="34" charset="0"/>
                          <a:cs typeface="Arial" panose="020B0604020202020204" pitchFamily="34" charset="0"/>
                        </a:rPr>
                        <a:t>caresoft</a:t>
                      </a:r>
                      <a:endParaRPr lang="en-US" sz="1200" b="0" baseline="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spcAft>
                          <a:spcPts val="300"/>
                        </a:spcAft>
                      </a:pPr>
                      <a:r>
                        <a:rPr lang="en-US" sz="1200" b="0" baseline="0" err="1">
                          <a:latin typeface="Arial" panose="020B0604020202020204" pitchFamily="34" charset="0"/>
                          <a:cs typeface="Arial" panose="020B0604020202020204" pitchFamily="34" charset="0"/>
                        </a:rPr>
                        <a:t>Zendesk</a:t>
                      </a:r>
                      <a:r>
                        <a:rPr lang="en-US" sz="1200" b="0" baseline="0">
                          <a:latin typeface="Arial" panose="020B0604020202020204" pitchFamily="34" charset="0"/>
                          <a:cs typeface="Arial" panose="020B0604020202020204" pitchFamily="34" charset="0"/>
                        </a:rPr>
                        <a:t>, bitrix24</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925540934"/>
                  </a:ext>
                </a:extLst>
              </a:tr>
              <a:tr h="548640">
                <a:tc rowSpan="4">
                  <a:txBody>
                    <a:bodyPr/>
                    <a:lstStyle/>
                    <a:p>
                      <a:pPr>
                        <a:spcAft>
                          <a:spcPts val="300"/>
                        </a:spcAft>
                      </a:pPr>
                      <a:r>
                        <a:rPr lang="en-US" sz="1200" b="1" baseline="0">
                          <a:solidFill>
                            <a:schemeClr val="bg1"/>
                          </a:solidFill>
                          <a:latin typeface="Arial" panose="020B0604020202020204" pitchFamily="34" charset="0"/>
                          <a:cs typeface="Arial" panose="020B0604020202020204" pitchFamily="34" charset="0"/>
                        </a:rPr>
                        <a:t>GP </a:t>
                      </a:r>
                      <a:r>
                        <a:rPr lang="en-US" sz="1200" b="1" baseline="0" err="1">
                          <a:solidFill>
                            <a:schemeClr val="bg1"/>
                          </a:solidFill>
                          <a:latin typeface="Arial" panose="020B0604020202020204" pitchFamily="34" charset="0"/>
                          <a:cs typeface="Arial" panose="020B0604020202020204" pitchFamily="34" charset="0"/>
                        </a:rPr>
                        <a:t>nâng</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cao</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kết</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nối</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chuỗi</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cung</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ứng</a:t>
                      </a:r>
                      <a:endParaRPr lang="en-US" sz="1200" b="1">
                        <a:solidFill>
                          <a:schemeClr val="bg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8A700"/>
                    </a:solidFill>
                  </a:tcPr>
                </a:tc>
                <a:tc>
                  <a:txBody>
                    <a:bodyPr/>
                    <a:lstStyle/>
                    <a:p>
                      <a:pPr>
                        <a:spcAft>
                          <a:spcPts val="300"/>
                        </a:spcAft>
                      </a:pPr>
                      <a:r>
                        <a:rPr lang="en-US" sz="1200">
                          <a:latin typeface="Arial" panose="020B0604020202020204" pitchFamily="34" charset="0"/>
                          <a:cs typeface="Arial" panose="020B0604020202020204" pitchFamily="34" charset="0"/>
                        </a:rPr>
                        <a:t>ERP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lý</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mua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bán</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l">
                        <a:spcAft>
                          <a:spcPts val="300"/>
                        </a:spcAft>
                      </a:pPr>
                      <a:r>
                        <a:rPr lang="en-US" sz="1200" baseline="0">
                          <a:latin typeface="Arial" panose="020B0604020202020204" pitchFamily="34" charset="0"/>
                          <a:cs typeface="Arial" panose="020B0604020202020204" pitchFamily="34" charset="0"/>
                        </a:rPr>
                        <a:t>Bravo, Fast, Amis, </a:t>
                      </a:r>
                      <a:r>
                        <a:rPr lang="en-US" sz="1200" baseline="0" err="1">
                          <a:latin typeface="Arial" panose="020B0604020202020204" pitchFamily="34" charset="0"/>
                          <a:cs typeface="Arial" panose="020B0604020202020204" pitchFamily="34" charset="0"/>
                        </a:rPr>
                        <a:t>Ecount</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l">
                        <a:spcAft>
                          <a:spcPts val="300"/>
                        </a:spcAft>
                      </a:pPr>
                      <a:r>
                        <a:rPr lang="en-US" sz="1200" baseline="0" err="1">
                          <a:latin typeface="Arial" panose="020B0604020202020204" pitchFamily="34" charset="0"/>
                          <a:cs typeface="Arial" panose="020B0604020202020204" pitchFamily="34" charset="0"/>
                        </a:rPr>
                        <a:t>Odoo</a:t>
                      </a:r>
                      <a:r>
                        <a:rPr lang="en-US" sz="1200" baseline="0">
                          <a:latin typeface="Arial" panose="020B0604020202020204" pitchFamily="34" charset="0"/>
                          <a:cs typeface="Arial" panose="020B0604020202020204" pitchFamily="34" charset="0"/>
                        </a:rPr>
                        <a:t>, SAP B1, </a:t>
                      </a:r>
                      <a:r>
                        <a:rPr lang="en-US" sz="1200" baseline="0" err="1">
                          <a:latin typeface="Arial" panose="020B0604020202020204" pitchFamily="34" charset="0"/>
                          <a:cs typeface="Arial" panose="020B0604020202020204" pitchFamily="34" charset="0"/>
                        </a:rPr>
                        <a:t>Netsuite</a:t>
                      </a:r>
                      <a:r>
                        <a:rPr lang="en-US" sz="1200" baseline="0">
                          <a:latin typeface="Arial" panose="020B0604020202020204" pitchFamily="34" charset="0"/>
                          <a:cs typeface="Arial" panose="020B0604020202020204" pitchFamily="34" charset="0"/>
                        </a:rPr>
                        <a:t>, Epicor, sage</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142603945"/>
                  </a:ext>
                </a:extLst>
              </a:tr>
              <a:tr h="548640">
                <a:tc vMerge="1">
                  <a:txBody>
                    <a:bodyPr/>
                    <a:lstStyle/>
                    <a:p>
                      <a:endParaRPr lang="en-US" sz="1200" dirty="0"/>
                    </a:p>
                  </a:txBody>
                  <a:tcPr/>
                </a:tc>
                <a:tc>
                  <a:txBody>
                    <a:bodyPr/>
                    <a:lstStyle/>
                    <a:p>
                      <a:pPr>
                        <a:spcAft>
                          <a:spcPts val="300"/>
                        </a:spcAft>
                      </a:pPr>
                      <a:r>
                        <a:rPr lang="en-US" sz="120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Kênh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phân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phối</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spcAft>
                          <a:spcPts val="300"/>
                        </a:spcAft>
                      </a:pPr>
                      <a:r>
                        <a:rPr lang="en-US" sz="1200" baseline="0" err="1">
                          <a:latin typeface="Arial" panose="020B0604020202020204" pitchFamily="34" charset="0"/>
                          <a:cs typeface="Arial" panose="020B0604020202020204" pitchFamily="34" charset="0"/>
                        </a:rPr>
                        <a:t>MobiWork</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DMSOne</a:t>
                      </a:r>
                      <a:r>
                        <a:rPr lang="en-US" sz="1200" baseline="0">
                          <a:latin typeface="Arial" panose="020B0604020202020204" pitchFamily="34" charset="0"/>
                          <a:cs typeface="Arial" panose="020B0604020202020204" pitchFamily="34" charset="0"/>
                        </a:rPr>
                        <a:t>, DMS Pro</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l" defTabSz="685743" rtl="0" eaLnBrk="1" latinLnBrk="0" hangingPunct="1">
                        <a:spcAft>
                          <a:spcPts val="300"/>
                        </a:spcAft>
                      </a:pPr>
                      <a:r>
                        <a:rPr lang="en-US" sz="1200" kern="1200" baseline="0" err="1">
                          <a:solidFill>
                            <a:schemeClr val="dk1"/>
                          </a:solidFill>
                          <a:latin typeface="Arial" panose="020B0604020202020204" pitchFamily="34" charset="0"/>
                          <a:ea typeface="+mn-ea"/>
                          <a:cs typeface="Arial" panose="020B0604020202020204" pitchFamily="34" charset="0"/>
                        </a:rPr>
                        <a:t>Không</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có</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giải</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pháp</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tiêu</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biểu</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tại</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Việt</a:t>
                      </a:r>
                      <a:r>
                        <a:rPr lang="en-US" sz="1200" kern="1200" baseline="0">
                          <a:solidFill>
                            <a:schemeClr val="dk1"/>
                          </a:solidFill>
                          <a:latin typeface="Arial" panose="020B0604020202020204" pitchFamily="34" charset="0"/>
                          <a:ea typeface="+mn-ea"/>
                          <a:cs typeface="Arial" panose="020B0604020202020204" pitchFamily="34" charset="0"/>
                        </a:rPr>
                        <a:t> Nam</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944590301"/>
                  </a:ext>
                </a:extLst>
              </a:tr>
              <a:tr h="548640">
                <a:tc vMerge="1">
                  <a:txBody>
                    <a:bodyPr/>
                    <a:lstStyle/>
                    <a:p>
                      <a:endParaRPr lang="en-US" sz="1200" dirty="0"/>
                    </a:p>
                  </a:txBody>
                  <a:tcPr/>
                </a:tc>
                <a:tc>
                  <a:txBody>
                    <a:bodyPr/>
                    <a:lstStyle/>
                    <a:p>
                      <a:pPr>
                        <a:spcAft>
                          <a:spcPts val="300"/>
                        </a:spcAft>
                      </a:pPr>
                      <a:r>
                        <a:rPr lang="en-US" sz="120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tài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sản</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l">
                        <a:spcAft>
                          <a:spcPts val="300"/>
                        </a:spcAft>
                      </a:pPr>
                      <a:r>
                        <a:rPr lang="en-US" sz="1200" b="0" baseline="0" err="1">
                          <a:latin typeface="Arial" panose="020B0604020202020204" pitchFamily="34" charset="0"/>
                          <a:cs typeface="Arial" panose="020B0604020202020204" pitchFamily="34" charset="0"/>
                        </a:rPr>
                        <a:t>BeeTrack</a:t>
                      </a:r>
                      <a:r>
                        <a:rPr lang="en-US" sz="1200" b="0" baseline="0">
                          <a:latin typeface="Arial" panose="020B0604020202020204" pitchFamily="34" charset="0"/>
                          <a:cs typeface="Arial" panose="020B0604020202020204" pitchFamily="34" charset="0"/>
                        </a:rPr>
                        <a:t>, </a:t>
                      </a:r>
                      <a:r>
                        <a:rPr lang="en-US" sz="1200" b="0" baseline="0" err="1">
                          <a:latin typeface="Arial" panose="020B0604020202020204" pitchFamily="34" charset="0"/>
                          <a:cs typeface="Arial" panose="020B0604020202020204" pitchFamily="34" charset="0"/>
                        </a:rPr>
                        <a:t>Faceworks</a:t>
                      </a:r>
                      <a:r>
                        <a:rPr lang="en-US" sz="1200" b="0" baseline="0">
                          <a:latin typeface="Arial" panose="020B0604020202020204" pitchFamily="34" charset="0"/>
                          <a:cs typeface="Arial" panose="020B0604020202020204" pitchFamily="34" charset="0"/>
                        </a:rPr>
                        <a:t>,</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l">
                        <a:spcAft>
                          <a:spcPts val="300"/>
                        </a:spcAft>
                      </a:pPr>
                      <a:r>
                        <a:rPr lang="en-US" sz="1200" b="0" baseline="0" err="1">
                          <a:latin typeface="Arial" panose="020B0604020202020204" pitchFamily="34" charset="0"/>
                          <a:cs typeface="Arial" panose="020B0604020202020204" pitchFamily="34" charset="0"/>
                        </a:rPr>
                        <a:t>Odoo</a:t>
                      </a:r>
                      <a:r>
                        <a:rPr lang="en-US" sz="1200" b="0" baseline="0">
                          <a:latin typeface="Arial" panose="020B0604020202020204" pitchFamily="34" charset="0"/>
                          <a:cs typeface="Arial" panose="020B0604020202020204" pitchFamily="34" charset="0"/>
                        </a:rPr>
                        <a:t>, SAP B1</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2546343417"/>
                  </a:ext>
                </a:extLst>
              </a:tr>
              <a:tr h="547859">
                <a:tc vMerge="1">
                  <a:txBody>
                    <a:bodyPr/>
                    <a:lstStyle/>
                    <a:p>
                      <a:endParaRPr lang="en-US" sz="1200" dirty="0"/>
                    </a:p>
                  </a:txBody>
                  <a:tcPr/>
                </a:tc>
                <a:tc>
                  <a:txBody>
                    <a:bodyPr/>
                    <a:lstStyle/>
                    <a:p>
                      <a:pPr>
                        <a:spcAft>
                          <a:spcPts val="300"/>
                        </a:spcAft>
                      </a:pPr>
                      <a:r>
                        <a:rPr lang="en-US" sz="120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lý</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vận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tải</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spcAft>
                          <a:spcPts val="300"/>
                        </a:spcAft>
                      </a:pPr>
                      <a:r>
                        <a:rPr lang="en-US" sz="1200" baseline="0" err="1">
                          <a:latin typeface="Arial" panose="020B0604020202020204" pitchFamily="34" charset="0"/>
                          <a:cs typeface="Arial" panose="020B0604020202020204" pitchFamily="34" charset="0"/>
                        </a:rPr>
                        <a:t>Abivin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Smartlog</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spcAft>
                          <a:spcPts val="300"/>
                        </a:spcAft>
                      </a:pPr>
                      <a:r>
                        <a:rPr lang="en-US" sz="1200" baseline="0" dirty="0">
                          <a:latin typeface="Arial" panose="020B0604020202020204" pitchFamily="34" charset="0"/>
                          <a:cs typeface="Arial" panose="020B0604020202020204" pitchFamily="34" charset="0"/>
                        </a:rPr>
                        <a:t>JDA, Infor, Infolog, SAP</a:t>
                      </a:r>
                      <a:endParaRPr lang="en-US" sz="1200" dirty="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734925318"/>
                  </a:ext>
                </a:extLst>
              </a:tr>
            </a:tbl>
          </a:graphicData>
        </a:graphic>
      </p:graphicFrame>
      <p:grpSp>
        <p:nvGrpSpPr>
          <p:cNvPr id="11" name="Group 10">
            <a:extLst>
              <a:ext uri="{FF2B5EF4-FFF2-40B4-BE49-F238E27FC236}">
                <a16:creationId xmlns:a16="http://schemas.microsoft.com/office/drawing/2014/main" xmlns="" id="{A2F6BF3D-19B3-4230-8D48-605DDA55F8B8}"/>
              </a:ext>
            </a:extLst>
          </p:cNvPr>
          <p:cNvGrpSpPr/>
          <p:nvPr/>
        </p:nvGrpSpPr>
        <p:grpSpPr>
          <a:xfrm>
            <a:off x="0" y="0"/>
            <a:ext cx="6858000" cy="570668"/>
            <a:chOff x="0" y="0"/>
            <a:chExt cx="6858000" cy="570668"/>
          </a:xfrm>
        </p:grpSpPr>
        <p:sp>
          <p:nvSpPr>
            <p:cNvPr id="12" name="object 8">
              <a:extLst>
                <a:ext uri="{FF2B5EF4-FFF2-40B4-BE49-F238E27FC236}">
                  <a16:creationId xmlns:a16="http://schemas.microsoft.com/office/drawing/2014/main" xmlns="" id="{ECC51523-19C8-422B-BFEC-0CDBA46022DD}"/>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2">
              <a:extLst>
                <a:ext uri="{FF2B5EF4-FFF2-40B4-BE49-F238E27FC236}">
                  <a16:creationId xmlns:a16="http://schemas.microsoft.com/office/drawing/2014/main" xmlns="" id="{FC5DBDD4-C8A9-428A-AA28-DB1B70683C7B}"/>
                </a:ext>
              </a:extLst>
            </p:cNvPr>
            <p:cNvSpPr txBox="1"/>
            <p:nvPr/>
          </p:nvSpPr>
          <p:spPr>
            <a:xfrm>
              <a:off x="203868" y="217988"/>
              <a:ext cx="6533815" cy="259045"/>
            </a:xfrm>
            <a:prstGeom prst="rect">
              <a:avLst/>
            </a:prstGeom>
          </p:spPr>
          <p:txBody>
            <a:bodyPr vert="horz" wrap="square" lIns="0" tIns="12700" rIns="0" bIns="0" rtlCol="0">
              <a:spAutoFit/>
            </a:bodyPr>
            <a:lstStyle/>
            <a:p>
              <a:pPr marL="12700" lvl="0">
                <a:spcBef>
                  <a:spcPts val="100"/>
                </a:spcBef>
                <a:defRPr/>
              </a:pPr>
              <a:r>
                <a:rPr lang="en-US" sz="1600" b="1" err="1">
                  <a:solidFill>
                    <a:srgbClr val="947C00"/>
                  </a:solidFill>
                  <a:latin typeface="Arial" panose="020B0604020202020204" pitchFamily="34" charset="0"/>
                  <a:cs typeface="Arial" panose="020B0604020202020204" pitchFamily="34" charset="0"/>
                </a:rPr>
                <a:t>Phần</a:t>
              </a:r>
              <a:r>
                <a:rPr lang="en-US" sz="1600" b="1">
                  <a:solidFill>
                    <a:srgbClr val="947C00"/>
                  </a:solidFill>
                  <a:latin typeface="Arial" panose="020B0604020202020204" pitchFamily="34" charset="0"/>
                  <a:cs typeface="Arial" panose="020B0604020202020204" pitchFamily="34" charset="0"/>
                </a:rPr>
                <a:t> V. </a:t>
              </a:r>
              <a:r>
                <a:rPr lang="en-US" sz="1600" b="1" err="1">
                  <a:solidFill>
                    <a:srgbClr val="947C00"/>
                  </a:solidFill>
                  <a:latin typeface="Arial" panose="020B0604020202020204" pitchFamily="34" charset="0"/>
                  <a:cs typeface="Arial" panose="020B0604020202020204" pitchFamily="34" charset="0"/>
                </a:rPr>
                <a:t>Chỉ</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dẫn</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các</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giải</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pháp</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công</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nghệ</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theo</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lộ</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trình</a:t>
              </a:r>
              <a:r>
                <a:rPr lang="en-US" sz="1600" b="1">
                  <a:solidFill>
                    <a:srgbClr val="947C00"/>
                  </a:solidFill>
                  <a:latin typeface="Arial" panose="020B0604020202020204" pitchFamily="34" charset="0"/>
                  <a:cs typeface="Arial" panose="020B0604020202020204" pitchFamily="34" charset="0"/>
                </a:rPr>
                <a:t> CĐS</a:t>
              </a:r>
            </a:p>
          </p:txBody>
        </p:sp>
        <p:sp>
          <p:nvSpPr>
            <p:cNvPr id="14" name="object 5">
              <a:extLst>
                <a:ext uri="{FF2B5EF4-FFF2-40B4-BE49-F238E27FC236}">
                  <a16:creationId xmlns:a16="http://schemas.microsoft.com/office/drawing/2014/main" xmlns="" id="{6DA7EBA6-8F65-4D94-B567-FA80309CD20B}"/>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xmlns="" id="{5FC957BC-78DF-4D52-856F-1CB138C213CC}"/>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5682461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48</a:t>
            </a:fld>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3752642445"/>
              </p:ext>
            </p:extLst>
          </p:nvPr>
        </p:nvGraphicFramePr>
        <p:xfrm>
          <a:off x="471490" y="1078992"/>
          <a:ext cx="5916168" cy="6467249"/>
        </p:xfrm>
        <a:graphic>
          <a:graphicData uri="http://schemas.openxmlformats.org/drawingml/2006/table">
            <a:tbl>
              <a:tblPr firstRow="1" bandRow="1">
                <a:tableStyleId>{F5AB1C69-6EDB-4FF4-983F-18BD219EF322}</a:tableStyleId>
              </a:tblPr>
              <a:tblGrid>
                <a:gridCol w="777240">
                  <a:extLst>
                    <a:ext uri="{9D8B030D-6E8A-4147-A177-3AD203B41FA5}">
                      <a16:colId xmlns:a16="http://schemas.microsoft.com/office/drawing/2014/main" xmlns="" val="2096610422"/>
                    </a:ext>
                  </a:extLst>
                </a:gridCol>
                <a:gridCol w="1298448">
                  <a:extLst>
                    <a:ext uri="{9D8B030D-6E8A-4147-A177-3AD203B41FA5}">
                      <a16:colId xmlns:a16="http://schemas.microsoft.com/office/drawing/2014/main" xmlns="" val="814302733"/>
                    </a:ext>
                  </a:extLst>
                </a:gridCol>
                <a:gridCol w="1920240">
                  <a:extLst>
                    <a:ext uri="{9D8B030D-6E8A-4147-A177-3AD203B41FA5}">
                      <a16:colId xmlns:a16="http://schemas.microsoft.com/office/drawing/2014/main" xmlns="" val="2153829003"/>
                    </a:ext>
                  </a:extLst>
                </a:gridCol>
                <a:gridCol w="1920240">
                  <a:extLst>
                    <a:ext uri="{9D8B030D-6E8A-4147-A177-3AD203B41FA5}">
                      <a16:colId xmlns:a16="http://schemas.microsoft.com/office/drawing/2014/main" xmlns="" val="1772193766"/>
                    </a:ext>
                  </a:extLst>
                </a:gridCol>
              </a:tblGrid>
              <a:tr h="706529">
                <a:tc>
                  <a:txBody>
                    <a:bodyPr/>
                    <a:lstStyle/>
                    <a:p>
                      <a:pPr algn="ctr"/>
                      <a:r>
                        <a:rPr lang="en-US" sz="1200" err="1">
                          <a:solidFill>
                            <a:schemeClr val="bg1"/>
                          </a:solidFill>
                          <a:latin typeface="Arial" panose="020B0604020202020204" pitchFamily="34" charset="0"/>
                          <a:cs typeface="Arial" panose="020B0604020202020204" pitchFamily="34" charset="0"/>
                        </a:rPr>
                        <a:t>Nhóm</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giải</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pháp</a:t>
                      </a:r>
                      <a:endParaRPr lang="en-US" sz="1200">
                        <a:solidFill>
                          <a:schemeClr val="bg1"/>
                        </a:solidFill>
                        <a:latin typeface="Arial" panose="020B0604020202020204" pitchFamily="34" charset="0"/>
                        <a:cs typeface="Arial" panose="020B0604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Giải</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pháp</a:t>
                      </a:r>
                      <a:endParaRPr lang="en-US" sz="1200">
                        <a:solidFill>
                          <a:schemeClr val="bg1"/>
                        </a:solidFill>
                        <a:latin typeface="Arial" panose="020B0604020202020204" pitchFamily="34" charset="0"/>
                        <a:cs typeface="Arial" panose="020B0604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Nhà</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cung</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cấp</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trong</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nước</a:t>
                      </a:r>
                      <a:endParaRPr lang="en-US" sz="1200">
                        <a:solidFill>
                          <a:schemeClr val="bg1"/>
                        </a:solidFill>
                        <a:latin typeface="Arial" panose="020B0604020202020204" pitchFamily="34" charset="0"/>
                        <a:cs typeface="Arial" panose="020B0604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Nhà</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cung</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cấp</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nước</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ngoài</a:t>
                      </a:r>
                      <a:endParaRPr lang="en-US" sz="1200">
                        <a:solidFill>
                          <a:schemeClr val="bg1"/>
                        </a:solidFill>
                        <a:latin typeface="Arial" panose="020B0604020202020204" pitchFamily="34" charset="0"/>
                        <a:cs typeface="Arial" panose="020B0604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extLst>
                  <a:ext uri="{0D108BD9-81ED-4DB2-BD59-A6C34878D82A}">
                    <a16:rowId xmlns:a16="http://schemas.microsoft.com/office/drawing/2014/main" xmlns="" val="3450680074"/>
                  </a:ext>
                </a:extLst>
              </a:tr>
              <a:tr h="640080">
                <a:tc rowSpan="3">
                  <a:txBody>
                    <a:bodyPr/>
                    <a:lstStyle/>
                    <a:p>
                      <a:r>
                        <a:rPr lang="en-US" sz="1200" b="1" err="1">
                          <a:solidFill>
                            <a:schemeClr val="bg1"/>
                          </a:solidFill>
                          <a:latin typeface="Arial" panose="020B0604020202020204" pitchFamily="34" charset="0"/>
                          <a:cs typeface="Arial" panose="020B0604020202020204" pitchFamily="34" charset="0"/>
                        </a:rPr>
                        <a:t>Các</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giải</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pháp</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về</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quản</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trị</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nội</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bộ</a:t>
                      </a:r>
                      <a:endParaRPr lang="en-US" sz="1200" b="1">
                        <a:solidFill>
                          <a:schemeClr val="bg1"/>
                        </a:solidFill>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8A700"/>
                    </a:solidFill>
                  </a:tcPr>
                </a:tc>
                <a:tc>
                  <a:txBody>
                    <a:bodyPr/>
                    <a:lstStyle/>
                    <a:p>
                      <a:pPr>
                        <a:spcAft>
                          <a:spcPts val="300"/>
                        </a:spcAft>
                      </a:pPr>
                      <a:r>
                        <a:rPr lang="en-US" sz="120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nhân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sự</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chấm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công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tính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lương</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l">
                        <a:spcAft>
                          <a:spcPts val="300"/>
                        </a:spcAft>
                      </a:pPr>
                      <a:r>
                        <a:rPr lang="en-US" sz="1200" b="0" kern="1200" baseline="0" err="1">
                          <a:solidFill>
                            <a:schemeClr val="dk1"/>
                          </a:solidFill>
                          <a:latin typeface="Arial" panose="020B0604020202020204" pitchFamily="34" charset="0"/>
                          <a:ea typeface="+mn-ea"/>
                          <a:cs typeface="Arial" panose="020B0604020202020204" pitchFamily="34" charset="0"/>
                        </a:rPr>
                        <a:t>iHCM</a:t>
                      </a:r>
                      <a:r>
                        <a:rPr lang="en-US" sz="1200" b="0" kern="1200" baseline="0">
                          <a:solidFill>
                            <a:schemeClr val="dk1"/>
                          </a:solidFill>
                          <a:latin typeface="Arial" panose="020B0604020202020204" pitchFamily="34" charset="0"/>
                          <a:ea typeface="+mn-ea"/>
                          <a:cs typeface="Arial" panose="020B0604020202020204" pitchFamily="34" charset="0"/>
                        </a:rPr>
                        <a:t>, Base HRM, 1Office, SV-HRIS, Perfect HRM, HR-Manager</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l">
                        <a:spcAft>
                          <a:spcPts val="300"/>
                        </a:spcAft>
                      </a:pPr>
                      <a:r>
                        <a:rPr lang="en-US" sz="1200" b="0" kern="1200" baseline="0">
                          <a:solidFill>
                            <a:schemeClr val="dk1"/>
                          </a:solidFill>
                          <a:latin typeface="Arial" panose="020B0604020202020204" pitchFamily="34" charset="0"/>
                          <a:ea typeface="+mn-ea"/>
                          <a:cs typeface="Arial" panose="020B0604020202020204" pitchFamily="34" charset="0"/>
                        </a:rPr>
                        <a:t>Workday, ADP, Kronos, </a:t>
                      </a:r>
                      <a:r>
                        <a:rPr lang="en-US" sz="1200" b="0" kern="1200" baseline="0" err="1">
                          <a:solidFill>
                            <a:schemeClr val="dk1"/>
                          </a:solidFill>
                          <a:latin typeface="Arial" panose="020B0604020202020204" pitchFamily="34" charset="0"/>
                          <a:ea typeface="+mn-ea"/>
                          <a:cs typeface="Arial" panose="020B0604020202020204" pitchFamily="34" charset="0"/>
                        </a:rPr>
                        <a:t>Paylocity</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3038334149"/>
                  </a:ext>
                </a:extLst>
              </a:tr>
              <a:tr h="914400">
                <a:tc vMerge="1">
                  <a:txBody>
                    <a:bodyPr/>
                    <a:lstStyle/>
                    <a:p>
                      <a:endParaRPr lang="en-US" sz="1200" dirty="0"/>
                    </a:p>
                  </a:txBody>
                  <a:tcPr/>
                </a:tc>
                <a:tc>
                  <a:txBody>
                    <a:bodyPr/>
                    <a:lstStyle/>
                    <a:p>
                      <a:pPr marL="0" marR="0" indent="0" algn="l" defTabSz="913943" rtl="0" eaLnBrk="1" fontAlgn="auto" latinLnBrk="0" hangingPunct="1">
                        <a:lnSpc>
                          <a:spcPct val="100000"/>
                        </a:lnSpc>
                        <a:spcBef>
                          <a:spcPts val="0"/>
                        </a:spcBef>
                        <a:spcAft>
                          <a:spcPts val="300"/>
                        </a:spcAft>
                        <a:buClrTx/>
                        <a:buSzTx/>
                        <a:buFontTx/>
                        <a:buNone/>
                        <a:tabLst/>
                        <a:defRPr/>
                      </a:pPr>
                      <a:r>
                        <a:rPr lang="en-US" sz="1200" err="1">
                          <a:latin typeface="Arial" panose="020B0604020202020204" pitchFamily="34" charset="0"/>
                          <a:cs typeface="Arial" panose="020B0604020202020204" pitchFamily="34" charset="0"/>
                        </a:rPr>
                        <a:t>Kế</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toán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bảo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hiểm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thuế</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spcAft>
                          <a:spcPts val="300"/>
                        </a:spcAft>
                      </a:pPr>
                      <a:r>
                        <a:rPr lang="en-US" sz="1200" b="0" baseline="0" dirty="0">
                          <a:latin typeface="Arial" panose="020B0604020202020204" pitchFamily="34" charset="0"/>
                          <a:cs typeface="Arial" panose="020B0604020202020204" pitchFamily="34" charset="0"/>
                        </a:rPr>
                        <a:t>Misa, Fast, bravo, effect, 3Tsoft, </a:t>
                      </a:r>
                      <a:r>
                        <a:rPr lang="en-US" sz="1200" b="0" baseline="0" dirty="0" err="1">
                          <a:latin typeface="Arial" panose="020B0604020202020204" pitchFamily="34" charset="0"/>
                          <a:cs typeface="Arial" panose="020B0604020202020204" pitchFamily="34" charset="0"/>
                        </a:rPr>
                        <a:t>winta</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vecom</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iHKTT</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Taxonline</a:t>
                      </a:r>
                      <a:r>
                        <a:rPr lang="en-US" sz="1200" b="0" baseline="0" dirty="0">
                          <a:latin typeface="Arial" panose="020B0604020202020204" pitchFamily="34" charset="0"/>
                          <a:cs typeface="Arial" panose="020B0604020202020204" pitchFamily="34" charset="0"/>
                        </a:rPr>
                        <a:t>, EFY, </a:t>
                      </a:r>
                      <a:r>
                        <a:rPr lang="en-US" sz="1200" b="0" baseline="0" dirty="0" err="1">
                          <a:latin typeface="Arial" panose="020B0604020202020204" pitchFamily="34" charset="0"/>
                          <a:cs typeface="Arial" panose="020B0604020202020204" pitchFamily="34" charset="0"/>
                        </a:rPr>
                        <a:t>ebh</a:t>
                      </a:r>
                      <a:r>
                        <a:rPr lang="en-US" sz="1200" b="0" baseline="0" dirty="0">
                          <a:latin typeface="Arial" panose="020B0604020202020204" pitchFamily="34" charset="0"/>
                          <a:cs typeface="Arial" panose="020B0604020202020204" pitchFamily="34" charset="0"/>
                        </a:rPr>
                        <a:t>, VNPT BHXH</a:t>
                      </a:r>
                      <a:endParaRPr lang="en-US" sz="1200" dirty="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spcAft>
                          <a:spcPts val="300"/>
                        </a:spcAft>
                      </a:pPr>
                      <a:r>
                        <a:rPr lang="en-US" sz="1200" b="0" baseline="0">
                          <a:latin typeface="Arial" panose="020B0604020202020204" pitchFamily="34" charset="0"/>
                          <a:cs typeface="Arial" panose="020B0604020202020204" pitchFamily="34" charset="0"/>
                        </a:rPr>
                        <a:t>1C, </a:t>
                      </a:r>
                      <a:r>
                        <a:rPr lang="en-US" sz="1200" b="0" baseline="0" err="1">
                          <a:latin typeface="Arial" panose="020B0604020202020204" pitchFamily="34" charset="0"/>
                          <a:cs typeface="Arial" panose="020B0604020202020204" pitchFamily="34" charset="0"/>
                        </a:rPr>
                        <a:t>Kế</a:t>
                      </a:r>
                      <a:r>
                        <a:rPr lang="en-US" sz="1200" b="0" baseline="0">
                          <a:latin typeface="Arial" panose="020B0604020202020204" pitchFamily="34" charset="0"/>
                          <a:cs typeface="Arial" panose="020B0604020202020204" pitchFamily="34" charset="0"/>
                        </a:rPr>
                        <a:t> </a:t>
                      </a:r>
                      <a:r>
                        <a:rPr lang="en-US" sz="1200" b="0" baseline="0" err="1">
                          <a:latin typeface="Arial" panose="020B0604020202020204" pitchFamily="34" charset="0"/>
                          <a:cs typeface="Arial" panose="020B0604020202020204" pitchFamily="34" charset="0"/>
                        </a:rPr>
                        <a:t>toán</a:t>
                      </a:r>
                      <a:r>
                        <a:rPr lang="en-US" sz="1200" b="0" baseline="0">
                          <a:latin typeface="Arial" panose="020B0604020202020204" pitchFamily="34" charset="0"/>
                          <a:cs typeface="Arial" panose="020B0604020202020204" pitchFamily="34" charset="0"/>
                        </a:rPr>
                        <a:t> Sun, </a:t>
                      </a:r>
                      <a:r>
                        <a:rPr lang="en-US" sz="1200" b="0" baseline="0" err="1">
                          <a:latin typeface="Arial" panose="020B0604020202020204" pitchFamily="34" charset="0"/>
                          <a:cs typeface="Arial" panose="020B0604020202020204" pitchFamily="34" charset="0"/>
                        </a:rPr>
                        <a:t>Quickbook</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81600832"/>
                  </a:ext>
                </a:extLst>
              </a:tr>
              <a:tr h="548640">
                <a:tc vMerge="1">
                  <a:txBody>
                    <a:bodyPr/>
                    <a:lstStyle/>
                    <a:p>
                      <a:endParaRPr lang="en-US" sz="1200" dirty="0"/>
                    </a:p>
                  </a:txBody>
                  <a:tcPr/>
                </a:tc>
                <a:tc>
                  <a:txBody>
                    <a:bodyPr/>
                    <a:lstStyle/>
                    <a:p>
                      <a:pPr marL="0" marR="0" indent="0" algn="l" defTabSz="913943" rtl="0" eaLnBrk="1" fontAlgn="auto" latinLnBrk="0" hangingPunct="1">
                        <a:lnSpc>
                          <a:spcPct val="100000"/>
                        </a:lnSpc>
                        <a:spcBef>
                          <a:spcPts val="0"/>
                        </a:spcBef>
                        <a:spcAft>
                          <a:spcPts val="300"/>
                        </a:spcAft>
                        <a:buClrTx/>
                        <a:buSzTx/>
                        <a:buFontTx/>
                        <a:buNone/>
                        <a:tabLst/>
                        <a:defRPr/>
                      </a:pPr>
                      <a:r>
                        <a:rPr lang="en-US" sz="1200" baseline="0" err="1">
                          <a:latin typeface="Arial" panose="020B0604020202020204" pitchFamily="34" charset="0"/>
                          <a:cs typeface="Arial" panose="020B0604020202020204" pitchFamily="34" charset="0"/>
                        </a:rPr>
                        <a:t>Hóa</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đơn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điện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tử</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l">
                        <a:spcAft>
                          <a:spcPts val="300"/>
                        </a:spcAft>
                      </a:pPr>
                      <a:r>
                        <a:rPr lang="en-US" sz="1200" b="0" baseline="0" dirty="0" err="1">
                          <a:latin typeface="Arial" panose="020B0604020202020204" pitchFamily="34" charset="0"/>
                          <a:cs typeface="Arial" panose="020B0604020202020204" pitchFamily="34" charset="0"/>
                        </a:rPr>
                        <a:t>mInvoice</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Bkav</a:t>
                      </a:r>
                      <a:r>
                        <a:rPr lang="en-US" sz="1200" b="0" baseline="0" dirty="0">
                          <a:latin typeface="Arial" panose="020B0604020202020204" pitchFamily="34" charset="0"/>
                          <a:cs typeface="Arial" panose="020B0604020202020204" pitchFamily="34" charset="0"/>
                        </a:rPr>
                        <a:t>, </a:t>
                      </a:r>
                      <a:r>
                        <a:rPr lang="en-US" sz="1200" b="0" baseline="0" dirty="0" err="1">
                          <a:latin typeface="Arial" panose="020B0604020202020204" pitchFamily="34" charset="0"/>
                          <a:cs typeface="Arial" panose="020B0604020202020204" pitchFamily="34" charset="0"/>
                        </a:rPr>
                        <a:t>viettel</a:t>
                      </a:r>
                      <a:r>
                        <a:rPr lang="en-US" sz="1200" b="0" baseline="0" dirty="0">
                          <a:latin typeface="Arial" panose="020B0604020202020204" pitchFamily="34" charset="0"/>
                          <a:cs typeface="Arial" panose="020B0604020202020204" pitchFamily="34" charset="0"/>
                        </a:rPr>
                        <a:t>, VNPT Invoice, </a:t>
                      </a:r>
                      <a:r>
                        <a:rPr lang="en-US" sz="1200" b="0" baseline="0" dirty="0" err="1">
                          <a:latin typeface="Arial" panose="020B0604020202020204" pitchFamily="34" charset="0"/>
                          <a:cs typeface="Arial" panose="020B0604020202020204" pitchFamily="34" charset="0"/>
                        </a:rPr>
                        <a:t>thaison</a:t>
                      </a:r>
                      <a:endParaRPr lang="en-US" sz="1200" dirty="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l">
                        <a:spcAft>
                          <a:spcPts val="300"/>
                        </a:spcAft>
                      </a:pPr>
                      <a:r>
                        <a:rPr lang="en-US" sz="1200" err="1">
                          <a:latin typeface="Arial" panose="020B0604020202020204" pitchFamily="34" charset="0"/>
                          <a:cs typeface="Arial" panose="020B0604020202020204" pitchFamily="34" charset="0"/>
                        </a:rPr>
                        <a:t>Không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sẵn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sàng</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1592384680"/>
                  </a:ext>
                </a:extLst>
              </a:tr>
              <a:tr h="548640">
                <a:tc rowSpan="6">
                  <a:txBody>
                    <a:bodyPr/>
                    <a:lstStyle/>
                    <a:p>
                      <a:r>
                        <a:rPr lang="en-US" sz="1200" b="1" err="1">
                          <a:solidFill>
                            <a:schemeClr val="bg1"/>
                          </a:solidFill>
                          <a:latin typeface="Arial" panose="020B0604020202020204" pitchFamily="34" charset="0"/>
                          <a:cs typeface="Arial" panose="020B0604020202020204" pitchFamily="34" charset="0"/>
                        </a:rPr>
                        <a:t>Hạ</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tầng</a:t>
                      </a:r>
                      <a:r>
                        <a:rPr lang="en-US" sz="1200" b="1" baseline="0">
                          <a:solidFill>
                            <a:schemeClr val="bg1"/>
                          </a:solidFill>
                          <a:latin typeface="Arial" panose="020B0604020202020204" pitchFamily="34" charset="0"/>
                          <a:cs typeface="Arial" panose="020B0604020202020204" pitchFamily="34" charset="0"/>
                        </a:rPr>
                        <a:t> CNTT, </a:t>
                      </a:r>
                      <a:r>
                        <a:rPr lang="en-US" sz="1200" b="1" baseline="0" err="1">
                          <a:solidFill>
                            <a:schemeClr val="bg1"/>
                          </a:solidFill>
                          <a:latin typeface="Arial" panose="020B0604020202020204" pitchFamily="34" charset="0"/>
                          <a:cs typeface="Arial" panose="020B0604020202020204" pitchFamily="34" charset="0"/>
                        </a:rPr>
                        <a:t>dữ</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liệu</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phân</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tích</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dữ</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liệu</a:t>
                      </a:r>
                      <a:endParaRPr lang="en-US" sz="1200" b="1">
                        <a:solidFill>
                          <a:schemeClr val="bg1"/>
                        </a:solidFill>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8A700"/>
                    </a:solidFill>
                  </a:tcPr>
                </a:tc>
                <a:tc>
                  <a:txBody>
                    <a:bodyPr/>
                    <a:lstStyle/>
                    <a:p>
                      <a:pPr algn="l">
                        <a:spcAft>
                          <a:spcPts val="300"/>
                        </a:spcAft>
                      </a:pPr>
                      <a:r>
                        <a:rPr lang="en-US" sz="1200" err="1">
                          <a:latin typeface="Arial" panose="020B0604020202020204" pitchFamily="34" charset="0"/>
                          <a:cs typeface="Arial" panose="020B0604020202020204" pitchFamily="34" charset="0"/>
                        </a:rPr>
                        <a:t>Thiết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mạng</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spcAft>
                          <a:spcPts val="300"/>
                        </a:spcAft>
                      </a:pPr>
                      <a:r>
                        <a:rPr lang="en-US" sz="1200" dirty="0" err="1">
                          <a:latin typeface="Arial" panose="020B0604020202020204" pitchFamily="34" charset="0"/>
                          <a:cs typeface="Arial" panose="020B0604020202020204" pitchFamily="34" charset="0"/>
                        </a:rPr>
                        <a:t>IGate</a:t>
                      </a:r>
                      <a:endParaRPr lang="en-US" dirty="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spcAft>
                          <a:spcPts val="300"/>
                        </a:spcAft>
                      </a:pPr>
                      <a:r>
                        <a:rPr lang="en-US" sz="1200">
                          <a:latin typeface="Arial" panose="020B0604020202020204" pitchFamily="34" charset="0"/>
                          <a:cs typeface="Arial" panose="020B0604020202020204" pitchFamily="34" charset="0"/>
                        </a:rPr>
                        <a:t>Cisco,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Tplink</a:t>
                      </a:r>
                      <a:r>
                        <a:rPr lang="en-US" sz="1200" baseline="0">
                          <a:latin typeface="Arial" panose="020B0604020202020204" pitchFamily="34" charset="0"/>
                          <a:cs typeface="Arial" panose="020B0604020202020204" pitchFamily="34" charset="0"/>
                        </a:rPr>
                        <a:t>, Juniper, Fortinet, HPE, Linksys</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4038018959"/>
                  </a:ext>
                </a:extLst>
              </a:tr>
              <a:tr h="548640">
                <a:tc vMerge="1">
                  <a:txBody>
                    <a:bodyPr/>
                    <a:lstStyle/>
                    <a:p>
                      <a:endParaRPr lang="en-U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279"/>
                    </a:solidFill>
                  </a:tcPr>
                </a:tc>
                <a:tc>
                  <a:txBody>
                    <a:bodyPr/>
                    <a:lstStyle/>
                    <a:p>
                      <a:pPr algn="l">
                        <a:spcAft>
                          <a:spcPts val="300"/>
                        </a:spcAft>
                      </a:pPr>
                      <a:r>
                        <a:rPr lang="en-US" sz="1200" err="1">
                          <a:latin typeface="Arial" panose="020B0604020202020204" pitchFamily="34" charset="0"/>
                          <a:cs typeface="Arial" panose="020B0604020202020204" pitchFamily="34" charset="0"/>
                        </a:rPr>
                        <a:t>Máy</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chủ</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marL="0" marR="0" indent="0" algn="l" defTabSz="685743" rtl="0" eaLnBrk="1" fontAlgn="auto" latinLnBrk="0" hangingPunct="1">
                        <a:lnSpc>
                          <a:spcPct val="100000"/>
                        </a:lnSpc>
                        <a:spcBef>
                          <a:spcPts val="0"/>
                        </a:spcBef>
                        <a:spcAft>
                          <a:spcPts val="300"/>
                        </a:spcAft>
                        <a:buClrTx/>
                        <a:buSzTx/>
                        <a:buFontTx/>
                        <a:buNone/>
                        <a:tabLst/>
                        <a:defRPr/>
                      </a:pPr>
                      <a:r>
                        <a:rPr lang="en-US" sz="1200" err="1">
                          <a:latin typeface="Arial" panose="020B0604020202020204" pitchFamily="34" charset="0"/>
                          <a:cs typeface="Arial" panose="020B0604020202020204" pitchFamily="34" charset="0"/>
                        </a:rPr>
                        <a:t>Không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sẵn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sàng</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l">
                        <a:spcAft>
                          <a:spcPts val="300"/>
                        </a:spcAft>
                      </a:pPr>
                      <a:r>
                        <a:rPr lang="en-US" sz="1200">
                          <a:latin typeface="Arial" panose="020B0604020202020204" pitchFamily="34" charset="0"/>
                          <a:cs typeface="Arial" panose="020B0604020202020204" pitchFamily="34" charset="0"/>
                        </a:rPr>
                        <a:t>Dell, HP, IBM, Fujitsu</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1519481772"/>
                  </a:ext>
                </a:extLst>
              </a:tr>
              <a:tr h="548640">
                <a:tc vMerge="1">
                  <a:txBody>
                    <a:bodyPr/>
                    <a:lstStyle/>
                    <a:p>
                      <a:endParaRPr lang="en-U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279"/>
                    </a:solidFill>
                  </a:tcPr>
                </a:tc>
                <a:tc>
                  <a:txBody>
                    <a:bodyPr/>
                    <a:lstStyle/>
                    <a:p>
                      <a:pPr algn="l">
                        <a:spcAft>
                          <a:spcPts val="300"/>
                        </a:spcAft>
                      </a:pPr>
                      <a:r>
                        <a:rPr lang="en-US" sz="1200" err="1">
                          <a:latin typeface="Arial" panose="020B0604020202020204" pitchFamily="34" charset="0"/>
                          <a:cs typeface="Arial" panose="020B0604020202020204" pitchFamily="34" charset="0"/>
                        </a:rPr>
                        <a:t>Trung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tâm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dữ</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liệu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tại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Việt</a:t>
                      </a:r>
                      <a:r>
                        <a:rPr lang="en-US" sz="1200" baseline="0">
                          <a:latin typeface="Arial" panose="020B0604020202020204" pitchFamily="34" charset="0"/>
                          <a:cs typeface="Arial" panose="020B0604020202020204" pitchFamily="34" charset="0"/>
                        </a:rPr>
                        <a:t> Nam)</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rowSpan="2">
                  <a:txBody>
                    <a:bodyPr/>
                    <a:lstStyle/>
                    <a:p>
                      <a:pPr marL="0" marR="0" indent="0" algn="l" defTabSz="913943"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1200">
                          <a:latin typeface="Arial" panose="020B0604020202020204" pitchFamily="34" charset="0"/>
                          <a:cs typeface="Arial" panose="020B0604020202020204" pitchFamily="34" charset="0"/>
                        </a:rPr>
                        <a:t>CMC, FPT,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Viettel</a:t>
                      </a:r>
                      <a:r>
                        <a:rPr lang="en-US" sz="1200" baseline="0">
                          <a:latin typeface="Arial" panose="020B0604020202020204" pitchFamily="34" charset="0"/>
                          <a:cs typeface="Arial" panose="020B0604020202020204" pitchFamily="34" charset="0"/>
                        </a:rPr>
                        <a:t>, VNPT, VNG, v.v.</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rowSpan="2">
                  <a:txBody>
                    <a:bodyPr/>
                    <a:lstStyle/>
                    <a:p>
                      <a:pPr algn="l">
                        <a:spcAft>
                          <a:spcPts val="300"/>
                        </a:spcAft>
                      </a:pPr>
                      <a:r>
                        <a:rPr lang="en-US" sz="1200">
                          <a:latin typeface="Arial" panose="020B0604020202020204" pitchFamily="34" charset="0"/>
                          <a:cs typeface="Arial" panose="020B0604020202020204" pitchFamily="34" charset="0"/>
                        </a:rPr>
                        <a:t>Amazon</a:t>
                      </a:r>
                      <a:r>
                        <a:rPr lang="en-US" sz="1200" baseline="0">
                          <a:latin typeface="Arial" panose="020B0604020202020204" pitchFamily="34" charset="0"/>
                          <a:cs typeface="Arial" panose="020B0604020202020204" pitchFamily="34" charset="0"/>
                        </a:rPr>
                        <a:t> AWS, Azure, Google Cloud</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222309966"/>
                  </a:ext>
                </a:extLst>
              </a:tr>
              <a:tr h="548640">
                <a:tc vMerge="1">
                  <a:txBody>
                    <a:bodyPr/>
                    <a:lstStyle/>
                    <a:p>
                      <a:endParaRPr lang="en-U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279"/>
                    </a:solidFill>
                  </a:tcPr>
                </a:tc>
                <a:tc>
                  <a:txBody>
                    <a:bodyPr/>
                    <a:lstStyle/>
                    <a:p>
                      <a:pPr algn="l">
                        <a:spcAft>
                          <a:spcPts val="300"/>
                        </a:spcAft>
                      </a:pPr>
                      <a:r>
                        <a:rPr lang="en-US" sz="1200" baseline="0" err="1">
                          <a:latin typeface="Arial" panose="020B0604020202020204" pitchFamily="34" charset="0"/>
                          <a:cs typeface="Arial" panose="020B0604020202020204" pitchFamily="34" charset="0"/>
                        </a:rPr>
                        <a:t>Dịch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vụ</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đám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mây</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vMerge="1">
                  <a:txBody>
                    <a:bodyPr/>
                    <a:lstStyle/>
                    <a:p>
                      <a:pPr algn="ctr"/>
                      <a:endParaRPr lang="en-US" sz="1200" dirty="0"/>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AE7"/>
                    </a:solidFill>
                  </a:tcPr>
                </a:tc>
                <a:tc vMerge="1">
                  <a:txBody>
                    <a:bodyPr/>
                    <a:lstStyle/>
                    <a:p>
                      <a:pPr algn="ctr"/>
                      <a:endParaRPr lang="en-US" sz="1200" dirty="0"/>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AE7"/>
                    </a:solidFill>
                  </a:tcPr>
                </a:tc>
                <a:extLst>
                  <a:ext uri="{0D108BD9-81ED-4DB2-BD59-A6C34878D82A}">
                    <a16:rowId xmlns:a16="http://schemas.microsoft.com/office/drawing/2014/main" xmlns="" val="2724991918"/>
                  </a:ext>
                </a:extLst>
              </a:tr>
              <a:tr h="731520">
                <a:tc vMerge="1">
                  <a:txBody>
                    <a:bodyPr/>
                    <a:lstStyle/>
                    <a:p>
                      <a:endParaRPr lang="en-U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279"/>
                    </a:solidFill>
                  </a:tcPr>
                </a:tc>
                <a:tc>
                  <a:txBody>
                    <a:bodyPr/>
                    <a:lstStyle/>
                    <a:p>
                      <a:pPr algn="l">
                        <a:spcAft>
                          <a:spcPts val="300"/>
                        </a:spcAft>
                      </a:pPr>
                      <a:r>
                        <a:rPr lang="en-US" sz="1200" err="1">
                          <a:latin typeface="Arial" panose="020B0604020202020204" pitchFamily="34" charset="0"/>
                          <a:cs typeface="Arial" panose="020B0604020202020204" pitchFamily="34" charset="0"/>
                        </a:rPr>
                        <a:t>Các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hệ</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thống</a:t>
                      </a:r>
                      <a:r>
                        <a:rPr lang="en-US" sz="1200" baseline="0">
                          <a:latin typeface="Arial" panose="020B0604020202020204" pitchFamily="34" charset="0"/>
                          <a:cs typeface="Arial" panose="020B0604020202020204" pitchFamily="34" charset="0"/>
                        </a:rPr>
                        <a:t> CSDL, </a:t>
                      </a:r>
                      <a:r>
                        <a:rPr lang="en-US" sz="1200" baseline="0" err="1">
                          <a:latin typeface="Arial" panose="020B0604020202020204" pitchFamily="34" charset="0"/>
                          <a:cs typeface="Arial" panose="020B0604020202020204" pitchFamily="34" charset="0"/>
                        </a:rPr>
                        <a:t>lưu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trữ</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dữ</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liệu</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marL="0" marR="0" indent="0" algn="l" defTabSz="685743" rtl="0" eaLnBrk="1" fontAlgn="auto" latinLnBrk="0" hangingPunct="1">
                        <a:lnSpc>
                          <a:spcPct val="100000"/>
                        </a:lnSpc>
                        <a:spcBef>
                          <a:spcPts val="0"/>
                        </a:spcBef>
                        <a:spcAft>
                          <a:spcPts val="300"/>
                        </a:spcAft>
                        <a:buClrTx/>
                        <a:buSzTx/>
                        <a:buFontTx/>
                        <a:buNone/>
                        <a:tabLst/>
                        <a:defRPr/>
                      </a:pPr>
                      <a:r>
                        <a:rPr lang="en-US" sz="1200" err="1">
                          <a:latin typeface="Arial" panose="020B0604020202020204" pitchFamily="34" charset="0"/>
                          <a:cs typeface="Arial" panose="020B0604020202020204" pitchFamily="34" charset="0"/>
                        </a:rPr>
                        <a:t>Không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sẵn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sàng</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l">
                        <a:spcAft>
                          <a:spcPts val="300"/>
                        </a:spcAft>
                      </a:pPr>
                      <a:r>
                        <a:rPr lang="en-US" sz="1200" baseline="0">
                          <a:latin typeface="Arial" panose="020B0604020202020204" pitchFamily="34" charset="0"/>
                          <a:cs typeface="Arial" panose="020B0604020202020204" pitchFamily="34" charset="0"/>
                        </a:rPr>
                        <a:t>MySQL, </a:t>
                      </a:r>
                      <a:r>
                        <a:rPr lang="en-US" sz="1200" baseline="0" err="1">
                          <a:latin typeface="Arial" panose="020B0604020202020204" pitchFamily="34" charset="0"/>
                          <a:cs typeface="Arial" panose="020B0604020202020204" pitchFamily="34" charset="0"/>
                        </a:rPr>
                        <a:t>Postgres</a:t>
                      </a:r>
                      <a:r>
                        <a:rPr lang="en-US" sz="1200" baseline="0">
                          <a:latin typeface="Arial" panose="020B0604020202020204" pitchFamily="34" charset="0"/>
                          <a:cs typeface="Arial" panose="020B0604020202020204" pitchFamily="34" charset="0"/>
                        </a:rPr>
                        <a:t>, Microsoft SQL, Elastics, MongoDB, Hortonworks</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1778629293"/>
                  </a:ext>
                </a:extLst>
              </a:tr>
              <a:tr h="731520">
                <a:tc vMerge="1">
                  <a:txBody>
                    <a:bodyPr/>
                    <a:lstStyle/>
                    <a:p>
                      <a:endParaRPr lang="en-U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279"/>
                    </a:solidFill>
                  </a:tcPr>
                </a:tc>
                <a:tc>
                  <a:txBody>
                    <a:bodyPr/>
                    <a:lstStyle/>
                    <a:p>
                      <a:pPr algn="l">
                        <a:spcAft>
                          <a:spcPts val="300"/>
                        </a:spcAft>
                      </a:pPr>
                      <a:r>
                        <a:rPr lang="en-US" sz="1200" err="1">
                          <a:latin typeface="Arial" panose="020B0604020202020204" pitchFamily="34" charset="0"/>
                          <a:cs typeface="Arial" panose="020B0604020202020204" pitchFamily="34" charset="0"/>
                        </a:rPr>
                        <a:t>Giải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pháp</a:t>
                      </a:r>
                      <a:r>
                        <a:rPr lang="en-US" sz="1200" baseline="0">
                          <a:latin typeface="Arial" panose="020B0604020202020204" pitchFamily="34" charset="0"/>
                          <a:cs typeface="Arial" panose="020B0604020202020204" pitchFamily="34" charset="0"/>
                        </a:rPr>
                        <a:t> &amp; </a:t>
                      </a:r>
                      <a:r>
                        <a:rPr lang="en-US" sz="1200" baseline="0" err="1">
                          <a:latin typeface="Arial" panose="020B0604020202020204" pitchFamily="34" charset="0"/>
                          <a:cs typeface="Arial" panose="020B0604020202020204" pitchFamily="34" charset="0"/>
                        </a:rPr>
                        <a:t>dịch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vụ</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phân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tích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dữ</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liệu</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685743" rtl="0" eaLnBrk="1" fontAlgn="auto" latinLnBrk="0" hangingPunct="1">
                        <a:lnSpc>
                          <a:spcPct val="100000"/>
                        </a:lnSpc>
                        <a:spcBef>
                          <a:spcPts val="0"/>
                        </a:spcBef>
                        <a:spcAft>
                          <a:spcPts val="300"/>
                        </a:spcAft>
                        <a:buClrTx/>
                        <a:buSzTx/>
                        <a:buFontTx/>
                        <a:buNone/>
                        <a:tabLst/>
                        <a:defRPr/>
                      </a:pPr>
                      <a:r>
                        <a:rPr lang="en-US" sz="1200" err="1">
                          <a:latin typeface="Arial" panose="020B0604020202020204" pitchFamily="34" charset="0"/>
                          <a:cs typeface="Arial" panose="020B0604020202020204" pitchFamily="34" charset="0"/>
                        </a:rPr>
                        <a:t>Chủ</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yếu</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cung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cấp</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dưới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dạng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dịch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vụ</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triển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khai</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3943"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1200" baseline="0" dirty="0" err="1">
                          <a:latin typeface="Arial" panose="020B0604020202020204" pitchFamily="34" charset="0"/>
                          <a:cs typeface="Arial" panose="020B0604020202020204" pitchFamily="34" charset="0"/>
                        </a:rPr>
                        <a:t>PowerBI</a:t>
                      </a:r>
                      <a:r>
                        <a:rPr lang="en-US" sz="1200" baseline="0" dirty="0">
                          <a:latin typeface="Arial" panose="020B0604020202020204" pitchFamily="34" charset="0"/>
                          <a:cs typeface="Arial" panose="020B0604020202020204" pitchFamily="34" charset="0"/>
                        </a:rPr>
                        <a:t>, Tableau, Jasper, Pentaho, </a:t>
                      </a:r>
                      <a:r>
                        <a:rPr lang="en-US" sz="1200" baseline="0" dirty="0" err="1">
                          <a:latin typeface="Arial" panose="020B0604020202020204" pitchFamily="34" charset="0"/>
                          <a:cs typeface="Arial" panose="020B0604020202020204" pitchFamily="34" charset="0"/>
                        </a:rPr>
                        <a:t>birt</a:t>
                      </a:r>
                      <a:r>
                        <a:rPr lang="en-US" sz="1200" baseline="0" dirty="0">
                          <a:latin typeface="Arial" panose="020B0604020202020204" pitchFamily="34" charset="0"/>
                          <a:cs typeface="Arial" panose="020B0604020202020204" pitchFamily="34" charset="0"/>
                        </a:rPr>
                        <a:t>, </a:t>
                      </a:r>
                      <a:r>
                        <a:rPr lang="en-US" sz="1200" baseline="0" dirty="0" err="1">
                          <a:latin typeface="Arial" panose="020B0604020202020204" pitchFamily="34" charset="0"/>
                          <a:cs typeface="Arial" panose="020B0604020202020204" pitchFamily="34" charset="0"/>
                        </a:rPr>
                        <a:t>spagoBI</a:t>
                      </a:r>
                      <a:endParaRPr lang="en-US" sz="1200" baseline="0" dirty="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676397483"/>
                  </a:ext>
                </a:extLst>
              </a:tr>
            </a:tbl>
          </a:graphicData>
        </a:graphic>
      </p:graphicFrame>
      <p:grpSp>
        <p:nvGrpSpPr>
          <p:cNvPr id="15" name="Group 14">
            <a:extLst>
              <a:ext uri="{FF2B5EF4-FFF2-40B4-BE49-F238E27FC236}">
                <a16:creationId xmlns:a16="http://schemas.microsoft.com/office/drawing/2014/main" xmlns="" id="{AD5C077A-CCA0-42A8-B8EE-D751F5F94511}"/>
              </a:ext>
            </a:extLst>
          </p:cNvPr>
          <p:cNvGrpSpPr/>
          <p:nvPr/>
        </p:nvGrpSpPr>
        <p:grpSpPr>
          <a:xfrm>
            <a:off x="0" y="0"/>
            <a:ext cx="6858000" cy="570668"/>
            <a:chOff x="0" y="0"/>
            <a:chExt cx="6858000" cy="570668"/>
          </a:xfrm>
        </p:grpSpPr>
        <p:sp>
          <p:nvSpPr>
            <p:cNvPr id="16" name="object 8">
              <a:extLst>
                <a:ext uri="{FF2B5EF4-FFF2-40B4-BE49-F238E27FC236}">
                  <a16:creationId xmlns:a16="http://schemas.microsoft.com/office/drawing/2014/main" xmlns="" id="{644C86D5-0B1B-483E-84DC-4D44F9FADB10}"/>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bject 2">
              <a:extLst>
                <a:ext uri="{FF2B5EF4-FFF2-40B4-BE49-F238E27FC236}">
                  <a16:creationId xmlns:a16="http://schemas.microsoft.com/office/drawing/2014/main" xmlns="" id="{8700BE12-CEDD-47C6-A5A9-BDCB1E0D01C4}"/>
                </a:ext>
              </a:extLst>
            </p:cNvPr>
            <p:cNvSpPr txBox="1"/>
            <p:nvPr/>
          </p:nvSpPr>
          <p:spPr>
            <a:xfrm>
              <a:off x="203868" y="217988"/>
              <a:ext cx="6533815" cy="259045"/>
            </a:xfrm>
            <a:prstGeom prst="rect">
              <a:avLst/>
            </a:prstGeom>
          </p:spPr>
          <p:txBody>
            <a:bodyPr vert="horz" wrap="square" lIns="0" tIns="12700" rIns="0" bIns="0" rtlCol="0">
              <a:spAutoFit/>
            </a:bodyPr>
            <a:lstStyle/>
            <a:p>
              <a:pPr marL="12700" lvl="0">
                <a:spcBef>
                  <a:spcPts val="100"/>
                </a:spcBef>
                <a:defRPr/>
              </a:pPr>
              <a:r>
                <a:rPr lang="en-US" sz="1600" b="1" err="1">
                  <a:solidFill>
                    <a:srgbClr val="947C00"/>
                  </a:solidFill>
                  <a:latin typeface="Arial" panose="020B0604020202020204" pitchFamily="34" charset="0"/>
                  <a:cs typeface="Arial" panose="020B0604020202020204" pitchFamily="34" charset="0"/>
                </a:rPr>
                <a:t>Phần</a:t>
              </a:r>
              <a:r>
                <a:rPr lang="en-US" sz="1600" b="1">
                  <a:solidFill>
                    <a:srgbClr val="947C00"/>
                  </a:solidFill>
                  <a:latin typeface="Arial" panose="020B0604020202020204" pitchFamily="34" charset="0"/>
                  <a:cs typeface="Arial" panose="020B0604020202020204" pitchFamily="34" charset="0"/>
                </a:rPr>
                <a:t> V. </a:t>
              </a:r>
              <a:r>
                <a:rPr lang="en-US" sz="1600" b="1" err="1">
                  <a:solidFill>
                    <a:srgbClr val="947C00"/>
                  </a:solidFill>
                  <a:latin typeface="Arial" panose="020B0604020202020204" pitchFamily="34" charset="0"/>
                  <a:cs typeface="Arial" panose="020B0604020202020204" pitchFamily="34" charset="0"/>
                </a:rPr>
                <a:t>Chỉ</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dẫn</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các</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giải</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pháp</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công</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nghệ</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theo</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lộ</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trình</a:t>
              </a:r>
              <a:r>
                <a:rPr lang="en-US" sz="1600" b="1">
                  <a:solidFill>
                    <a:srgbClr val="947C00"/>
                  </a:solidFill>
                  <a:latin typeface="Arial" panose="020B0604020202020204" pitchFamily="34" charset="0"/>
                  <a:cs typeface="Arial" panose="020B0604020202020204" pitchFamily="34" charset="0"/>
                </a:rPr>
                <a:t> CĐS</a:t>
              </a:r>
            </a:p>
          </p:txBody>
        </p:sp>
        <p:sp>
          <p:nvSpPr>
            <p:cNvPr id="18" name="object 5">
              <a:extLst>
                <a:ext uri="{FF2B5EF4-FFF2-40B4-BE49-F238E27FC236}">
                  <a16:creationId xmlns:a16="http://schemas.microsoft.com/office/drawing/2014/main" xmlns="" id="{91C1D027-E7F3-4767-B380-5078F338D996}"/>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xmlns="" id="{F475F337-CB75-4F95-9D0E-D80AEACF2DB1}"/>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26358060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49</a:t>
            </a:fld>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2547162411"/>
              </p:ext>
            </p:extLst>
          </p:nvPr>
        </p:nvGraphicFramePr>
        <p:xfrm>
          <a:off x="471485" y="1078992"/>
          <a:ext cx="5916168" cy="6239488"/>
        </p:xfrm>
        <a:graphic>
          <a:graphicData uri="http://schemas.openxmlformats.org/drawingml/2006/table">
            <a:tbl>
              <a:tblPr firstRow="1" bandRow="1">
                <a:tableStyleId>{F5AB1C69-6EDB-4FF4-983F-18BD219EF322}</a:tableStyleId>
              </a:tblPr>
              <a:tblGrid>
                <a:gridCol w="777240">
                  <a:extLst>
                    <a:ext uri="{9D8B030D-6E8A-4147-A177-3AD203B41FA5}">
                      <a16:colId xmlns:a16="http://schemas.microsoft.com/office/drawing/2014/main" xmlns="" val="2096610422"/>
                    </a:ext>
                  </a:extLst>
                </a:gridCol>
                <a:gridCol w="1298448">
                  <a:extLst>
                    <a:ext uri="{9D8B030D-6E8A-4147-A177-3AD203B41FA5}">
                      <a16:colId xmlns:a16="http://schemas.microsoft.com/office/drawing/2014/main" xmlns="" val="814302733"/>
                    </a:ext>
                  </a:extLst>
                </a:gridCol>
                <a:gridCol w="1920240">
                  <a:extLst>
                    <a:ext uri="{9D8B030D-6E8A-4147-A177-3AD203B41FA5}">
                      <a16:colId xmlns:a16="http://schemas.microsoft.com/office/drawing/2014/main" xmlns="" val="2153829003"/>
                    </a:ext>
                  </a:extLst>
                </a:gridCol>
                <a:gridCol w="1920240">
                  <a:extLst>
                    <a:ext uri="{9D8B030D-6E8A-4147-A177-3AD203B41FA5}">
                      <a16:colId xmlns:a16="http://schemas.microsoft.com/office/drawing/2014/main" xmlns="" val="1772193766"/>
                    </a:ext>
                  </a:extLst>
                </a:gridCol>
              </a:tblGrid>
              <a:tr h="716512">
                <a:tc>
                  <a:txBody>
                    <a:bodyPr/>
                    <a:lstStyle/>
                    <a:p>
                      <a:pPr algn="ctr"/>
                      <a:r>
                        <a:rPr lang="en-US" sz="1200" err="1">
                          <a:solidFill>
                            <a:schemeClr val="bg1"/>
                          </a:solidFill>
                          <a:latin typeface="Arial" panose="020B0604020202020204" pitchFamily="34" charset="0"/>
                          <a:cs typeface="Arial" panose="020B0604020202020204" pitchFamily="34" charset="0"/>
                        </a:rPr>
                        <a:t>Nhóm</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giải</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pháp</a:t>
                      </a:r>
                      <a:endParaRPr lang="en-US" sz="1200">
                        <a:solidFill>
                          <a:schemeClr val="bg1"/>
                        </a:solidFill>
                        <a:latin typeface="Arial" panose="020B0604020202020204" pitchFamily="34" charset="0"/>
                        <a:cs typeface="Arial" panose="020B0604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Giải</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pháp</a:t>
                      </a:r>
                      <a:endParaRPr lang="en-US" sz="1200">
                        <a:solidFill>
                          <a:schemeClr val="bg1"/>
                        </a:solidFill>
                        <a:latin typeface="Arial" panose="020B0604020202020204" pitchFamily="34" charset="0"/>
                        <a:cs typeface="Arial" panose="020B0604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Nhà</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cung</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cấp</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trong</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nước</a:t>
                      </a:r>
                      <a:endParaRPr lang="en-US" sz="1200">
                        <a:solidFill>
                          <a:schemeClr val="bg1"/>
                        </a:solidFill>
                        <a:latin typeface="Arial" panose="020B0604020202020204" pitchFamily="34" charset="0"/>
                        <a:cs typeface="Arial" panose="020B0604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tc>
                  <a:txBody>
                    <a:bodyPr/>
                    <a:lstStyle/>
                    <a:p>
                      <a:pPr algn="ctr"/>
                      <a:r>
                        <a:rPr lang="en-US" sz="1200" err="1">
                          <a:solidFill>
                            <a:schemeClr val="bg1"/>
                          </a:solidFill>
                          <a:latin typeface="Arial" panose="020B0604020202020204" pitchFamily="34" charset="0"/>
                          <a:cs typeface="Arial" panose="020B0604020202020204" pitchFamily="34" charset="0"/>
                        </a:rPr>
                        <a:t>Nhà</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cung</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cấp</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nước</a:t>
                      </a:r>
                      <a:r>
                        <a:rPr lang="en-US" sz="1200" baseline="0">
                          <a:solidFill>
                            <a:schemeClr val="bg1"/>
                          </a:solidFill>
                          <a:latin typeface="Arial" panose="020B0604020202020204" pitchFamily="34" charset="0"/>
                          <a:cs typeface="Arial" panose="020B0604020202020204" pitchFamily="34" charset="0"/>
                        </a:rPr>
                        <a:t> </a:t>
                      </a:r>
                      <a:r>
                        <a:rPr lang="en-US" sz="1200" baseline="0" err="1">
                          <a:solidFill>
                            <a:schemeClr val="bg1"/>
                          </a:solidFill>
                          <a:latin typeface="Arial" panose="020B0604020202020204" pitchFamily="34" charset="0"/>
                          <a:cs typeface="Arial" panose="020B0604020202020204" pitchFamily="34" charset="0"/>
                        </a:rPr>
                        <a:t>ngoài</a:t>
                      </a:r>
                      <a:endParaRPr lang="en-US" sz="1200">
                        <a:solidFill>
                          <a:schemeClr val="bg1"/>
                        </a:solidFill>
                        <a:latin typeface="Arial" panose="020B0604020202020204" pitchFamily="34" charset="0"/>
                        <a:cs typeface="Arial" panose="020B0604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7C00"/>
                    </a:solidFill>
                  </a:tcPr>
                </a:tc>
                <a:extLst>
                  <a:ext uri="{0D108BD9-81ED-4DB2-BD59-A6C34878D82A}">
                    <a16:rowId xmlns:a16="http://schemas.microsoft.com/office/drawing/2014/main" xmlns="" val="3450680074"/>
                  </a:ext>
                </a:extLst>
              </a:tr>
              <a:tr h="548640">
                <a:tc rowSpan="4">
                  <a:txBody>
                    <a:bodyPr/>
                    <a:lstStyle/>
                    <a:p>
                      <a:pPr>
                        <a:spcAft>
                          <a:spcPts val="300"/>
                        </a:spcAft>
                      </a:pPr>
                      <a:r>
                        <a:rPr lang="en-US" sz="1200" b="1" err="1">
                          <a:solidFill>
                            <a:schemeClr val="bg1"/>
                          </a:solidFill>
                          <a:latin typeface="Arial" panose="020B0604020202020204" pitchFamily="34" charset="0"/>
                          <a:cs typeface="Arial" panose="020B0604020202020204" pitchFamily="34" charset="0"/>
                        </a:rPr>
                        <a:t>Bảo</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mật</a:t>
                      </a:r>
                      <a:r>
                        <a:rPr lang="en-US" sz="1200" b="1" baseline="0">
                          <a:solidFill>
                            <a:schemeClr val="bg1"/>
                          </a:solidFill>
                          <a:latin typeface="Arial" panose="020B0604020202020204" pitchFamily="34" charset="0"/>
                          <a:cs typeface="Arial" panose="020B0604020202020204" pitchFamily="34" charset="0"/>
                        </a:rPr>
                        <a:t>, an </a:t>
                      </a:r>
                      <a:r>
                        <a:rPr lang="en-US" sz="1200" b="1" baseline="0" err="1">
                          <a:solidFill>
                            <a:schemeClr val="bg1"/>
                          </a:solidFill>
                          <a:latin typeface="Arial" panose="020B0604020202020204" pitchFamily="34" charset="0"/>
                          <a:cs typeface="Arial" panose="020B0604020202020204" pitchFamily="34" charset="0"/>
                        </a:rPr>
                        <a:t>toàn</a:t>
                      </a:r>
                      <a:r>
                        <a:rPr lang="en-US" sz="1200" b="1" baseline="0">
                          <a:solidFill>
                            <a:schemeClr val="bg1"/>
                          </a:solidFill>
                          <a:latin typeface="Arial" panose="020B0604020202020204" pitchFamily="34" charset="0"/>
                          <a:cs typeface="Arial" panose="020B0604020202020204" pitchFamily="34" charset="0"/>
                        </a:rPr>
                        <a:t>, an </a:t>
                      </a:r>
                      <a:r>
                        <a:rPr lang="en-US" sz="1200" b="1" baseline="0" err="1">
                          <a:solidFill>
                            <a:schemeClr val="bg1"/>
                          </a:solidFill>
                          <a:latin typeface="Arial" panose="020B0604020202020204" pitchFamily="34" charset="0"/>
                          <a:cs typeface="Arial" panose="020B0604020202020204" pitchFamily="34" charset="0"/>
                        </a:rPr>
                        <a:t>ninh</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thông</a:t>
                      </a:r>
                      <a:r>
                        <a:rPr lang="en-US" sz="1200" b="1" baseline="0">
                          <a:solidFill>
                            <a:schemeClr val="bg1"/>
                          </a:solidFill>
                          <a:latin typeface="Arial" panose="020B0604020202020204" pitchFamily="34" charset="0"/>
                          <a:cs typeface="Arial" panose="020B0604020202020204" pitchFamily="34" charset="0"/>
                        </a:rPr>
                        <a:t> tin</a:t>
                      </a:r>
                      <a:endParaRPr lang="en-US" sz="1200" b="1">
                        <a:solidFill>
                          <a:schemeClr val="bg1"/>
                        </a:solidFill>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8A700"/>
                    </a:solidFill>
                  </a:tcPr>
                </a:tc>
                <a:tc>
                  <a:txBody>
                    <a:bodyPr/>
                    <a:lstStyle/>
                    <a:p>
                      <a:pPr algn="l">
                        <a:spcAft>
                          <a:spcPts val="300"/>
                        </a:spcAft>
                      </a:pPr>
                      <a:r>
                        <a:rPr lang="en-US" sz="1200" err="1">
                          <a:latin typeface="Arial" panose="020B0604020202020204" pitchFamily="34" charset="0"/>
                          <a:cs typeface="Arial" panose="020B0604020202020204" pitchFamily="34" charset="0"/>
                        </a:rPr>
                        <a:t>Thiết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bảo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mật</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marL="0" marR="0" indent="0" algn="l" defTabSz="685743" rtl="0" eaLnBrk="1" fontAlgn="auto" latinLnBrk="0" hangingPunct="1">
                        <a:lnSpc>
                          <a:spcPct val="100000"/>
                        </a:lnSpc>
                        <a:spcBef>
                          <a:spcPts val="0"/>
                        </a:spcBef>
                        <a:spcAft>
                          <a:spcPts val="300"/>
                        </a:spcAft>
                        <a:buClrTx/>
                        <a:buSzTx/>
                        <a:buFontTx/>
                        <a:buNone/>
                        <a:tabLst/>
                        <a:defRPr/>
                      </a:pPr>
                      <a:r>
                        <a:rPr lang="en-US" sz="1200" err="1">
                          <a:latin typeface="Arial" panose="020B0604020202020204" pitchFamily="34" charset="0"/>
                          <a:cs typeface="Arial" panose="020B0604020202020204" pitchFamily="34" charset="0"/>
                        </a:rPr>
                        <a:t>Không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sẵn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sàng</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l">
                        <a:spcAft>
                          <a:spcPts val="300"/>
                        </a:spcAft>
                      </a:pPr>
                      <a:r>
                        <a:rPr lang="en-US" sz="1200">
                          <a:latin typeface="Arial" panose="020B0604020202020204" pitchFamily="34" charset="0"/>
                          <a:cs typeface="Arial" panose="020B0604020202020204" pitchFamily="34" charset="0"/>
                        </a:rPr>
                        <a:t>Cisco,</a:t>
                      </a:r>
                      <a:r>
                        <a:rPr lang="en-US" sz="1200" baseline="0">
                          <a:latin typeface="Arial" panose="020B0604020202020204" pitchFamily="34" charset="0"/>
                          <a:cs typeface="Arial" panose="020B0604020202020204" pitchFamily="34" charset="0"/>
                        </a:rPr>
                        <a:t> Juniper, F5, </a:t>
                      </a:r>
                      <a:r>
                        <a:rPr lang="en-US" sz="1200" baseline="0" err="1">
                          <a:latin typeface="Arial" panose="020B0604020202020204" pitchFamily="34" charset="0"/>
                          <a:cs typeface="Arial" panose="020B0604020202020204" pitchFamily="34" charset="0"/>
                        </a:rPr>
                        <a:t>Fortigate</a:t>
                      </a:r>
                      <a:r>
                        <a:rPr lang="en-US" sz="1200" baseline="0">
                          <a:latin typeface="Arial" panose="020B0604020202020204" pitchFamily="34" charset="0"/>
                          <a:cs typeface="Arial" panose="020B0604020202020204" pitchFamily="34" charset="0"/>
                        </a:rPr>
                        <a:t>, Checkpoint </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142603945"/>
                  </a:ext>
                </a:extLst>
              </a:tr>
              <a:tr h="731520">
                <a:tc vMerge="1">
                  <a:txBody>
                    <a:bodyPr/>
                    <a:lstStyle/>
                    <a:p>
                      <a:endParaRPr lang="en-US" sz="1200" dirty="0"/>
                    </a:p>
                  </a:txBody>
                  <a:tcPr/>
                </a:tc>
                <a:tc>
                  <a:txBody>
                    <a:bodyPr/>
                    <a:lstStyle/>
                    <a:p>
                      <a:pPr algn="l">
                        <a:spcAft>
                          <a:spcPts val="300"/>
                        </a:spcAft>
                      </a:pPr>
                      <a:r>
                        <a:rPr lang="en-US" sz="1200" err="1">
                          <a:latin typeface="Arial" panose="020B0604020202020204" pitchFamily="34" charset="0"/>
                          <a:cs typeface="Arial" panose="020B0604020202020204" pitchFamily="34" charset="0"/>
                        </a:rPr>
                        <a:t>Phần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mềm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bảo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mật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chống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xâm</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nhập</a:t>
                      </a:r>
                      <a:endParaRPr lang="en-US" sz="1200" baseline="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spcAft>
                          <a:spcPts val="300"/>
                        </a:spcAft>
                      </a:pPr>
                      <a:r>
                        <a:rPr lang="en-US" sz="1200" b="0" err="1">
                          <a:latin typeface="Arial" panose="020B0604020202020204" pitchFamily="34" charset="0"/>
                          <a:cs typeface="Arial" panose="020B0604020202020204" pitchFamily="34" charset="0"/>
                        </a:rPr>
                        <a:t>Bkav</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685743" rtl="0" eaLnBrk="1" fontAlgn="auto" latinLnBrk="0" hangingPunct="1">
                        <a:lnSpc>
                          <a:spcPct val="100000"/>
                        </a:lnSpc>
                        <a:spcBef>
                          <a:spcPts val="0"/>
                        </a:spcBef>
                        <a:spcAft>
                          <a:spcPts val="300"/>
                        </a:spcAft>
                        <a:buClrTx/>
                        <a:buSzTx/>
                        <a:buFontTx/>
                        <a:buNone/>
                        <a:tabLst/>
                        <a:defRPr/>
                      </a:pPr>
                      <a:r>
                        <a:rPr lang="en-US" sz="1200">
                          <a:latin typeface="Arial" panose="020B0604020202020204" pitchFamily="34" charset="0"/>
                          <a:cs typeface="Arial" panose="020B0604020202020204" pitchFamily="34" charset="0"/>
                        </a:rPr>
                        <a:t>Kaspersky, ESET,</a:t>
                      </a:r>
                      <a:r>
                        <a:rPr lang="en-US" sz="1200" baseline="0">
                          <a:latin typeface="Arial" panose="020B0604020202020204" pitchFamily="34" charset="0"/>
                          <a:cs typeface="Arial" panose="020B0604020202020204" pitchFamily="34" charset="0"/>
                        </a:rPr>
                        <a:t> McAfee, Bitdefender, F-Secure, AVG, Symantec</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944590301"/>
                  </a:ext>
                </a:extLst>
              </a:tr>
              <a:tr h="731520">
                <a:tc vMerge="1">
                  <a:txBody>
                    <a:bodyPr/>
                    <a:lstStyle/>
                    <a:p>
                      <a:endParaRPr lang="en-US" sz="1200" dirty="0"/>
                    </a:p>
                  </a:txBody>
                  <a:tcPr/>
                </a:tc>
                <a:tc>
                  <a:txBody>
                    <a:bodyPr/>
                    <a:lstStyle/>
                    <a:p>
                      <a:pPr algn="l">
                        <a:spcAft>
                          <a:spcPts val="300"/>
                        </a:spcAft>
                      </a:pPr>
                      <a:r>
                        <a:rPr lang="en-US" sz="1200" err="1">
                          <a:latin typeface="Arial" panose="020B0604020202020204" pitchFamily="34" charset="0"/>
                          <a:cs typeface="Arial" panose="020B0604020202020204" pitchFamily="34" charset="0"/>
                        </a:rPr>
                        <a:t>Dịch</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vụ</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bảo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mật</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chống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tấn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công</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marL="0" marR="0" indent="0" algn="l" defTabSz="913943"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1200" err="1">
                          <a:latin typeface="Arial" panose="020B0604020202020204" pitchFamily="34" charset="0"/>
                          <a:cs typeface="Arial" panose="020B0604020202020204" pitchFamily="34" charset="0"/>
                        </a:rPr>
                        <a:t>Bkav</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Cyradar</a:t>
                      </a:r>
                      <a:r>
                        <a:rPr lang="en-US" sz="1200">
                          <a:latin typeface="Arial" panose="020B0604020202020204" pitchFamily="34" charset="0"/>
                          <a:cs typeface="Arial" panose="020B0604020202020204" pitchFamily="34" charset="0"/>
                        </a:rPr>
                        <a:t>,</a:t>
                      </a:r>
                      <a:r>
                        <a:rPr lang="en-US" sz="1200" baseline="0">
                          <a:latin typeface="Arial" panose="020B0604020202020204" pitchFamily="34" charset="0"/>
                          <a:cs typeface="Arial" panose="020B0604020202020204" pitchFamily="34" charset="0"/>
                        </a:rPr>
                        <a:t> CMC, FPT, </a:t>
                      </a:r>
                      <a:r>
                        <a:rPr lang="en-US" sz="1200" baseline="0" err="1">
                          <a:latin typeface="Arial" panose="020B0604020202020204" pitchFamily="34" charset="0"/>
                          <a:cs typeface="Arial" panose="020B0604020202020204" pitchFamily="34" charset="0"/>
                        </a:rPr>
                        <a:t>Viettel</a:t>
                      </a:r>
                      <a:r>
                        <a:rPr lang="en-US" sz="1200" baseline="0">
                          <a:latin typeface="Arial" panose="020B0604020202020204" pitchFamily="34" charset="0"/>
                          <a:cs typeface="Arial" panose="020B0604020202020204" pitchFamily="34" charset="0"/>
                        </a:rPr>
                        <a:t>, VNPT, </a:t>
                      </a:r>
                      <a:r>
                        <a:rPr lang="en-US" sz="1200" baseline="0" err="1">
                          <a:latin typeface="Arial" panose="020B0604020202020204" pitchFamily="34" charset="0"/>
                          <a:cs typeface="Arial" panose="020B0604020202020204" pitchFamily="34" charset="0"/>
                        </a:rPr>
                        <a:t>Savis</a:t>
                      </a:r>
                      <a:r>
                        <a:rPr lang="en-US" sz="1200" baseline="0">
                          <a:latin typeface="Arial" panose="020B0604020202020204" pitchFamily="34" charset="0"/>
                          <a:cs typeface="Arial" panose="020B0604020202020204" pitchFamily="34" charset="0"/>
                        </a:rPr>
                        <a:t>, VNCS Global</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l">
                        <a:spcAft>
                          <a:spcPts val="300"/>
                        </a:spcAft>
                      </a:pPr>
                      <a:r>
                        <a:rPr lang="en-US" sz="1200">
                          <a:latin typeface="Arial" panose="020B0604020202020204" pitchFamily="34" charset="0"/>
                          <a:cs typeface="Arial" panose="020B0604020202020204" pitchFamily="34" charset="0"/>
                        </a:rPr>
                        <a:t>Symantec, </a:t>
                      </a:r>
                      <a:r>
                        <a:rPr lang="en-US" sz="1200" err="1">
                          <a:latin typeface="Arial" panose="020B0604020202020204" pitchFamily="34" charset="0"/>
                          <a:cs typeface="Arial" panose="020B0604020202020204" pitchFamily="34" charset="0"/>
                        </a:rPr>
                        <a:t>Trustwave</a:t>
                      </a:r>
                      <a:r>
                        <a:rPr lang="en-US" sz="1200">
                          <a:latin typeface="Arial" panose="020B0604020202020204" pitchFamily="34" charset="0"/>
                          <a:cs typeface="Arial" panose="020B0604020202020204" pitchFamily="34" charset="0"/>
                        </a:rPr>
                        <a:t>,</a:t>
                      </a:r>
                      <a:r>
                        <a:rPr lang="en-US" sz="1200" baseline="0">
                          <a:latin typeface="Arial" panose="020B0604020202020204" pitchFamily="34" charset="0"/>
                          <a:cs typeface="Arial" panose="020B0604020202020204" pitchFamily="34" charset="0"/>
                        </a:rPr>
                        <a:t> NTT, CenturyLink, Fujitsu</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2546343417"/>
                  </a:ext>
                </a:extLst>
              </a:tr>
              <a:tr h="548640">
                <a:tc vMerge="1">
                  <a:txBody>
                    <a:bodyPr/>
                    <a:lstStyle/>
                    <a:p>
                      <a:endParaRPr lang="en-US" sz="1200" dirty="0"/>
                    </a:p>
                  </a:txBody>
                  <a:tcPr/>
                </a:tc>
                <a:tc>
                  <a:txBody>
                    <a:bodyPr/>
                    <a:lstStyle/>
                    <a:p>
                      <a:pPr algn="l">
                        <a:spcAft>
                          <a:spcPts val="300"/>
                        </a:spcAft>
                      </a:pPr>
                      <a:r>
                        <a:rPr lang="en-US" sz="1200" err="1">
                          <a:latin typeface="Arial" panose="020B0604020202020204" pitchFamily="34" charset="0"/>
                          <a:cs typeface="Arial" panose="020B0604020202020204" pitchFamily="34" charset="0"/>
                        </a:rPr>
                        <a:t>Chữ</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ký</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số</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chứng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thư</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số</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685743" rtl="0" eaLnBrk="1" fontAlgn="auto" latinLnBrk="0" hangingPunct="1">
                        <a:lnSpc>
                          <a:spcPct val="100000"/>
                        </a:lnSpc>
                        <a:spcBef>
                          <a:spcPts val="0"/>
                        </a:spcBef>
                        <a:spcAft>
                          <a:spcPts val="300"/>
                        </a:spcAft>
                        <a:buClrTx/>
                        <a:buSzTx/>
                        <a:buFontTx/>
                        <a:buNone/>
                        <a:tabLst/>
                        <a:defRPr/>
                      </a:pPr>
                      <a:r>
                        <a:rPr lang="en-US" sz="1200" dirty="0" err="1">
                          <a:latin typeface="Arial" panose="020B0604020202020204" pitchFamily="34" charset="0"/>
                          <a:cs typeface="Arial" panose="020B0604020202020204" pitchFamily="34" charset="0"/>
                        </a:rPr>
                        <a:t>Bkav</a:t>
                      </a:r>
                      <a:r>
                        <a:rPr lang="en-US" sz="1200" dirty="0">
                          <a:latin typeface="Arial" panose="020B0604020202020204" pitchFamily="34" charset="0"/>
                          <a:cs typeface="Arial" panose="020B0604020202020204" pitchFamily="34" charset="0"/>
                        </a:rPr>
                        <a:t>, FPT, </a:t>
                      </a:r>
                      <a:r>
                        <a:rPr lang="en-US" sz="1200" baseline="0" dirty="0">
                          <a:latin typeface="Arial" panose="020B0604020202020204" pitchFamily="34" charset="0"/>
                          <a:cs typeface="Arial" panose="020B0604020202020204" pitchFamily="34" charset="0"/>
                        </a:rPr>
                        <a:t>VNPT CA, Viettel, Thai son, CMC, </a:t>
                      </a:r>
                      <a:r>
                        <a:rPr lang="en-US" sz="1200" baseline="0" dirty="0" err="1">
                          <a:latin typeface="Arial" panose="020B0604020202020204" pitchFamily="34" charset="0"/>
                          <a:cs typeface="Arial" panose="020B0604020202020204" pitchFamily="34" charset="0"/>
                        </a:rPr>
                        <a:t>Savis</a:t>
                      </a:r>
                      <a:endParaRPr lang="en-US" sz="1200" dirty="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spcAft>
                          <a:spcPts val="300"/>
                        </a:spcAft>
                      </a:pPr>
                      <a:r>
                        <a:rPr lang="en-US" sz="1200">
                          <a:latin typeface="Arial" panose="020B0604020202020204" pitchFamily="34" charset="0"/>
                          <a:cs typeface="Arial" panose="020B0604020202020204" pitchFamily="34" charset="0"/>
                        </a:rPr>
                        <a:t>Verisign,</a:t>
                      </a:r>
                      <a:r>
                        <a:rPr lang="en-US" sz="1200" baseline="0">
                          <a:latin typeface="Arial" panose="020B0604020202020204" pitchFamily="34" charset="0"/>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Globalsign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GeoTrust</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734925318"/>
                  </a:ext>
                </a:extLst>
              </a:tr>
              <a:tr h="548640">
                <a:tc rowSpan="5">
                  <a:txBody>
                    <a:bodyPr/>
                    <a:lstStyle/>
                    <a:p>
                      <a:pPr>
                        <a:spcAft>
                          <a:spcPts val="300"/>
                        </a:spcAft>
                      </a:pPr>
                      <a:r>
                        <a:rPr lang="en-US" sz="1200" b="1" err="1">
                          <a:solidFill>
                            <a:schemeClr val="bg1"/>
                          </a:solidFill>
                          <a:latin typeface="Arial" panose="020B0604020202020204" pitchFamily="34" charset="0"/>
                          <a:cs typeface="Arial" panose="020B0604020202020204" pitchFamily="34" charset="0"/>
                        </a:rPr>
                        <a:t>Phát</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triển</a:t>
                      </a:r>
                      <a:r>
                        <a:rPr lang="en-US" sz="1200" b="1" baseline="0">
                          <a:solidFill>
                            <a:schemeClr val="bg1"/>
                          </a:solidFill>
                          <a:latin typeface="Arial" panose="020B0604020202020204" pitchFamily="34" charset="0"/>
                          <a:cs typeface="Arial" panose="020B0604020202020204" pitchFamily="34" charset="0"/>
                        </a:rPr>
                        <a:t> con </a:t>
                      </a:r>
                      <a:r>
                        <a:rPr lang="en-US" sz="1200" b="1" baseline="0" err="1">
                          <a:solidFill>
                            <a:schemeClr val="bg1"/>
                          </a:solidFill>
                          <a:latin typeface="Arial" panose="020B0604020202020204" pitchFamily="34" charset="0"/>
                          <a:cs typeface="Arial" panose="020B0604020202020204" pitchFamily="34" charset="0"/>
                        </a:rPr>
                        <a:t>người</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tổ</a:t>
                      </a:r>
                      <a:r>
                        <a:rPr lang="en-US" sz="1200" b="1" baseline="0">
                          <a:solidFill>
                            <a:schemeClr val="bg1"/>
                          </a:solidFill>
                          <a:latin typeface="Arial" panose="020B0604020202020204" pitchFamily="34" charset="0"/>
                          <a:cs typeface="Arial" panose="020B0604020202020204" pitchFamily="34" charset="0"/>
                        </a:rPr>
                        <a:t> </a:t>
                      </a:r>
                      <a:r>
                        <a:rPr lang="en-US" sz="1200" b="1" baseline="0" err="1">
                          <a:solidFill>
                            <a:schemeClr val="bg1"/>
                          </a:solidFill>
                          <a:latin typeface="Arial" panose="020B0604020202020204" pitchFamily="34" charset="0"/>
                          <a:cs typeface="Arial" panose="020B0604020202020204" pitchFamily="34" charset="0"/>
                        </a:rPr>
                        <a:t>chức</a:t>
                      </a:r>
                      <a:endParaRPr lang="en-US" sz="1200" b="1">
                        <a:solidFill>
                          <a:schemeClr val="bg1"/>
                        </a:solidFill>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8A700"/>
                    </a:solidFill>
                  </a:tcPr>
                </a:tc>
                <a:tc>
                  <a:txBody>
                    <a:bodyPr/>
                    <a:lstStyle/>
                    <a:p>
                      <a:pPr algn="l">
                        <a:spcAft>
                          <a:spcPts val="300"/>
                        </a:spcAft>
                      </a:pPr>
                      <a:r>
                        <a:rPr lang="en-US" sz="1200">
                          <a:latin typeface="Arial" panose="020B0604020202020204" pitchFamily="34" charset="0"/>
                          <a:cs typeface="Arial" panose="020B0604020202020204" pitchFamily="34" charset="0"/>
                        </a:rPr>
                        <a:t>Email, </a:t>
                      </a:r>
                      <a:r>
                        <a:rPr lang="en-US" sz="1200" err="1">
                          <a:latin typeface="Arial" panose="020B0604020202020204" pitchFamily="34" charset="0"/>
                          <a:cs typeface="Arial" panose="020B0604020202020204" pitchFamily="34" charset="0"/>
                        </a:rPr>
                        <a:t>Văn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phòng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điện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tử</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l">
                        <a:spcAft>
                          <a:spcPts val="300"/>
                        </a:spcAft>
                      </a:pPr>
                      <a:r>
                        <a:rPr lang="en-US" sz="1200" dirty="0">
                          <a:latin typeface="Arial" panose="020B0604020202020204" pitchFamily="34" charset="0"/>
                          <a:cs typeface="Arial" panose="020B0604020202020204" pitchFamily="34" charset="0"/>
                        </a:rPr>
                        <a:t>PA</a:t>
                      </a:r>
                      <a:r>
                        <a:rPr lang="en-US" sz="1200" baseline="0" dirty="0">
                          <a:latin typeface="Arial" panose="020B0604020202020204" pitchFamily="34" charset="0"/>
                          <a:cs typeface="Arial" panose="020B0604020202020204" pitchFamily="34" charset="0"/>
                        </a:rPr>
                        <a:t> VN, </a:t>
                      </a:r>
                      <a:r>
                        <a:rPr lang="en-US" sz="1200" baseline="0" dirty="0" err="1">
                          <a:latin typeface="Arial" panose="020B0604020202020204" pitchFamily="34" charset="0"/>
                          <a:cs typeface="Arial" panose="020B0604020202020204" pitchFamily="34" charset="0"/>
                        </a:rPr>
                        <a:t>Mắt</a:t>
                      </a:r>
                      <a:r>
                        <a:rPr lang="en-US" sz="1200" baseline="0" dirty="0">
                          <a:latin typeface="Arial" panose="020B0604020202020204" pitchFamily="34" charset="0"/>
                          <a:cs typeface="Arial" panose="020B0604020202020204" pitchFamily="34" charset="0"/>
                        </a:rPr>
                        <a:t> </a:t>
                      </a:r>
                      <a:r>
                        <a:rPr lang="en-US" sz="1200" baseline="0" dirty="0" err="1">
                          <a:latin typeface="Arial" panose="020B0604020202020204" pitchFamily="34" charset="0"/>
                          <a:cs typeface="Arial" panose="020B0604020202020204" pitchFamily="34" charset="0"/>
                        </a:rPr>
                        <a:t>Bão</a:t>
                      </a:r>
                      <a:r>
                        <a:rPr lang="en-US" sz="1200" baseline="0" dirty="0">
                          <a:latin typeface="Arial" panose="020B0604020202020204" pitchFamily="34" charset="0"/>
                          <a:cs typeface="Arial" panose="020B0604020202020204" pitchFamily="34" charset="0"/>
                        </a:rPr>
                        <a:t>, Base, 1Office, </a:t>
                      </a:r>
                      <a:r>
                        <a:rPr lang="en-US" sz="1200" kern="1200" baseline="0" dirty="0">
                          <a:solidFill>
                            <a:schemeClr val="dk1"/>
                          </a:solidFill>
                          <a:latin typeface="Arial" panose="020B0604020202020204" pitchFamily="34" charset="0"/>
                          <a:ea typeface="+mn-ea"/>
                          <a:cs typeface="Arial" panose="020B0604020202020204" pitchFamily="34" charset="0"/>
                        </a:rPr>
                        <a:t>FSI</a:t>
                      </a:r>
                      <a:endParaRPr lang="en-US" sz="1200" dirty="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l">
                        <a:spcAft>
                          <a:spcPts val="300"/>
                        </a:spcAft>
                      </a:pPr>
                      <a:r>
                        <a:rPr lang="en-US" sz="1200">
                          <a:latin typeface="Arial" panose="020B0604020202020204" pitchFamily="34" charset="0"/>
                          <a:cs typeface="Arial" panose="020B0604020202020204" pitchFamily="34" charset="0"/>
                        </a:rPr>
                        <a:t>Microsoft, Google,</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Zoho</a:t>
                      </a:r>
                      <a:r>
                        <a:rPr lang="en-US" sz="1200" baseline="0">
                          <a:latin typeface="Arial" panose="020B0604020202020204" pitchFamily="34" charset="0"/>
                          <a:cs typeface="Arial" panose="020B0604020202020204" pitchFamily="34" charset="0"/>
                        </a:rPr>
                        <a:t>, Bitrix24</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3038334149"/>
                  </a:ext>
                </a:extLst>
              </a:tr>
              <a:tr h="548640">
                <a:tc vMerge="1">
                  <a:txBody>
                    <a:bodyPr/>
                    <a:lstStyle/>
                    <a:p>
                      <a:endParaRPr lang="en-US" sz="1200" dirty="0"/>
                    </a:p>
                  </a:txBody>
                  <a:tcPr/>
                </a:tc>
                <a:tc>
                  <a:txBody>
                    <a:bodyPr/>
                    <a:lstStyle/>
                    <a:p>
                      <a:pPr algn="l">
                        <a:spcAft>
                          <a:spcPts val="300"/>
                        </a:spcAft>
                      </a:pPr>
                      <a:r>
                        <a:rPr lang="en-US" sz="1200" err="1">
                          <a:latin typeface="Arial" panose="020B0604020202020204" pitchFamily="34" charset="0"/>
                          <a:cs typeface="Arial" panose="020B0604020202020204" pitchFamily="34" charset="0"/>
                        </a:rPr>
                        <a:t>Quản</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công</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việc</a:t>
                      </a:r>
                      <a:r>
                        <a:rPr lang="en-US" sz="1200" baseline="0">
                          <a:latin typeface="Arial" panose="020B0604020202020204" pitchFamily="34" charset="0"/>
                          <a:cs typeface="Arial" panose="020B0604020202020204" pitchFamily="34" charset="0"/>
                        </a:rPr>
                        <a:t>, KPI/OKR</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spcAft>
                          <a:spcPts val="300"/>
                        </a:spcAft>
                      </a:pPr>
                      <a:r>
                        <a:rPr lang="en-US" sz="1200" baseline="0">
                          <a:latin typeface="Arial" panose="020B0604020202020204" pitchFamily="34" charset="0"/>
                          <a:cs typeface="Arial" panose="020B0604020202020204" pitchFamily="34" charset="0"/>
                        </a:rPr>
                        <a:t>Base, 1Office, smart Office</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spcAft>
                          <a:spcPts val="300"/>
                        </a:spcAft>
                      </a:pPr>
                      <a:r>
                        <a:rPr lang="en-US" sz="1200" baseline="0">
                          <a:latin typeface="Arial" panose="020B0604020202020204" pitchFamily="34" charset="0"/>
                          <a:cs typeface="Arial" panose="020B0604020202020204" pitchFamily="34" charset="0"/>
                        </a:rPr>
                        <a:t>Microsoft, </a:t>
                      </a:r>
                      <a:r>
                        <a:rPr lang="en-US" sz="1200" kern="1200">
                          <a:solidFill>
                            <a:schemeClr val="dk1"/>
                          </a:solidFill>
                          <a:latin typeface="Arial" panose="020B0604020202020204" pitchFamily="34" charset="0"/>
                          <a:ea typeface="+mn-ea"/>
                          <a:cs typeface="Arial" panose="020B0604020202020204" pitchFamily="34" charset="0"/>
                        </a:rPr>
                        <a:t>Jira, Trello, Asana, Slack</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518099191"/>
                  </a:ext>
                </a:extLst>
              </a:tr>
              <a:tr h="548640">
                <a:tc vMerge="1">
                  <a:txBody>
                    <a:bodyPr/>
                    <a:lstStyle/>
                    <a:p>
                      <a:endParaRPr lang="en-US" sz="1200" dirty="0"/>
                    </a:p>
                  </a:txBody>
                  <a:tcPr/>
                </a:tc>
                <a:tc>
                  <a:txBody>
                    <a:bodyPr/>
                    <a:lstStyle/>
                    <a:p>
                      <a:pPr algn="l">
                        <a:spcAft>
                          <a:spcPts val="300"/>
                        </a:spcAft>
                      </a:pPr>
                      <a:r>
                        <a:rPr lang="en-US" sz="1200" err="1">
                          <a:latin typeface="Arial" panose="020B0604020202020204" pitchFamily="34" charset="0"/>
                          <a:cs typeface="Arial" panose="020B0604020202020204" pitchFamily="34" charset="0"/>
                        </a:rPr>
                        <a:t>Hội</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nghị</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trực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tuyến</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l">
                        <a:spcAft>
                          <a:spcPts val="300"/>
                        </a:spcAft>
                      </a:pPr>
                      <a:r>
                        <a:rPr lang="en-US" sz="1200" dirty="0" err="1">
                          <a:latin typeface="Arial" panose="020B0604020202020204" pitchFamily="34" charset="0"/>
                          <a:cs typeface="Arial" panose="020B0604020202020204" pitchFamily="34" charset="0"/>
                        </a:rPr>
                        <a:t>Vmeeting</a:t>
                      </a:r>
                      <a:r>
                        <a:rPr lang="en-US" sz="1200" dirty="0">
                          <a:latin typeface="Arial" panose="020B0604020202020204" pitchFamily="34" charset="0"/>
                          <a:cs typeface="Arial" panose="020B0604020202020204" pitchFamily="34" charset="0"/>
                        </a:rPr>
                        <a:t>, FPT</a:t>
                      </a:r>
                      <a:r>
                        <a:rPr lang="en-US" sz="1200" baseline="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Vidyo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Comeet</a:t>
                      </a:r>
                      <a:r>
                        <a:rPr lang="en-US" sz="1200" dirty="0">
                          <a:latin typeface="Arial" panose="020B0604020202020204" pitchFamily="34" charset="0"/>
                          <a:cs typeface="Arial" panose="020B0604020202020204" pitchFamily="34" charset="0"/>
                        </a:rPr>
                        <a:t>, VNPT Meeting</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algn="l">
                        <a:spcAft>
                          <a:spcPts val="300"/>
                        </a:spcAft>
                      </a:pPr>
                      <a:r>
                        <a:rPr lang="en-US" sz="1200" b="1">
                          <a:latin typeface="Arial" panose="020B0604020202020204" pitchFamily="34" charset="0"/>
                          <a:cs typeface="Arial" panose="020B0604020202020204" pitchFamily="34" charset="0"/>
                        </a:rPr>
                        <a:t>T</a:t>
                      </a:r>
                      <a:r>
                        <a:rPr lang="en-US" sz="1200">
                          <a:latin typeface="Arial" panose="020B0604020202020204" pitchFamily="34" charset="0"/>
                          <a:cs typeface="Arial" panose="020B0604020202020204" pitchFamily="34" charset="0"/>
                        </a:rPr>
                        <a:t>eams,</a:t>
                      </a:r>
                      <a:r>
                        <a:rPr lang="en-US" sz="1200" kern="1200">
                          <a:solidFill>
                            <a:schemeClr val="dk1"/>
                          </a:solidFill>
                          <a:latin typeface="Arial" panose="020B0604020202020204" pitchFamily="34" charset="0"/>
                          <a:ea typeface="+mn-ea"/>
                          <a:cs typeface="Arial" panose="020B0604020202020204" pitchFamily="34" charset="0"/>
                        </a:rPr>
                        <a:t> Zoom, Skype, </a:t>
                      </a:r>
                      <a:r>
                        <a:rPr lang="en-US" sz="1200" kern="1200" err="1">
                          <a:solidFill>
                            <a:schemeClr val="dk1"/>
                          </a:solidFill>
                          <a:latin typeface="Arial" panose="020B0604020202020204" pitchFamily="34" charset="0"/>
                          <a:ea typeface="+mn-ea"/>
                          <a:cs typeface="Arial" panose="020B0604020202020204" pitchFamily="34" charset="0"/>
                        </a:rPr>
                        <a:t>BlueJeans</a:t>
                      </a:r>
                      <a:r>
                        <a:rPr lang="en-US" sz="1200" kern="1200">
                          <a:solidFill>
                            <a:schemeClr val="dk1"/>
                          </a:solidFill>
                          <a:latin typeface="Arial" panose="020B0604020202020204" pitchFamily="34" charset="0"/>
                          <a:ea typeface="+mn-ea"/>
                          <a:cs typeface="Arial" panose="020B0604020202020204" pitchFamily="34" charset="0"/>
                        </a:rPr>
                        <a:t>, Aver</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1081600832"/>
                  </a:ext>
                </a:extLst>
              </a:tr>
              <a:tr h="548640">
                <a:tc vMerge="1">
                  <a:txBody>
                    <a:bodyPr/>
                    <a:lstStyle/>
                    <a:p>
                      <a:endParaRPr lang="en-US" sz="1200" dirty="0"/>
                    </a:p>
                  </a:txBody>
                  <a:tcPr/>
                </a:tc>
                <a:tc>
                  <a:txBody>
                    <a:bodyPr/>
                    <a:lstStyle/>
                    <a:p>
                      <a:pPr algn="l">
                        <a:spcAft>
                          <a:spcPts val="300"/>
                        </a:spcAft>
                      </a:pPr>
                      <a:r>
                        <a:rPr lang="en-US" sz="1200" err="1">
                          <a:latin typeface="Arial" panose="020B0604020202020204" pitchFamily="34" charset="0"/>
                          <a:cs typeface="Arial" panose="020B0604020202020204" pitchFamily="34" charset="0"/>
                        </a:rPr>
                        <a:t>Đào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tạo</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trực</a:t>
                      </a:r>
                      <a:r>
                        <a:rPr lang="en-US" sz="1200" baseline="0">
                          <a:latin typeface="Arial" panose="020B0604020202020204" pitchFamily="34" charset="0"/>
                          <a:cs typeface="Arial" panose="020B0604020202020204" pitchFamily="34" charset="0"/>
                        </a:rPr>
                        <a:t> </a:t>
                      </a:r>
                      <a:r>
                        <a:rPr lang="en-US" sz="1200" baseline="0" err="1">
                          <a:latin typeface="Arial" panose="020B0604020202020204" pitchFamily="34" charset="0"/>
                          <a:cs typeface="Arial" panose="020B0604020202020204" pitchFamily="34" charset="0"/>
                        </a:rPr>
                        <a:t>tuyến</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685743" rtl="0" eaLnBrk="1" fontAlgn="auto" latinLnBrk="0" hangingPunct="1">
                        <a:lnSpc>
                          <a:spcPct val="100000"/>
                        </a:lnSpc>
                        <a:spcBef>
                          <a:spcPts val="0"/>
                        </a:spcBef>
                        <a:spcAft>
                          <a:spcPts val="300"/>
                        </a:spcAft>
                        <a:buClrTx/>
                        <a:buSzTx/>
                        <a:buFontTx/>
                        <a:buNone/>
                        <a:tabLst/>
                        <a:defRPr/>
                      </a:pPr>
                      <a:r>
                        <a:rPr lang="en-US" sz="1200" kern="1200" dirty="0">
                          <a:solidFill>
                            <a:schemeClr val="dk1"/>
                          </a:solidFill>
                          <a:latin typeface="Arial" panose="020B0604020202020204" pitchFamily="34" charset="0"/>
                          <a:ea typeface="+mn-ea"/>
                          <a:cs typeface="Arial" panose="020B0604020202020204" pitchFamily="34" charset="0"/>
                        </a:rPr>
                        <a:t>VNPT E-learning, </a:t>
                      </a:r>
                      <a:r>
                        <a:rPr lang="en-US" sz="1200" kern="1200" dirty="0" err="1">
                          <a:solidFill>
                            <a:schemeClr val="dk1"/>
                          </a:solidFill>
                          <a:latin typeface="Arial" panose="020B0604020202020204" pitchFamily="34" charset="0"/>
                          <a:ea typeface="+mn-ea"/>
                          <a:cs typeface="Arial" panose="020B0604020202020204" pitchFamily="34" charset="0"/>
                        </a:rPr>
                        <a:t>Hinet</a:t>
                      </a:r>
                      <a:r>
                        <a:rPr lang="en-US" sz="1200" kern="1200" dirty="0">
                          <a:solidFill>
                            <a:schemeClr val="dk1"/>
                          </a:solidFill>
                          <a:latin typeface="Arial" panose="020B0604020202020204" pitchFamily="34" charset="0"/>
                          <a:ea typeface="+mn-ea"/>
                          <a:cs typeface="Arial" panose="020B0604020202020204" pitchFamily="34" charset="0"/>
                        </a:rPr>
                        <a:t>,  </a:t>
                      </a:r>
                      <a:r>
                        <a:rPr lang="en-US" sz="1200" kern="1200" dirty="0" err="1">
                          <a:solidFill>
                            <a:schemeClr val="dk1"/>
                          </a:solidFill>
                          <a:latin typeface="Arial" panose="020B0604020202020204" pitchFamily="34" charset="0"/>
                          <a:ea typeface="+mn-ea"/>
                          <a:cs typeface="Arial" panose="020B0604020202020204" pitchFamily="34" charset="0"/>
                        </a:rPr>
                        <a:t>Trí</a:t>
                      </a:r>
                      <a:r>
                        <a:rPr lang="en-US" sz="1200" kern="1200" dirty="0">
                          <a:solidFill>
                            <a:schemeClr val="dk1"/>
                          </a:solidFill>
                          <a:latin typeface="Arial" panose="020B0604020202020204" pitchFamily="34" charset="0"/>
                          <a:ea typeface="+mn-ea"/>
                          <a:cs typeface="Arial" panose="020B0604020202020204" pitchFamily="34" charset="0"/>
                        </a:rPr>
                        <a:t> Nam, Nam </a:t>
                      </a:r>
                      <a:r>
                        <a:rPr lang="en-US" sz="1200" kern="1200" dirty="0" err="1">
                          <a:solidFill>
                            <a:schemeClr val="dk1"/>
                          </a:solidFill>
                          <a:latin typeface="Arial" panose="020B0604020202020204" pitchFamily="34" charset="0"/>
                          <a:ea typeface="+mn-ea"/>
                          <a:cs typeface="Arial" panose="020B0604020202020204" pitchFamily="34" charset="0"/>
                        </a:rPr>
                        <a:t>Việt</a:t>
                      </a:r>
                      <a:endParaRPr lang="en-US" sz="1200" dirty="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spcAft>
                          <a:spcPts val="300"/>
                        </a:spcAft>
                      </a:pPr>
                      <a:r>
                        <a:rPr lang="en-US" sz="1200" kern="1200" baseline="0" err="1">
                          <a:solidFill>
                            <a:schemeClr val="dk1"/>
                          </a:solidFill>
                          <a:latin typeface="Arial" panose="020B0604020202020204" pitchFamily="34" charset="0"/>
                          <a:ea typeface="+mn-ea"/>
                          <a:cs typeface="Arial" panose="020B0604020202020204" pitchFamily="34" charset="0"/>
                        </a:rPr>
                        <a:t>Udemy</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Linkedin</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Pluralsight</a:t>
                      </a:r>
                      <a:r>
                        <a:rPr lang="en-US" sz="1200" kern="1200" baseline="0">
                          <a:solidFill>
                            <a:schemeClr val="dk1"/>
                          </a:solidFill>
                          <a:latin typeface="Arial" panose="020B0604020202020204" pitchFamily="34" charset="0"/>
                          <a:ea typeface="+mn-ea"/>
                          <a:cs typeface="Arial" panose="020B0604020202020204" pitchFamily="34" charset="0"/>
                        </a:rPr>
                        <a:t>, </a:t>
                      </a:r>
                      <a:r>
                        <a:rPr lang="en-US" sz="1200" kern="1200" baseline="0" err="1">
                          <a:solidFill>
                            <a:schemeClr val="dk1"/>
                          </a:solidFill>
                          <a:latin typeface="Arial" panose="020B0604020202020204" pitchFamily="34" charset="0"/>
                          <a:ea typeface="+mn-ea"/>
                          <a:cs typeface="Arial" panose="020B0604020202020204" pitchFamily="34" charset="0"/>
                        </a:rPr>
                        <a:t>TalentLMS</a:t>
                      </a:r>
                      <a:endParaRPr lang="en-US" sz="120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592384680"/>
                  </a:ext>
                </a:extLst>
              </a:tr>
              <a:tr h="731520">
                <a:tc vMerge="1">
                  <a:txBody>
                    <a:bodyPr/>
                    <a:lstStyle/>
                    <a:p>
                      <a:endParaRPr lang="en-US" dirty="0"/>
                    </a:p>
                  </a:txBody>
                  <a:tcPr/>
                </a:tc>
                <a:tc>
                  <a:txBody>
                    <a:bodyPr/>
                    <a:lstStyle/>
                    <a:p>
                      <a:pPr marL="0" marR="0" indent="0" algn="l" defTabSz="913943" rtl="0" eaLnBrk="1" fontAlgn="auto" latinLnBrk="0" hangingPunct="1">
                        <a:lnSpc>
                          <a:spcPct val="100000"/>
                        </a:lnSpc>
                        <a:spcBef>
                          <a:spcPts val="0"/>
                        </a:spcBef>
                        <a:spcAft>
                          <a:spcPts val="300"/>
                        </a:spcAft>
                        <a:buClrTx/>
                        <a:buSzTx/>
                        <a:buFontTx/>
                        <a:buNone/>
                        <a:tabLst/>
                        <a:defRPr/>
                      </a:pPr>
                      <a:r>
                        <a:rPr lang="en-US" sz="1200" dirty="0" err="1">
                          <a:latin typeface="Arial" panose="020B0604020202020204" pitchFamily="34" charset="0"/>
                          <a:cs typeface="Arial" panose="020B0604020202020204" pitchFamily="34" charset="0"/>
                        </a:rPr>
                        <a:t>Quản</a:t>
                      </a:r>
                      <a:r>
                        <a:rPr lang="en-US" sz="1200" baseline="0" dirty="0">
                          <a:latin typeface="Arial" panose="020B0604020202020204" pitchFamily="34" charset="0"/>
                          <a:cs typeface="Arial" panose="020B0604020202020204" pitchFamily="34" charset="0"/>
                        </a:rPr>
                        <a:t> </a:t>
                      </a:r>
                      <a:r>
                        <a:rPr lang="en-US" sz="1200" baseline="0" dirty="0" err="1">
                          <a:latin typeface="Arial" panose="020B0604020202020204" pitchFamily="34" charset="0"/>
                          <a:cs typeface="Arial" panose="020B0604020202020204" pitchFamily="34" charset="0"/>
                        </a:rPr>
                        <a:t>trị</a:t>
                      </a:r>
                      <a:r>
                        <a:rPr lang="en-US" sz="1200" baseline="0" dirty="0">
                          <a:latin typeface="Arial" panose="020B0604020202020204" pitchFamily="34" charset="0"/>
                          <a:cs typeface="Arial" panose="020B0604020202020204" pitchFamily="34" charset="0"/>
                        </a:rPr>
                        <a:t> tri </a:t>
                      </a:r>
                      <a:r>
                        <a:rPr lang="en-US" sz="1200" baseline="0" dirty="0" err="1">
                          <a:latin typeface="Arial" panose="020B0604020202020204" pitchFamily="34" charset="0"/>
                          <a:cs typeface="Arial" panose="020B0604020202020204" pitchFamily="34" charset="0"/>
                        </a:rPr>
                        <a:t>thức</a:t>
                      </a:r>
                      <a:r>
                        <a:rPr lang="en-US" sz="1200" baseline="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Mạng</a:t>
                      </a:r>
                      <a:r>
                        <a:rPr lang="en-US" sz="1200" baseline="0" dirty="0">
                          <a:latin typeface="Arial" panose="020B0604020202020204" pitchFamily="34" charset="0"/>
                          <a:cs typeface="Arial" panose="020B0604020202020204" pitchFamily="34" charset="0"/>
                        </a:rPr>
                        <a:t> </a:t>
                      </a:r>
                      <a:r>
                        <a:rPr lang="en-US" sz="1200" baseline="0" dirty="0" err="1">
                          <a:latin typeface="Arial" panose="020B0604020202020204" pitchFamily="34" charset="0"/>
                          <a:cs typeface="Arial" panose="020B0604020202020204" pitchFamily="34" charset="0"/>
                        </a:rPr>
                        <a:t>xã</a:t>
                      </a:r>
                      <a:r>
                        <a:rPr lang="en-US" sz="1200" baseline="0" dirty="0">
                          <a:latin typeface="Arial" panose="020B0604020202020204" pitchFamily="34" charset="0"/>
                          <a:cs typeface="Arial" panose="020B0604020202020204" pitchFamily="34" charset="0"/>
                        </a:rPr>
                        <a:t> </a:t>
                      </a:r>
                      <a:r>
                        <a:rPr lang="en-US" sz="1200" baseline="0" dirty="0" err="1">
                          <a:latin typeface="Arial" panose="020B0604020202020204" pitchFamily="34" charset="0"/>
                          <a:cs typeface="Arial" panose="020B0604020202020204" pitchFamily="34" charset="0"/>
                        </a:rPr>
                        <a:t>hội</a:t>
                      </a:r>
                      <a:r>
                        <a:rPr lang="en-US" sz="1200" baseline="0" dirty="0">
                          <a:latin typeface="Arial" panose="020B0604020202020204" pitchFamily="34" charset="0"/>
                          <a:cs typeface="Arial" panose="020B0604020202020204" pitchFamily="34" charset="0"/>
                        </a:rPr>
                        <a:t> </a:t>
                      </a:r>
                      <a:r>
                        <a:rPr lang="en-US" sz="1200" baseline="0" dirty="0" err="1">
                          <a:latin typeface="Arial" panose="020B0604020202020204" pitchFamily="34" charset="0"/>
                          <a:cs typeface="Arial" panose="020B0604020202020204" pitchFamily="34" charset="0"/>
                        </a:rPr>
                        <a:t>nội</a:t>
                      </a:r>
                      <a:r>
                        <a:rPr lang="en-US" sz="1200" baseline="0" dirty="0">
                          <a:latin typeface="Arial" panose="020B0604020202020204" pitchFamily="34" charset="0"/>
                          <a:cs typeface="Arial" panose="020B0604020202020204" pitchFamily="34" charset="0"/>
                        </a:rPr>
                        <a:t> </a:t>
                      </a:r>
                      <a:r>
                        <a:rPr lang="en-US" sz="1200" baseline="0" dirty="0" err="1">
                          <a:latin typeface="Arial" panose="020B0604020202020204" pitchFamily="34" charset="0"/>
                          <a:cs typeface="Arial" panose="020B0604020202020204" pitchFamily="34" charset="0"/>
                        </a:rPr>
                        <a:t>bộ</a:t>
                      </a:r>
                      <a:endParaRPr lang="en-US" sz="1200" dirty="0">
                        <a:latin typeface="Arial" panose="020B0604020202020204" pitchFamily="34" charset="0"/>
                        <a:cs typeface="Arial" panose="020B0604020202020204" pitchFamily="34" charset="0"/>
                      </a:endParaRP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marL="0" marR="0" indent="0" algn="l" defTabSz="913943"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1200" kern="1200" dirty="0">
                          <a:solidFill>
                            <a:schemeClr val="dk1"/>
                          </a:solidFill>
                          <a:latin typeface="Arial" panose="020B0604020202020204" pitchFamily="34" charset="0"/>
                          <a:ea typeface="+mn-ea"/>
                          <a:cs typeface="Arial" panose="020B0604020202020204" pitchFamily="34" charset="0"/>
                        </a:rPr>
                        <a:t>Base, Smart Office, Amis, 1Office</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tc>
                  <a:txBody>
                    <a:bodyPr/>
                    <a:lstStyle/>
                    <a:p>
                      <a:pPr marL="0" marR="0" indent="0" algn="l" defTabSz="913943"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1200" kern="1200" baseline="0" dirty="0">
                          <a:solidFill>
                            <a:schemeClr val="dk1"/>
                          </a:solidFill>
                          <a:latin typeface="Arial" panose="020B0604020202020204" pitchFamily="34" charset="0"/>
                          <a:ea typeface="+mn-ea"/>
                          <a:cs typeface="Arial" panose="020B0604020202020204" pitchFamily="34" charset="0"/>
                        </a:rPr>
                        <a:t>Bitrix24, Microsoft </a:t>
                      </a:r>
                      <a:r>
                        <a:rPr lang="en-US" sz="1200" kern="1200" baseline="0" dirty="0" err="1">
                          <a:solidFill>
                            <a:schemeClr val="dk1"/>
                          </a:solidFill>
                          <a:latin typeface="Arial" panose="020B0604020202020204" pitchFamily="34" charset="0"/>
                          <a:ea typeface="+mn-ea"/>
                          <a:cs typeface="Arial" panose="020B0604020202020204" pitchFamily="34" charset="0"/>
                        </a:rPr>
                        <a:t>Sharepoint</a:t>
                      </a:r>
                      <a:r>
                        <a:rPr lang="en-US" sz="1200" kern="1200" baseline="0" dirty="0">
                          <a:solidFill>
                            <a:schemeClr val="dk1"/>
                          </a:solidFill>
                          <a:latin typeface="Arial" panose="020B0604020202020204" pitchFamily="34" charset="0"/>
                          <a:ea typeface="+mn-ea"/>
                          <a:cs typeface="Arial" panose="020B0604020202020204" pitchFamily="34" charset="0"/>
                        </a:rPr>
                        <a:t>, Facebook Workplace, Yammer</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0E4"/>
                    </a:solidFill>
                  </a:tcPr>
                </a:tc>
                <a:extLst>
                  <a:ext uri="{0D108BD9-81ED-4DB2-BD59-A6C34878D82A}">
                    <a16:rowId xmlns:a16="http://schemas.microsoft.com/office/drawing/2014/main" xmlns="" val="3681823502"/>
                  </a:ext>
                </a:extLst>
              </a:tr>
            </a:tbl>
          </a:graphicData>
        </a:graphic>
      </p:graphicFrame>
      <p:grpSp>
        <p:nvGrpSpPr>
          <p:cNvPr id="11" name="Group 10">
            <a:extLst>
              <a:ext uri="{FF2B5EF4-FFF2-40B4-BE49-F238E27FC236}">
                <a16:creationId xmlns:a16="http://schemas.microsoft.com/office/drawing/2014/main" xmlns="" id="{4EDE26EF-64C6-4A89-B807-27456430982F}"/>
              </a:ext>
            </a:extLst>
          </p:cNvPr>
          <p:cNvGrpSpPr/>
          <p:nvPr/>
        </p:nvGrpSpPr>
        <p:grpSpPr>
          <a:xfrm>
            <a:off x="0" y="0"/>
            <a:ext cx="6858000" cy="570668"/>
            <a:chOff x="0" y="0"/>
            <a:chExt cx="6858000" cy="570668"/>
          </a:xfrm>
        </p:grpSpPr>
        <p:sp>
          <p:nvSpPr>
            <p:cNvPr id="12" name="object 8">
              <a:extLst>
                <a:ext uri="{FF2B5EF4-FFF2-40B4-BE49-F238E27FC236}">
                  <a16:creationId xmlns:a16="http://schemas.microsoft.com/office/drawing/2014/main" xmlns="" id="{605AD7FD-9268-4DC9-881A-0BBC2EB8F3C6}"/>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2">
              <a:extLst>
                <a:ext uri="{FF2B5EF4-FFF2-40B4-BE49-F238E27FC236}">
                  <a16:creationId xmlns:a16="http://schemas.microsoft.com/office/drawing/2014/main" xmlns="" id="{492A4CD4-8BDB-46DB-AC6F-2272227FD12B}"/>
                </a:ext>
              </a:extLst>
            </p:cNvPr>
            <p:cNvSpPr txBox="1"/>
            <p:nvPr/>
          </p:nvSpPr>
          <p:spPr>
            <a:xfrm>
              <a:off x="203868" y="217988"/>
              <a:ext cx="6533815" cy="259045"/>
            </a:xfrm>
            <a:prstGeom prst="rect">
              <a:avLst/>
            </a:prstGeom>
          </p:spPr>
          <p:txBody>
            <a:bodyPr vert="horz" wrap="square" lIns="0" tIns="12700" rIns="0" bIns="0" rtlCol="0">
              <a:spAutoFit/>
            </a:bodyPr>
            <a:lstStyle/>
            <a:p>
              <a:pPr marL="12700" lvl="0">
                <a:spcBef>
                  <a:spcPts val="100"/>
                </a:spcBef>
                <a:defRPr/>
              </a:pPr>
              <a:r>
                <a:rPr lang="en-US" sz="1600" b="1" err="1">
                  <a:solidFill>
                    <a:srgbClr val="947C00"/>
                  </a:solidFill>
                  <a:latin typeface="Arial" panose="020B0604020202020204" pitchFamily="34" charset="0"/>
                  <a:cs typeface="Arial" panose="020B0604020202020204" pitchFamily="34" charset="0"/>
                </a:rPr>
                <a:t>Phần</a:t>
              </a:r>
              <a:r>
                <a:rPr lang="en-US" sz="1600" b="1">
                  <a:solidFill>
                    <a:srgbClr val="947C00"/>
                  </a:solidFill>
                  <a:latin typeface="Arial" panose="020B0604020202020204" pitchFamily="34" charset="0"/>
                  <a:cs typeface="Arial" panose="020B0604020202020204" pitchFamily="34" charset="0"/>
                </a:rPr>
                <a:t> V. </a:t>
              </a:r>
              <a:r>
                <a:rPr lang="en-US" sz="1600" b="1" err="1">
                  <a:solidFill>
                    <a:srgbClr val="947C00"/>
                  </a:solidFill>
                  <a:latin typeface="Arial" panose="020B0604020202020204" pitchFamily="34" charset="0"/>
                  <a:cs typeface="Arial" panose="020B0604020202020204" pitchFamily="34" charset="0"/>
                </a:rPr>
                <a:t>Chỉ</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dẫn</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các</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giải</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pháp</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công</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nghệ</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theo</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lộ</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trình</a:t>
              </a:r>
              <a:r>
                <a:rPr lang="en-US" sz="1600" b="1">
                  <a:solidFill>
                    <a:srgbClr val="947C00"/>
                  </a:solidFill>
                  <a:latin typeface="Arial" panose="020B0604020202020204" pitchFamily="34" charset="0"/>
                  <a:cs typeface="Arial" panose="020B0604020202020204" pitchFamily="34" charset="0"/>
                </a:rPr>
                <a:t> CĐS</a:t>
              </a:r>
            </a:p>
          </p:txBody>
        </p:sp>
        <p:sp>
          <p:nvSpPr>
            <p:cNvPr id="14" name="object 5">
              <a:extLst>
                <a:ext uri="{FF2B5EF4-FFF2-40B4-BE49-F238E27FC236}">
                  <a16:creationId xmlns:a16="http://schemas.microsoft.com/office/drawing/2014/main" xmlns="" id="{B52FFCCF-210E-4B9A-87E2-3EE3832AF860}"/>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xmlns="" id="{B127A01F-F7F8-403D-9151-38A9E8E8F43D}"/>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2427408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5</a:t>
            </a:fld>
            <a:endParaRPr lang="en-US"/>
          </a:p>
        </p:txBody>
      </p:sp>
      <p:grpSp>
        <p:nvGrpSpPr>
          <p:cNvPr id="17" name="Group 16">
            <a:extLst>
              <a:ext uri="{FF2B5EF4-FFF2-40B4-BE49-F238E27FC236}">
                <a16:creationId xmlns:a16="http://schemas.microsoft.com/office/drawing/2014/main" xmlns="" id="{C4E614F7-EE51-413E-B4AB-05E697DB13C4}"/>
              </a:ext>
            </a:extLst>
          </p:cNvPr>
          <p:cNvGrpSpPr/>
          <p:nvPr/>
        </p:nvGrpSpPr>
        <p:grpSpPr>
          <a:xfrm>
            <a:off x="0" y="0"/>
            <a:ext cx="6858000" cy="570668"/>
            <a:chOff x="0" y="0"/>
            <a:chExt cx="6858000" cy="570668"/>
          </a:xfrm>
        </p:grpSpPr>
        <p:sp>
          <p:nvSpPr>
            <p:cNvPr id="14" name="object 8">
              <a:extLst>
                <a:ext uri="{FF2B5EF4-FFF2-40B4-BE49-F238E27FC236}">
                  <a16:creationId xmlns:a16="http://schemas.microsoft.com/office/drawing/2014/main" xmlns="" id="{0F112CC1-D5A2-4320-9545-2735A5019111}"/>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chemeClr val="accent6">
                <a:lumMod val="20000"/>
                <a:lumOff val="80000"/>
              </a:schemeClr>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bject 2">
              <a:extLst>
                <a:ext uri="{FF2B5EF4-FFF2-40B4-BE49-F238E27FC236}">
                  <a16:creationId xmlns:a16="http://schemas.microsoft.com/office/drawing/2014/main" xmlns="" id="{E24F588A-07AE-4480-995D-F65894E43C5A}"/>
                </a:ext>
              </a:extLst>
            </p:cNvPr>
            <p:cNvSpPr txBox="1"/>
            <p:nvPr/>
          </p:nvSpPr>
          <p:spPr>
            <a:xfrm>
              <a:off x="203869" y="217988"/>
              <a:ext cx="2835422"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err="1">
                  <a:ln>
                    <a:noFill/>
                  </a:ln>
                  <a:solidFill>
                    <a:srgbClr val="006063"/>
                  </a:solidFill>
                  <a:effectLst/>
                  <a:uLnTx/>
                  <a:uFillTx/>
                  <a:latin typeface="Arial" panose="020B0604020202020204" pitchFamily="34" charset="0"/>
                  <a:cs typeface="Arial" panose="020B0604020202020204" pitchFamily="34" charset="0"/>
                </a:rPr>
                <a:t>Danh</a:t>
              </a:r>
              <a:r>
                <a:rPr kumimoji="0" lang="en-US"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err="1">
                  <a:ln>
                    <a:noFill/>
                  </a:ln>
                  <a:solidFill>
                    <a:srgbClr val="006063"/>
                  </a:solidFill>
                  <a:effectLst/>
                  <a:uLnTx/>
                  <a:uFillTx/>
                  <a:latin typeface="Arial" panose="020B0604020202020204" pitchFamily="34" charset="0"/>
                  <a:cs typeface="Arial" panose="020B0604020202020204" pitchFamily="34" charset="0"/>
                </a:rPr>
                <a:t>mục</a:t>
              </a:r>
              <a:r>
                <a:rPr kumimoji="0" lang="en-US" sz="1800" b="1" i="0" u="none" strike="noStrike" kern="1200" cap="none" spc="0" normalizeH="0" noProof="0">
                  <a:ln>
                    <a:noFill/>
                  </a:ln>
                  <a:solidFill>
                    <a:srgbClr val="006063"/>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noProof="0" err="1">
                  <a:ln>
                    <a:noFill/>
                  </a:ln>
                  <a:solidFill>
                    <a:srgbClr val="006063"/>
                  </a:solidFill>
                  <a:effectLst/>
                  <a:uLnTx/>
                  <a:uFillTx/>
                  <a:latin typeface="Arial" panose="020B0604020202020204" pitchFamily="34" charset="0"/>
                  <a:cs typeface="Arial" panose="020B0604020202020204" pitchFamily="34" charset="0"/>
                </a:rPr>
                <a:t>từ</a:t>
              </a:r>
              <a:r>
                <a:rPr kumimoji="0" lang="en-US" sz="1800" b="1" i="0" u="none" strike="noStrike" kern="1200" cap="none" spc="0" normalizeH="0" noProof="0">
                  <a:ln>
                    <a:noFill/>
                  </a:ln>
                  <a:solidFill>
                    <a:srgbClr val="006063"/>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noProof="0" err="1">
                  <a:ln>
                    <a:noFill/>
                  </a:ln>
                  <a:solidFill>
                    <a:srgbClr val="006063"/>
                  </a:solidFill>
                  <a:effectLst/>
                  <a:uLnTx/>
                  <a:uFillTx/>
                  <a:latin typeface="Arial" panose="020B0604020202020204" pitchFamily="34" charset="0"/>
                  <a:cs typeface="Arial" panose="020B0604020202020204" pitchFamily="34" charset="0"/>
                </a:rPr>
                <a:t>viết</a:t>
              </a:r>
              <a:r>
                <a:rPr kumimoji="0" lang="en-US" sz="1800" b="1" i="0" u="none" strike="noStrike" kern="1200" cap="none" spc="0" normalizeH="0" noProof="0">
                  <a:ln>
                    <a:noFill/>
                  </a:ln>
                  <a:solidFill>
                    <a:srgbClr val="006063"/>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noProof="0" err="1">
                  <a:ln>
                    <a:noFill/>
                  </a:ln>
                  <a:solidFill>
                    <a:srgbClr val="006063"/>
                  </a:solidFill>
                  <a:effectLst/>
                  <a:uLnTx/>
                  <a:uFillTx/>
                  <a:latin typeface="Arial" panose="020B0604020202020204" pitchFamily="34" charset="0"/>
                  <a:cs typeface="Arial" panose="020B0604020202020204" pitchFamily="34" charset="0"/>
                </a:rPr>
                <a:t>tắt</a:t>
              </a:r>
              <a:endParaRPr kumimoji="0"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endParaRPr>
            </a:p>
          </p:txBody>
        </p:sp>
        <p:sp>
          <p:nvSpPr>
            <p:cNvPr id="16" name="object 5">
              <a:extLst>
                <a:ext uri="{FF2B5EF4-FFF2-40B4-BE49-F238E27FC236}">
                  <a16:creationId xmlns:a16="http://schemas.microsoft.com/office/drawing/2014/main" xmlns="" id="{244E5FCB-018C-43BF-A562-0210FDB0CB73}"/>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00606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2" name="Table 1"/>
          <p:cNvGraphicFramePr>
            <a:graphicFrameLocks noGrp="1"/>
          </p:cNvGraphicFramePr>
          <p:nvPr>
            <p:extLst>
              <p:ext uri="{D42A27DB-BD31-4B8C-83A1-F6EECF244321}">
                <p14:modId xmlns:p14="http://schemas.microsoft.com/office/powerpoint/2010/main" val="1907097895"/>
              </p:ext>
            </p:extLst>
          </p:nvPr>
        </p:nvGraphicFramePr>
        <p:xfrm>
          <a:off x="203869" y="838360"/>
          <a:ext cx="6429406" cy="6173852"/>
        </p:xfrm>
        <a:graphic>
          <a:graphicData uri="http://schemas.openxmlformats.org/drawingml/2006/table">
            <a:tbl>
              <a:tblPr firstRow="1" bandRow="1">
                <a:tableStyleId>{5C22544A-7EE6-4342-B048-85BDC9FD1C3A}</a:tableStyleId>
              </a:tblPr>
              <a:tblGrid>
                <a:gridCol w="2942287">
                  <a:extLst>
                    <a:ext uri="{9D8B030D-6E8A-4147-A177-3AD203B41FA5}">
                      <a16:colId xmlns:a16="http://schemas.microsoft.com/office/drawing/2014/main" xmlns="" val="20000"/>
                    </a:ext>
                  </a:extLst>
                </a:gridCol>
                <a:gridCol w="3487119">
                  <a:extLst>
                    <a:ext uri="{9D8B030D-6E8A-4147-A177-3AD203B41FA5}">
                      <a16:colId xmlns:a16="http://schemas.microsoft.com/office/drawing/2014/main" xmlns="" val="20001"/>
                    </a:ext>
                  </a:extLst>
                </a:gridCol>
              </a:tblGrid>
              <a:tr h="370840">
                <a:tc>
                  <a:txBody>
                    <a:bodyPr/>
                    <a:lstStyle/>
                    <a:p>
                      <a:pPr>
                        <a:lnSpc>
                          <a:spcPct val="114000"/>
                        </a:lnSpc>
                        <a:spcBef>
                          <a:spcPts val="0"/>
                        </a:spcBef>
                      </a:pPr>
                      <a:r>
                        <a:rPr lang="en-US" sz="1200" b="0">
                          <a:solidFill>
                            <a:schemeClr val="tx1"/>
                          </a:solidFill>
                          <a:latin typeface="Arial" panose="020B0604020202020204" pitchFamily="34" charset="0"/>
                          <a:cs typeface="Arial" panose="020B0604020202020204" pitchFamily="34" charset="0"/>
                        </a:rPr>
                        <a:t>CĐS</a:t>
                      </a:r>
                    </a:p>
                  </a:txBody>
                  <a:tcPr anchor="ctr">
                    <a:noFill/>
                  </a:tcPr>
                </a:tc>
                <a:tc>
                  <a:txBody>
                    <a:bodyPr/>
                    <a:lstStyle/>
                    <a:p>
                      <a:pPr>
                        <a:lnSpc>
                          <a:spcPct val="114000"/>
                        </a:lnSpc>
                        <a:spcBef>
                          <a:spcPts val="0"/>
                        </a:spcBef>
                      </a:pPr>
                      <a:r>
                        <a:rPr lang="en-US" sz="1200" b="0" err="1">
                          <a:solidFill>
                            <a:schemeClr val="tx1"/>
                          </a:solidFill>
                          <a:latin typeface="Arial" panose="020B0604020202020204" pitchFamily="34" charset="0"/>
                          <a:cs typeface="Arial" panose="020B0604020202020204" pitchFamily="34" charset="0"/>
                        </a:rPr>
                        <a:t>Chuyển</a:t>
                      </a:r>
                      <a:r>
                        <a:rPr lang="en-US" sz="1200" b="0" baseline="0">
                          <a:solidFill>
                            <a:schemeClr val="tx1"/>
                          </a:solidFill>
                          <a:latin typeface="Arial" panose="020B0604020202020204" pitchFamily="34" charset="0"/>
                          <a:cs typeface="Arial" panose="020B0604020202020204" pitchFamily="34" charset="0"/>
                        </a:rPr>
                        <a:t> </a:t>
                      </a:r>
                      <a:r>
                        <a:rPr lang="en-US" sz="1200" b="0" baseline="0" err="1">
                          <a:solidFill>
                            <a:schemeClr val="tx1"/>
                          </a:solidFill>
                          <a:latin typeface="Arial" panose="020B0604020202020204" pitchFamily="34" charset="0"/>
                          <a:cs typeface="Arial" panose="020B0604020202020204" pitchFamily="34" charset="0"/>
                        </a:rPr>
                        <a:t>đổi</a:t>
                      </a:r>
                      <a:r>
                        <a:rPr lang="en-US" sz="1200" b="0" baseline="0">
                          <a:solidFill>
                            <a:schemeClr val="tx1"/>
                          </a:solidFill>
                          <a:latin typeface="Arial" panose="020B0604020202020204" pitchFamily="34" charset="0"/>
                          <a:cs typeface="Arial" panose="020B0604020202020204" pitchFamily="34" charset="0"/>
                        </a:rPr>
                        <a:t> </a:t>
                      </a:r>
                      <a:r>
                        <a:rPr lang="en-US" sz="1200" b="0" baseline="0" err="1">
                          <a:solidFill>
                            <a:schemeClr val="tx1"/>
                          </a:solidFill>
                          <a:latin typeface="Arial" panose="020B0604020202020204" pitchFamily="34" charset="0"/>
                          <a:cs typeface="Arial" panose="020B0604020202020204" pitchFamily="34" charset="0"/>
                        </a:rPr>
                        <a:t>số</a:t>
                      </a:r>
                      <a:endParaRPr lang="en-US" sz="1200" b="0">
                        <a:solidFill>
                          <a:schemeClr val="tx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xmlns="" val="10000"/>
                  </a:ext>
                </a:extLst>
              </a:tr>
              <a:tr h="370840">
                <a:tc>
                  <a:txBody>
                    <a:bodyPr/>
                    <a:lstStyle/>
                    <a:p>
                      <a:pPr>
                        <a:lnSpc>
                          <a:spcPct val="114000"/>
                        </a:lnSpc>
                        <a:spcBef>
                          <a:spcPts val="0"/>
                        </a:spcBef>
                      </a:pPr>
                      <a:r>
                        <a:rPr lang="en-US" sz="1200">
                          <a:solidFill>
                            <a:schemeClr val="tx1"/>
                          </a:solidFill>
                          <a:latin typeface="Arial" panose="020B0604020202020204" pitchFamily="34" charset="0"/>
                          <a:cs typeface="Arial" panose="020B0604020202020204" pitchFamily="34" charset="0"/>
                        </a:rPr>
                        <a:t>CNTT</a:t>
                      </a:r>
                    </a:p>
                  </a:txBody>
                  <a:tcPr anchor="ctr">
                    <a:noFill/>
                  </a:tcPr>
                </a:tc>
                <a:tc>
                  <a:txBody>
                    <a:bodyPr/>
                    <a:lstStyle/>
                    <a:p>
                      <a:pPr>
                        <a:lnSpc>
                          <a:spcPct val="114000"/>
                        </a:lnSpc>
                        <a:spcBef>
                          <a:spcPts val="0"/>
                        </a:spcBef>
                      </a:pPr>
                      <a:r>
                        <a:rPr lang="en-US" sz="1200" err="1">
                          <a:solidFill>
                            <a:schemeClr val="tx1"/>
                          </a:solidFill>
                          <a:latin typeface="Arial" panose="020B0604020202020204" pitchFamily="34" charset="0"/>
                          <a:cs typeface="Arial" panose="020B0604020202020204" pitchFamily="34" charset="0"/>
                        </a:rPr>
                        <a:t>Công</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nghệ</a:t>
                      </a:r>
                      <a:r>
                        <a:rPr lang="en-US" sz="1200" baseline="0">
                          <a:solidFill>
                            <a:schemeClr val="tx1"/>
                          </a:solidFill>
                          <a:latin typeface="Arial" panose="020B0604020202020204" pitchFamily="34" charset="0"/>
                          <a:cs typeface="Arial" panose="020B0604020202020204" pitchFamily="34" charset="0"/>
                        </a:rPr>
                        <a:t> </a:t>
                      </a:r>
                      <a:r>
                        <a:rPr lang="en-US" sz="1200" baseline="0" err="1">
                          <a:solidFill>
                            <a:schemeClr val="tx1"/>
                          </a:solidFill>
                          <a:latin typeface="Arial" panose="020B0604020202020204" pitchFamily="34" charset="0"/>
                          <a:cs typeface="Arial" panose="020B0604020202020204" pitchFamily="34" charset="0"/>
                        </a:rPr>
                        <a:t>thông</a:t>
                      </a:r>
                      <a:r>
                        <a:rPr lang="en-US" sz="1200" baseline="0">
                          <a:solidFill>
                            <a:schemeClr val="tx1"/>
                          </a:solidFill>
                          <a:latin typeface="Arial" panose="020B0604020202020204" pitchFamily="34" charset="0"/>
                          <a:cs typeface="Arial" panose="020B0604020202020204" pitchFamily="34" charset="0"/>
                        </a:rPr>
                        <a:t> tin</a:t>
                      </a:r>
                      <a:endParaRPr lang="en-US" sz="1200">
                        <a:solidFill>
                          <a:schemeClr val="tx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xmlns="" val="10001"/>
                  </a:ext>
                </a:extLst>
              </a:tr>
              <a:tr h="370840">
                <a:tc>
                  <a:txBody>
                    <a:bodyPr/>
                    <a:lstStyle/>
                    <a:p>
                      <a:pPr>
                        <a:lnSpc>
                          <a:spcPct val="114000"/>
                        </a:lnSpc>
                        <a:spcBef>
                          <a:spcPts val="0"/>
                        </a:spcBef>
                      </a:pPr>
                      <a:r>
                        <a:rPr lang="en-US" sz="1200" b="0" dirty="0">
                          <a:solidFill>
                            <a:schemeClr val="tx1"/>
                          </a:solidFill>
                          <a:latin typeface="Arial" panose="020B0604020202020204" pitchFamily="34" charset="0"/>
                          <a:cs typeface="Arial" panose="020B0604020202020204" pitchFamily="34" charset="0"/>
                        </a:rPr>
                        <a:t>DNNVV/SMEs</a:t>
                      </a:r>
                    </a:p>
                  </a:txBody>
                  <a:tcPr anchor="ctr">
                    <a:noFill/>
                  </a:tcPr>
                </a:tc>
                <a:tc>
                  <a:txBody>
                    <a:bodyPr/>
                    <a:lstStyle/>
                    <a:p>
                      <a:pPr>
                        <a:lnSpc>
                          <a:spcPct val="114000"/>
                        </a:lnSpc>
                        <a:spcBef>
                          <a:spcPts val="0"/>
                        </a:spcBef>
                      </a:pPr>
                      <a:r>
                        <a:rPr lang="en-US" sz="1200" b="0" err="1">
                          <a:solidFill>
                            <a:schemeClr val="tx1"/>
                          </a:solidFill>
                          <a:latin typeface="Arial" panose="020B0604020202020204" pitchFamily="34" charset="0"/>
                          <a:cs typeface="Arial" panose="020B0604020202020204" pitchFamily="34" charset="0"/>
                        </a:rPr>
                        <a:t>Doanh</a:t>
                      </a:r>
                      <a:r>
                        <a:rPr lang="en-US" sz="1200" b="0">
                          <a:solidFill>
                            <a:schemeClr val="tx1"/>
                          </a:solidFill>
                          <a:latin typeface="Arial" panose="020B0604020202020204" pitchFamily="34" charset="0"/>
                          <a:cs typeface="Arial" panose="020B0604020202020204" pitchFamily="34" charset="0"/>
                        </a:rPr>
                        <a:t> </a:t>
                      </a:r>
                      <a:r>
                        <a:rPr lang="en-US" sz="1200" b="0" err="1">
                          <a:solidFill>
                            <a:schemeClr val="tx1"/>
                          </a:solidFill>
                          <a:latin typeface="Arial" panose="020B0604020202020204" pitchFamily="34" charset="0"/>
                          <a:cs typeface="Arial" panose="020B0604020202020204" pitchFamily="34" charset="0"/>
                        </a:rPr>
                        <a:t>nghiệp</a:t>
                      </a:r>
                      <a:r>
                        <a:rPr lang="en-US" sz="1200" b="0" baseline="0">
                          <a:solidFill>
                            <a:schemeClr val="tx1"/>
                          </a:solidFill>
                          <a:latin typeface="Arial" panose="020B0604020202020204" pitchFamily="34" charset="0"/>
                          <a:cs typeface="Arial" panose="020B0604020202020204" pitchFamily="34" charset="0"/>
                        </a:rPr>
                        <a:t> </a:t>
                      </a:r>
                      <a:r>
                        <a:rPr lang="en-US" sz="1200" b="0" baseline="0" err="1">
                          <a:solidFill>
                            <a:schemeClr val="tx1"/>
                          </a:solidFill>
                          <a:latin typeface="Arial" panose="020B0604020202020204" pitchFamily="34" charset="0"/>
                          <a:cs typeface="Arial" panose="020B0604020202020204" pitchFamily="34" charset="0"/>
                        </a:rPr>
                        <a:t>nhỏ</a:t>
                      </a:r>
                      <a:r>
                        <a:rPr lang="en-US" sz="1200" b="0" baseline="0">
                          <a:solidFill>
                            <a:schemeClr val="tx1"/>
                          </a:solidFill>
                          <a:latin typeface="Arial" panose="020B0604020202020204" pitchFamily="34" charset="0"/>
                          <a:cs typeface="Arial" panose="020B0604020202020204" pitchFamily="34" charset="0"/>
                        </a:rPr>
                        <a:t> </a:t>
                      </a:r>
                      <a:r>
                        <a:rPr lang="en-US" sz="1200" b="0" baseline="0" err="1">
                          <a:solidFill>
                            <a:schemeClr val="tx1"/>
                          </a:solidFill>
                          <a:latin typeface="Arial" panose="020B0604020202020204" pitchFamily="34" charset="0"/>
                          <a:cs typeface="Arial" panose="020B0604020202020204" pitchFamily="34" charset="0"/>
                        </a:rPr>
                        <a:t>và</a:t>
                      </a:r>
                      <a:r>
                        <a:rPr lang="en-US" sz="1200" b="0" baseline="0">
                          <a:solidFill>
                            <a:schemeClr val="tx1"/>
                          </a:solidFill>
                          <a:latin typeface="Arial" panose="020B0604020202020204" pitchFamily="34" charset="0"/>
                          <a:cs typeface="Arial" panose="020B0604020202020204" pitchFamily="34" charset="0"/>
                        </a:rPr>
                        <a:t> </a:t>
                      </a:r>
                      <a:r>
                        <a:rPr lang="en-US" sz="1200" b="0" baseline="0" err="1">
                          <a:solidFill>
                            <a:schemeClr val="tx1"/>
                          </a:solidFill>
                          <a:latin typeface="Arial" panose="020B0604020202020204" pitchFamily="34" charset="0"/>
                          <a:cs typeface="Arial" panose="020B0604020202020204" pitchFamily="34" charset="0"/>
                        </a:rPr>
                        <a:t>vừa</a:t>
                      </a:r>
                      <a:endParaRPr lang="en-US" sz="1200" b="0">
                        <a:solidFill>
                          <a:schemeClr val="tx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xmlns="" val="10002"/>
                  </a:ext>
                </a:extLst>
              </a:tr>
              <a:tr h="370840">
                <a:tc>
                  <a:txBody>
                    <a:bodyPr/>
                    <a:lstStyle/>
                    <a:p>
                      <a:pPr>
                        <a:lnSpc>
                          <a:spcPct val="114000"/>
                        </a:lnSpc>
                        <a:spcBef>
                          <a:spcPts val="0"/>
                        </a:spcBef>
                      </a:pPr>
                      <a:r>
                        <a:rPr lang="en-US" sz="1200">
                          <a:solidFill>
                            <a:schemeClr val="tx1"/>
                          </a:solidFill>
                          <a:latin typeface="Arial" panose="020B0604020202020204" pitchFamily="34" charset="0"/>
                          <a:cs typeface="Arial" panose="020B0604020202020204" pitchFamily="34" charset="0"/>
                        </a:rPr>
                        <a:t>TMĐT</a:t>
                      </a:r>
                    </a:p>
                  </a:txBody>
                  <a:tcPr anchor="ctr">
                    <a:noFill/>
                  </a:tcPr>
                </a:tc>
                <a:tc>
                  <a:txBody>
                    <a:bodyPr/>
                    <a:lstStyle/>
                    <a:p>
                      <a:pPr>
                        <a:lnSpc>
                          <a:spcPct val="114000"/>
                        </a:lnSpc>
                        <a:spcBef>
                          <a:spcPts val="0"/>
                        </a:spcBef>
                      </a:pPr>
                      <a:r>
                        <a:rPr lang="en-US" sz="1200" dirty="0" err="1">
                          <a:solidFill>
                            <a:schemeClr val="tx1"/>
                          </a:solidFill>
                          <a:latin typeface="Arial" panose="020B0604020202020204" pitchFamily="34" charset="0"/>
                          <a:cs typeface="Arial" panose="020B0604020202020204" pitchFamily="34" charset="0"/>
                        </a:rPr>
                        <a:t>Thương</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mại</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điện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tử</a:t>
                      </a:r>
                      <a:endParaRPr lang="en-US" sz="1200" dirty="0">
                        <a:solidFill>
                          <a:schemeClr val="tx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xmlns="" val="10003"/>
                  </a:ext>
                </a:extLst>
              </a:tr>
              <a:tr h="370840">
                <a:tc>
                  <a:txBody>
                    <a:bodyPr/>
                    <a:lstStyle/>
                    <a:p>
                      <a:pPr>
                        <a:lnSpc>
                          <a:spcPct val="114000"/>
                        </a:lnSpc>
                        <a:spcBef>
                          <a:spcPts val="0"/>
                        </a:spcBef>
                      </a:pPr>
                      <a:r>
                        <a:rPr lang="en-US" sz="1200" dirty="0">
                          <a:solidFill>
                            <a:schemeClr val="tx1"/>
                          </a:solidFill>
                          <a:latin typeface="Arial" panose="020B0604020202020204" pitchFamily="34" charset="0"/>
                          <a:cs typeface="Arial" panose="020B0604020202020204" pitchFamily="34" charset="0"/>
                        </a:rPr>
                        <a:t>C-Level</a:t>
                      </a:r>
                    </a:p>
                  </a:txBody>
                  <a:tcPr anchor="ctr">
                    <a:noFill/>
                  </a:tcPr>
                </a:tc>
                <a:tc>
                  <a:txBody>
                    <a:bodyPr/>
                    <a:lstStyle/>
                    <a:p>
                      <a:pPr>
                        <a:lnSpc>
                          <a:spcPct val="114000"/>
                        </a:lnSpc>
                        <a:spcBef>
                          <a:spcPts val="0"/>
                        </a:spcBef>
                      </a:pPr>
                      <a:r>
                        <a:rPr lang="en-US" sz="1200" dirty="0" err="1">
                          <a:solidFill>
                            <a:schemeClr val="tx1"/>
                          </a:solidFill>
                          <a:latin typeface="Arial" panose="020B0604020202020204" pitchFamily="34" charset="0"/>
                          <a:cs typeface="Arial" panose="020B0604020202020204" pitchFamily="34" charset="0"/>
                        </a:rPr>
                        <a:t>Lãnh</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đạo</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cấp</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Giám</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đốc</a:t>
                      </a:r>
                      <a:endParaRPr lang="en-US" sz="1200" dirty="0">
                        <a:solidFill>
                          <a:schemeClr val="tx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xmlns="" val="10004"/>
                  </a:ext>
                </a:extLst>
              </a:tr>
              <a:tr h="370840">
                <a:tc>
                  <a:txBody>
                    <a:bodyPr/>
                    <a:lstStyle/>
                    <a:p>
                      <a:pPr>
                        <a:lnSpc>
                          <a:spcPct val="114000"/>
                        </a:lnSpc>
                        <a:spcBef>
                          <a:spcPts val="0"/>
                        </a:spcBef>
                      </a:pPr>
                      <a:r>
                        <a:rPr lang="en-US" sz="1200" dirty="0">
                          <a:solidFill>
                            <a:schemeClr val="tx1"/>
                          </a:solidFill>
                          <a:latin typeface="Arial" panose="020B0604020202020204" pitchFamily="34" charset="0"/>
                          <a:cs typeface="Arial" panose="020B0604020202020204" pitchFamily="34" charset="0"/>
                        </a:rPr>
                        <a:t>SWOT</a:t>
                      </a:r>
                    </a:p>
                  </a:txBody>
                  <a:tcPr anchor="ctr">
                    <a:noFill/>
                  </a:tcPr>
                </a:tc>
                <a:tc>
                  <a:txBody>
                    <a:bodyPr/>
                    <a:lstStyle/>
                    <a:p>
                      <a:pPr>
                        <a:lnSpc>
                          <a:spcPct val="114000"/>
                        </a:lnSpc>
                        <a:spcBef>
                          <a:spcPts val="0"/>
                        </a:spcBef>
                      </a:pPr>
                      <a:r>
                        <a:rPr lang="en-US" sz="1200" dirty="0" err="1">
                          <a:solidFill>
                            <a:schemeClr val="tx1"/>
                          </a:solidFill>
                          <a:latin typeface="Arial" panose="020B0604020202020204" pitchFamily="34" charset="0"/>
                          <a:cs typeface="Arial" panose="020B0604020202020204" pitchFamily="34" charset="0"/>
                        </a:rPr>
                        <a:t>Phân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tích</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điểm</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mạnh</a:t>
                      </a:r>
                      <a:r>
                        <a:rPr lang="en-US" sz="1200" dirty="0">
                          <a:solidFill>
                            <a:schemeClr val="tx1"/>
                          </a:solidFill>
                          <a:latin typeface="Arial" panose="020B0604020202020204" pitchFamily="34" charset="0"/>
                          <a:cs typeface="Arial" panose="020B0604020202020204" pitchFamily="34" charset="0"/>
                        </a:rPr>
                        <a:t> – </a:t>
                      </a:r>
                      <a:r>
                        <a:rPr lang="en-US" sz="1200" dirty="0" err="1">
                          <a:solidFill>
                            <a:schemeClr val="tx1"/>
                          </a:solidFill>
                          <a:latin typeface="Arial" panose="020B0604020202020204" pitchFamily="34" charset="0"/>
                          <a:cs typeface="Arial" panose="020B0604020202020204" pitchFamily="34" charset="0"/>
                        </a:rPr>
                        <a:t>điểm</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yếu</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cơ</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hội</a:t>
                      </a:r>
                      <a:r>
                        <a:rPr lang="en-US" sz="1200" dirty="0">
                          <a:solidFill>
                            <a:schemeClr val="tx1"/>
                          </a:solidFill>
                          <a:latin typeface="Arial" panose="020B0604020202020204" pitchFamily="34" charset="0"/>
                          <a:cs typeface="Arial" panose="020B0604020202020204" pitchFamily="34" charset="0"/>
                        </a:rPr>
                        <a:t> – </a:t>
                      </a:r>
                      <a:r>
                        <a:rPr lang="en-US" sz="1200" dirty="0" err="1">
                          <a:solidFill>
                            <a:schemeClr val="tx1"/>
                          </a:solidFill>
                          <a:latin typeface="Arial" panose="020B0604020202020204" pitchFamily="34" charset="0"/>
                          <a:cs typeface="Arial" panose="020B0604020202020204" pitchFamily="34" charset="0"/>
                        </a:rPr>
                        <a:t>thách</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thức</a:t>
                      </a:r>
                      <a:r>
                        <a:rPr lang="en-US" sz="1200" dirty="0">
                          <a:solidFill>
                            <a:schemeClr val="tx1"/>
                          </a:solidFill>
                          <a:latin typeface="Arial" panose="020B0604020202020204" pitchFamily="34" charset="0"/>
                          <a:cs typeface="Arial" panose="020B0604020202020204" pitchFamily="34" charset="0"/>
                        </a:rPr>
                        <a:t> </a:t>
                      </a:r>
                    </a:p>
                  </a:txBody>
                  <a:tcPr anchor="ctr">
                    <a:noFill/>
                  </a:tcPr>
                </a:tc>
                <a:extLst>
                  <a:ext uri="{0D108BD9-81ED-4DB2-BD59-A6C34878D82A}">
                    <a16:rowId xmlns:a16="http://schemas.microsoft.com/office/drawing/2014/main" xmlns="" val="1319561574"/>
                  </a:ext>
                </a:extLst>
              </a:tr>
              <a:tr h="370840">
                <a:tc>
                  <a:txBody>
                    <a:bodyPr/>
                    <a:lstStyle/>
                    <a:p>
                      <a:pPr>
                        <a:lnSpc>
                          <a:spcPct val="114000"/>
                        </a:lnSpc>
                        <a:spcBef>
                          <a:spcPts val="0"/>
                        </a:spcBef>
                      </a:pPr>
                      <a:r>
                        <a:rPr lang="en-US" sz="1200" dirty="0">
                          <a:solidFill>
                            <a:schemeClr val="tx1"/>
                          </a:solidFill>
                          <a:latin typeface="Arial" panose="020B0604020202020204" pitchFamily="34" charset="0"/>
                          <a:cs typeface="Arial" panose="020B0604020202020204" pitchFamily="34" charset="0"/>
                        </a:rPr>
                        <a:t>ERP (Enterprise Resource Planning)</a:t>
                      </a:r>
                    </a:p>
                  </a:txBody>
                  <a:tcPr anchor="ctr">
                    <a:noFill/>
                  </a:tcPr>
                </a:tc>
                <a:tc>
                  <a:txBody>
                    <a:bodyPr/>
                    <a:lstStyle/>
                    <a:p>
                      <a:pPr>
                        <a:lnSpc>
                          <a:spcPct val="114000"/>
                        </a:lnSpc>
                        <a:spcBef>
                          <a:spcPts val="0"/>
                        </a:spcBef>
                      </a:pPr>
                      <a:r>
                        <a:rPr lang="en-US" sz="1200" dirty="0" err="1">
                          <a:solidFill>
                            <a:schemeClr val="tx1"/>
                          </a:solidFill>
                          <a:latin typeface="Arial" panose="020B0604020202020204" pitchFamily="34" charset="0"/>
                          <a:cs typeface="Arial" panose="020B0604020202020204" pitchFamily="34" charset="0"/>
                        </a:rPr>
                        <a:t>Hoạch</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định</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tài</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nguyên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doanh</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nghiệp</a:t>
                      </a:r>
                      <a:endParaRPr lang="en-US" sz="1200" dirty="0">
                        <a:solidFill>
                          <a:schemeClr val="tx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xmlns="" val="1453201917"/>
                  </a:ext>
                </a:extLst>
              </a:tr>
              <a:tr h="370840">
                <a:tc>
                  <a:txBody>
                    <a:bodyPr/>
                    <a:lstStyle/>
                    <a:p>
                      <a:pPr>
                        <a:lnSpc>
                          <a:spcPct val="114000"/>
                        </a:lnSpc>
                        <a:spcBef>
                          <a:spcPts val="0"/>
                        </a:spcBef>
                      </a:pPr>
                      <a:r>
                        <a:rPr lang="en-US" sz="1200" dirty="0">
                          <a:solidFill>
                            <a:schemeClr val="tx1"/>
                          </a:solidFill>
                          <a:latin typeface="Arial" panose="020B0604020202020204" pitchFamily="34" charset="0"/>
                          <a:cs typeface="Arial" panose="020B0604020202020204" pitchFamily="34" charset="0"/>
                        </a:rPr>
                        <a:t>HRM (Human Resource Management)</a:t>
                      </a:r>
                    </a:p>
                  </a:txBody>
                  <a:tcPr anchor="ctr">
                    <a:noFill/>
                  </a:tcPr>
                </a:tc>
                <a:tc>
                  <a:txBody>
                    <a:bodyPr/>
                    <a:lstStyle/>
                    <a:p>
                      <a:pPr>
                        <a:lnSpc>
                          <a:spcPct val="114000"/>
                        </a:lnSpc>
                        <a:spcBef>
                          <a:spcPts val="0"/>
                        </a:spcBef>
                      </a:pPr>
                      <a:r>
                        <a:rPr lang="en-US" sz="1200" dirty="0" err="1">
                          <a:solidFill>
                            <a:schemeClr val="tx1"/>
                          </a:solidFill>
                          <a:latin typeface="Arial" panose="020B0604020202020204" pitchFamily="34" charset="0"/>
                          <a:cs typeface="Arial" panose="020B0604020202020204" pitchFamily="34" charset="0"/>
                        </a:rPr>
                        <a:t>Quản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trị</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nguồn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nhân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lực</a:t>
                      </a:r>
                      <a:endParaRPr lang="en-US" sz="1200" dirty="0">
                        <a:solidFill>
                          <a:schemeClr val="tx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xmlns="" val="3952803444"/>
                  </a:ext>
                </a:extLst>
              </a:tr>
              <a:tr h="370840">
                <a:tc>
                  <a:txBody>
                    <a:bodyPr/>
                    <a:lstStyle/>
                    <a:p>
                      <a:pPr>
                        <a:lnSpc>
                          <a:spcPct val="114000"/>
                        </a:lnSpc>
                        <a:spcBef>
                          <a:spcPts val="0"/>
                        </a:spcBef>
                      </a:pPr>
                      <a:r>
                        <a:rPr lang="en-US" sz="1200" dirty="0">
                          <a:solidFill>
                            <a:schemeClr val="tx1"/>
                          </a:solidFill>
                          <a:latin typeface="Arial" panose="020B0604020202020204" pitchFamily="34" charset="0"/>
                          <a:cs typeface="Arial" panose="020B0604020202020204" pitchFamily="34" charset="0"/>
                        </a:rPr>
                        <a:t>Omni Channel</a:t>
                      </a:r>
                    </a:p>
                  </a:txBody>
                  <a:tcPr anchor="ctr">
                    <a:noFill/>
                  </a:tcPr>
                </a:tc>
                <a:tc>
                  <a:txBody>
                    <a:bodyPr/>
                    <a:lstStyle/>
                    <a:p>
                      <a:pPr>
                        <a:lnSpc>
                          <a:spcPct val="114000"/>
                        </a:lnSpc>
                        <a:spcBef>
                          <a:spcPts val="0"/>
                        </a:spcBef>
                      </a:pPr>
                      <a:r>
                        <a:rPr lang="en-US" sz="1200" dirty="0" err="1">
                          <a:solidFill>
                            <a:schemeClr val="tx1"/>
                          </a:solidFill>
                          <a:latin typeface="Arial" panose="020B0604020202020204" pitchFamily="34" charset="0"/>
                          <a:cs typeface="Arial" panose="020B0604020202020204" pitchFamily="34" charset="0"/>
                        </a:rPr>
                        <a:t>Bán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hàng</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đa</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kênh</a:t>
                      </a:r>
                      <a:endParaRPr lang="en-US" sz="1200" dirty="0">
                        <a:solidFill>
                          <a:schemeClr val="tx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xmlns="" val="2245206158"/>
                  </a:ext>
                </a:extLst>
              </a:tr>
              <a:tr h="370840">
                <a:tc>
                  <a:txBody>
                    <a:bodyPr/>
                    <a:lstStyle/>
                    <a:p>
                      <a:pPr>
                        <a:lnSpc>
                          <a:spcPct val="114000"/>
                        </a:lnSpc>
                        <a:spcBef>
                          <a:spcPts val="0"/>
                        </a:spcBef>
                      </a:pPr>
                      <a:r>
                        <a:rPr lang="en-US" sz="1200" dirty="0">
                          <a:solidFill>
                            <a:schemeClr val="tx1"/>
                          </a:solidFill>
                          <a:latin typeface="Arial" panose="020B0604020202020204" pitchFamily="34" charset="0"/>
                          <a:cs typeface="Arial" panose="020B0604020202020204" pitchFamily="34" charset="0"/>
                        </a:rPr>
                        <a:t>MES (Manufacturing Execution System)</a:t>
                      </a:r>
                    </a:p>
                  </a:txBody>
                  <a:tcPr anchor="ctr">
                    <a:noFill/>
                  </a:tcPr>
                </a:tc>
                <a:tc>
                  <a:txBody>
                    <a:bodyPr/>
                    <a:lstStyle/>
                    <a:p>
                      <a:pPr>
                        <a:lnSpc>
                          <a:spcPct val="114000"/>
                        </a:lnSpc>
                        <a:spcBef>
                          <a:spcPts val="0"/>
                        </a:spcBef>
                      </a:pPr>
                      <a:r>
                        <a:rPr lang="en-US" sz="1200" dirty="0" err="1">
                          <a:solidFill>
                            <a:schemeClr val="tx1"/>
                          </a:solidFill>
                          <a:latin typeface="Arial" panose="020B0604020202020204" pitchFamily="34" charset="0"/>
                          <a:cs typeface="Arial" panose="020B0604020202020204" pitchFamily="34" charset="0"/>
                        </a:rPr>
                        <a:t>Hệ</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thống</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quản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lý</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sản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xuất</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tích</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hợp</a:t>
                      </a:r>
                      <a:endParaRPr lang="en-US" sz="1200" dirty="0">
                        <a:solidFill>
                          <a:schemeClr val="tx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xmlns="" val="2203939514"/>
                  </a:ext>
                </a:extLst>
              </a:tr>
              <a:tr h="370840">
                <a:tc>
                  <a:txBody>
                    <a:bodyPr/>
                    <a:lstStyle/>
                    <a:p>
                      <a:pPr>
                        <a:lnSpc>
                          <a:spcPct val="114000"/>
                        </a:lnSpc>
                        <a:spcBef>
                          <a:spcPts val="0"/>
                        </a:spcBef>
                      </a:pPr>
                      <a:r>
                        <a:rPr lang="en-US" sz="1200" dirty="0">
                          <a:solidFill>
                            <a:schemeClr val="tx1"/>
                          </a:solidFill>
                          <a:latin typeface="Arial" panose="020B0604020202020204" pitchFamily="34" charset="0"/>
                          <a:cs typeface="Arial" panose="020B0604020202020204" pitchFamily="34" charset="0"/>
                        </a:rPr>
                        <a:t>PLM (Product Lifecycle Management)</a:t>
                      </a:r>
                    </a:p>
                  </a:txBody>
                  <a:tcPr anchor="ctr">
                    <a:noFill/>
                  </a:tcPr>
                </a:tc>
                <a:tc>
                  <a:txBody>
                    <a:bodyPr/>
                    <a:lstStyle/>
                    <a:p>
                      <a:pPr>
                        <a:lnSpc>
                          <a:spcPct val="114000"/>
                        </a:lnSpc>
                        <a:spcBef>
                          <a:spcPts val="0"/>
                        </a:spcBef>
                      </a:pPr>
                      <a:r>
                        <a:rPr lang="en-US" sz="1200" dirty="0" err="1">
                          <a:solidFill>
                            <a:schemeClr val="tx1"/>
                          </a:solidFill>
                          <a:latin typeface="Arial" panose="020B0604020202020204" pitchFamily="34" charset="0"/>
                          <a:cs typeface="Arial" panose="020B0604020202020204" pitchFamily="34" charset="0"/>
                        </a:rPr>
                        <a:t>Quản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lý</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vòng</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đời</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sản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phẩm</a:t>
                      </a:r>
                      <a:endParaRPr lang="en-US" sz="1200" dirty="0">
                        <a:solidFill>
                          <a:schemeClr val="tx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xmlns="" val="1322141947"/>
                  </a:ext>
                </a:extLst>
              </a:tr>
              <a:tr h="370840">
                <a:tc>
                  <a:txBody>
                    <a:bodyPr/>
                    <a:lstStyle/>
                    <a:p>
                      <a:pPr>
                        <a:lnSpc>
                          <a:spcPct val="114000"/>
                        </a:lnSpc>
                        <a:spcBef>
                          <a:spcPts val="0"/>
                        </a:spcBef>
                      </a:pPr>
                      <a:r>
                        <a:rPr lang="en-US" sz="1200" dirty="0">
                          <a:solidFill>
                            <a:schemeClr val="tx1"/>
                          </a:solidFill>
                          <a:latin typeface="Arial" panose="020B0604020202020204" pitchFamily="34" charset="0"/>
                          <a:cs typeface="Arial" panose="020B0604020202020204" pitchFamily="34" charset="0"/>
                        </a:rPr>
                        <a:t>SCM (Supply Chain Management)</a:t>
                      </a:r>
                    </a:p>
                  </a:txBody>
                  <a:tcPr anchor="ctr">
                    <a:noFill/>
                  </a:tcPr>
                </a:tc>
                <a:tc>
                  <a:txBody>
                    <a:bodyPr/>
                    <a:lstStyle/>
                    <a:p>
                      <a:pPr>
                        <a:lnSpc>
                          <a:spcPct val="114000"/>
                        </a:lnSpc>
                        <a:spcBef>
                          <a:spcPts val="0"/>
                        </a:spcBef>
                      </a:pPr>
                      <a:r>
                        <a:rPr lang="en-US" sz="1200" dirty="0" err="1">
                          <a:solidFill>
                            <a:schemeClr val="tx1"/>
                          </a:solidFill>
                          <a:latin typeface="Arial" panose="020B0604020202020204" pitchFamily="34" charset="0"/>
                          <a:cs typeface="Arial" panose="020B0604020202020204" pitchFamily="34" charset="0"/>
                        </a:rPr>
                        <a:t>Quản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lý</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chuỗi</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cung</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ứng</a:t>
                      </a:r>
                      <a:endParaRPr lang="en-US" sz="1200" dirty="0">
                        <a:solidFill>
                          <a:schemeClr val="tx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xmlns="" val="2794308115"/>
                  </a:ext>
                </a:extLst>
              </a:tr>
              <a:tr h="370840">
                <a:tc>
                  <a:txBody>
                    <a:bodyPr/>
                    <a:lstStyle/>
                    <a:p>
                      <a:pPr>
                        <a:lnSpc>
                          <a:spcPct val="114000"/>
                        </a:lnSpc>
                        <a:spcBef>
                          <a:spcPts val="0"/>
                        </a:spcBef>
                      </a:pPr>
                      <a:r>
                        <a:rPr lang="en-US" sz="1200" dirty="0">
                          <a:solidFill>
                            <a:schemeClr val="tx1"/>
                          </a:solidFill>
                          <a:latin typeface="Arial" panose="020B0604020202020204" pitchFamily="34" charset="0"/>
                          <a:cs typeface="Arial" panose="020B0604020202020204" pitchFamily="34" charset="0"/>
                        </a:rPr>
                        <a:t>DMS (Distribution Management System)</a:t>
                      </a:r>
                    </a:p>
                  </a:txBody>
                  <a:tcPr anchor="ctr">
                    <a:noFill/>
                  </a:tcPr>
                </a:tc>
                <a:tc>
                  <a:txBody>
                    <a:bodyPr/>
                    <a:lstStyle/>
                    <a:p>
                      <a:pPr>
                        <a:lnSpc>
                          <a:spcPct val="114000"/>
                        </a:lnSpc>
                        <a:spcBef>
                          <a:spcPts val="0"/>
                        </a:spcBef>
                      </a:pPr>
                      <a:r>
                        <a:rPr lang="en-US" sz="1200" dirty="0" err="1">
                          <a:solidFill>
                            <a:schemeClr val="tx1"/>
                          </a:solidFill>
                          <a:latin typeface="Arial" panose="020B0604020202020204" pitchFamily="34" charset="0"/>
                          <a:cs typeface="Arial" panose="020B0604020202020204" pitchFamily="34" charset="0"/>
                        </a:rPr>
                        <a:t>Quản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lý</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hệ</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thống</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phân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phối</a:t>
                      </a:r>
                      <a:endParaRPr lang="en-US" sz="1200" dirty="0">
                        <a:solidFill>
                          <a:schemeClr val="tx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xmlns="" val="3152213970"/>
                  </a:ext>
                </a:extLst>
              </a:tr>
              <a:tr h="370840">
                <a:tc>
                  <a:txBody>
                    <a:bodyPr/>
                    <a:lstStyle/>
                    <a:p>
                      <a:pPr>
                        <a:lnSpc>
                          <a:spcPct val="114000"/>
                        </a:lnSpc>
                        <a:spcBef>
                          <a:spcPts val="0"/>
                        </a:spcBef>
                      </a:pPr>
                      <a:r>
                        <a:rPr lang="en-US" sz="1200" dirty="0">
                          <a:solidFill>
                            <a:schemeClr val="tx1"/>
                          </a:solidFill>
                          <a:latin typeface="Arial" panose="020B0604020202020204" pitchFamily="34" charset="0"/>
                          <a:cs typeface="Arial" panose="020B0604020202020204" pitchFamily="34" charset="0"/>
                        </a:rPr>
                        <a:t>POS (Point of Sales)</a:t>
                      </a:r>
                    </a:p>
                  </a:txBody>
                  <a:tcPr anchor="ctr">
                    <a:noFill/>
                  </a:tcPr>
                </a:tc>
                <a:tc>
                  <a:txBody>
                    <a:bodyPr/>
                    <a:lstStyle/>
                    <a:p>
                      <a:pPr>
                        <a:lnSpc>
                          <a:spcPct val="114000"/>
                        </a:lnSpc>
                        <a:spcBef>
                          <a:spcPts val="0"/>
                        </a:spcBef>
                      </a:pPr>
                      <a:r>
                        <a:rPr lang="en-US" sz="1200" dirty="0" err="1">
                          <a:solidFill>
                            <a:schemeClr val="tx1"/>
                          </a:solidFill>
                          <a:latin typeface="Arial" panose="020B0604020202020204" pitchFamily="34" charset="0"/>
                          <a:cs typeface="Arial" panose="020B0604020202020204" pitchFamily="34" charset="0"/>
                        </a:rPr>
                        <a:t>Điểm</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bán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lẻ</a:t>
                      </a:r>
                      <a:endParaRPr lang="en-US" sz="1200" dirty="0">
                        <a:solidFill>
                          <a:schemeClr val="tx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xmlns="" val="1216814105"/>
                  </a:ext>
                </a:extLst>
              </a:tr>
              <a:tr h="370840">
                <a:tc>
                  <a:txBody>
                    <a:bodyPr/>
                    <a:lstStyle/>
                    <a:p>
                      <a:pPr>
                        <a:lnSpc>
                          <a:spcPct val="114000"/>
                        </a:lnSpc>
                        <a:spcBef>
                          <a:spcPts val="0"/>
                        </a:spcBef>
                      </a:pPr>
                      <a:r>
                        <a:rPr lang="en-US" sz="1200" dirty="0">
                          <a:solidFill>
                            <a:schemeClr val="tx1"/>
                          </a:solidFill>
                          <a:latin typeface="Arial" panose="020B0604020202020204" pitchFamily="34" charset="0"/>
                          <a:cs typeface="Arial" panose="020B0604020202020204" pitchFamily="34" charset="0"/>
                        </a:rPr>
                        <a:t>PBF (Planning, Budgeting and Forecasting)</a:t>
                      </a:r>
                    </a:p>
                  </a:txBody>
                  <a:tcPr anchor="ctr">
                    <a:noFill/>
                  </a:tcPr>
                </a:tc>
                <a:tc>
                  <a:txBody>
                    <a:bodyPr/>
                    <a:lstStyle/>
                    <a:p>
                      <a:pPr>
                        <a:lnSpc>
                          <a:spcPct val="114000"/>
                        </a:lnSpc>
                        <a:spcBef>
                          <a:spcPts val="0"/>
                        </a:spcBef>
                      </a:pPr>
                      <a:r>
                        <a:rPr lang="en-US" sz="1200" dirty="0" err="1">
                          <a:solidFill>
                            <a:schemeClr val="tx1"/>
                          </a:solidFill>
                          <a:latin typeface="Arial" panose="020B0604020202020204" pitchFamily="34" charset="0"/>
                          <a:cs typeface="Arial" panose="020B0604020202020204" pitchFamily="34" charset="0"/>
                        </a:rPr>
                        <a:t>Lập</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kế</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hoạch</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ngân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sách</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và</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dự</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báo</a:t>
                      </a:r>
                      <a:endParaRPr lang="en-US" sz="1200" dirty="0">
                        <a:solidFill>
                          <a:schemeClr val="tx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xmlns="" val="1203794636"/>
                  </a:ext>
                </a:extLst>
              </a:tr>
              <a:tr h="370840">
                <a:tc>
                  <a:txBody>
                    <a:bodyPr/>
                    <a:lstStyle/>
                    <a:p>
                      <a:pPr>
                        <a:lnSpc>
                          <a:spcPct val="114000"/>
                        </a:lnSpc>
                        <a:spcBef>
                          <a:spcPts val="0"/>
                        </a:spcBef>
                      </a:pPr>
                      <a:r>
                        <a:rPr lang="en-US" sz="1200" dirty="0">
                          <a:solidFill>
                            <a:schemeClr val="tx1"/>
                          </a:solidFill>
                          <a:latin typeface="Arial" panose="020B0604020202020204" pitchFamily="34" charset="0"/>
                          <a:cs typeface="Arial" panose="020B0604020202020204" pitchFamily="34" charset="0"/>
                        </a:rPr>
                        <a:t>SaaS – Software as a Service</a:t>
                      </a:r>
                    </a:p>
                  </a:txBody>
                  <a:tcPr anchor="ctr">
                    <a:noFill/>
                  </a:tcPr>
                </a:tc>
                <a:tc>
                  <a:txBody>
                    <a:bodyPr/>
                    <a:lstStyle/>
                    <a:p>
                      <a:pPr>
                        <a:lnSpc>
                          <a:spcPct val="114000"/>
                        </a:lnSpc>
                        <a:spcBef>
                          <a:spcPts val="0"/>
                        </a:spcBef>
                      </a:pPr>
                      <a:r>
                        <a:rPr lang="en-US" sz="1200" dirty="0" err="1">
                          <a:solidFill>
                            <a:schemeClr val="tx1"/>
                          </a:solidFill>
                          <a:latin typeface="Arial" panose="020B0604020202020204" pitchFamily="34" charset="0"/>
                          <a:cs typeface="Arial" panose="020B0604020202020204" pitchFamily="34" charset="0"/>
                        </a:rPr>
                        <a:t>Các</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giải</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pháp</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phần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mềm</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dạng</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dịch</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vụ</a:t>
                      </a:r>
                      <a:endParaRPr lang="en-US" sz="1200" dirty="0">
                        <a:solidFill>
                          <a:schemeClr val="tx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xmlns="" val="4231603538"/>
                  </a:ext>
                </a:extLst>
              </a:tr>
            </a:tbl>
          </a:graphicData>
        </a:graphic>
      </p:graphicFrame>
      <p:sp>
        <p:nvSpPr>
          <p:cNvPr id="6" name="Footer Placeholder 5">
            <a:extLst>
              <a:ext uri="{FF2B5EF4-FFF2-40B4-BE49-F238E27FC236}">
                <a16:creationId xmlns:a16="http://schemas.microsoft.com/office/drawing/2014/main" xmlns="" id="{2F58BD6B-905E-465E-81F2-13D2EE37855D}"/>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36853818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50</a:t>
            </a:fld>
            <a:endParaRPr lang="en-US"/>
          </a:p>
        </p:txBody>
      </p:sp>
      <p:sp>
        <p:nvSpPr>
          <p:cNvPr id="8" name="Content Placeholder 2">
            <a:extLst>
              <a:ext uri="{FF2B5EF4-FFF2-40B4-BE49-F238E27FC236}">
                <a16:creationId xmlns:a16="http://schemas.microsoft.com/office/drawing/2014/main" xmlns="" id="{3105A570-5388-416C-9F2F-186FCBF218DF}"/>
              </a:ext>
            </a:extLst>
          </p:cNvPr>
          <p:cNvSpPr txBox="1">
            <a:spLocks/>
          </p:cNvSpPr>
          <p:nvPr/>
        </p:nvSpPr>
        <p:spPr>
          <a:xfrm>
            <a:off x="471490" y="1078992"/>
            <a:ext cx="5915025" cy="543662"/>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just">
              <a:lnSpc>
                <a:spcPct val="130000"/>
              </a:lnSpc>
              <a:spcBef>
                <a:spcPts val="600"/>
              </a:spcBef>
              <a:spcAft>
                <a:spcPts val="600"/>
              </a:spcAft>
              <a:buFont typeface="+mj-lt"/>
              <a:buAutoNum type="arabicPeriod" startAt="4"/>
            </a:pPr>
            <a:r>
              <a:rPr lang="en-US" sz="1200" b="1" err="1">
                <a:latin typeface="Arial" panose="020B0604020202020204" pitchFamily="34" charset="0"/>
                <a:ea typeface="Calibri" panose="020F0502020204030204" pitchFamily="34" charset="0"/>
                <a:cs typeface="Arial" panose="020B0604020202020204" pitchFamily="34" charset="0"/>
              </a:rPr>
              <a:t>Đánh</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giá</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tổng</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quan</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ưu</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nhược</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điểm</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và</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khuyến</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nghị</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sử</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dụng</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các</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giải</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pháp</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của</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các</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nhà</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cung</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cấp</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trong</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nước</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quốc</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tế</a:t>
            </a:r>
            <a:endParaRPr lang="en-US" sz="1200" b="1">
              <a:latin typeface="Arial" panose="020B0604020202020204" pitchFamily="34" charset="0"/>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xmlns="" id="{B21AD749-4F0C-4D14-90E0-9AAF82FAE041}"/>
              </a:ext>
            </a:extLst>
          </p:cNvPr>
          <p:cNvGrpSpPr/>
          <p:nvPr/>
        </p:nvGrpSpPr>
        <p:grpSpPr>
          <a:xfrm>
            <a:off x="465391" y="1690379"/>
            <a:ext cx="2935224" cy="4979125"/>
            <a:chOff x="465391" y="1726475"/>
            <a:chExt cx="2935224" cy="4979125"/>
          </a:xfrm>
        </p:grpSpPr>
        <p:sp>
          <p:nvSpPr>
            <p:cNvPr id="12" name="AutoShape 3">
              <a:extLst>
                <a:ext uri="{FF2B5EF4-FFF2-40B4-BE49-F238E27FC236}">
                  <a16:creationId xmlns:a16="http://schemas.microsoft.com/office/drawing/2014/main" xmlns="" id="{2E7A0C9B-F744-45BC-A10C-6187A9E3292E}"/>
                </a:ext>
              </a:extLst>
            </p:cNvPr>
            <p:cNvSpPr>
              <a:spLocks noChangeArrowheads="1"/>
            </p:cNvSpPr>
            <p:nvPr/>
          </p:nvSpPr>
          <p:spPr bwMode="auto">
            <a:xfrm rot="16200000" flipH="1">
              <a:off x="-555394" y="2759455"/>
              <a:ext cx="4973029" cy="2919261"/>
            </a:xfrm>
            <a:prstGeom prst="homePlate">
              <a:avLst>
                <a:gd name="adj" fmla="val 14222"/>
              </a:avLst>
            </a:prstGeom>
            <a:noFill/>
            <a:ln w="19050">
              <a:solidFill>
                <a:srgbClr val="947C00"/>
              </a:solidFill>
              <a:prstDash val="dash"/>
              <a:miter lim="800000"/>
              <a:headEnd/>
              <a:tailEnd/>
            </a:ln>
          </p:spPr>
          <p:txBody>
            <a:bodyPr vert="eaVert" lIns="45720" rIns="457200" bIns="91440"/>
            <a:lstStyle/>
            <a:p>
              <a:pPr marL="182880" lvl="1" indent="-182880" algn="just">
                <a:lnSpc>
                  <a:spcPct val="100000"/>
                </a:lnSpc>
                <a:spcBef>
                  <a:spcPts val="600"/>
                </a:spcBef>
                <a:spcAft>
                  <a:spcPts val="300"/>
                </a:spcAft>
                <a:buFont typeface="Wingdings" panose="05000000000000000000" pitchFamily="2" charset="2"/>
                <a:buChar char="ü"/>
              </a:pPr>
              <a:r>
                <a:rPr lang="en-US" sz="1200" b="1" err="1">
                  <a:latin typeface="Arial" panose="020B0604020202020204" pitchFamily="34" charset="0"/>
                  <a:cs typeface="Arial" panose="020B0604020202020204" pitchFamily="34" charset="0"/>
                </a:rPr>
                <a:t>Ưu</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điểm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phẩm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nhanh</a:t>
              </a:r>
              <a:r>
                <a:rPr lang="en-US" sz="1200">
                  <a:latin typeface="Arial" panose="020B0604020202020204" pitchFamily="34" charset="0"/>
                  <a:cs typeface="Arial" panose="020B0604020202020204" pitchFamily="34" charset="0"/>
                </a:rPr>
                <a:t>, chi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hỗ</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ngôn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đồng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người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nói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dễ</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học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hỏi</a:t>
              </a:r>
              <a:r>
                <a:rPr lang="en-US" sz="1200">
                  <a:latin typeface="Arial" panose="020B0604020202020204" pitchFamily="34" charset="0"/>
                  <a:cs typeface="Arial" panose="020B0604020202020204" pitchFamily="34" charset="0"/>
                </a:rPr>
                <a:t>.</a:t>
              </a:r>
            </a:p>
            <a:p>
              <a:pPr marL="182880" lvl="1" indent="-182880" algn="just">
                <a:lnSpc>
                  <a:spcPct val="100000"/>
                </a:lnSpc>
                <a:spcBef>
                  <a:spcPts val="600"/>
                </a:spcBef>
                <a:spcAft>
                  <a:spcPts val="300"/>
                </a:spcAft>
                <a:buFont typeface="Wingdings" panose="05000000000000000000" pitchFamily="2" charset="2"/>
                <a:buChar char="ü"/>
              </a:pPr>
              <a:r>
                <a:rPr lang="en-US" sz="1200" b="1" err="1">
                  <a:latin typeface="Arial" panose="020B0604020202020204" pitchFamily="34" charset="0"/>
                  <a:cs typeface="Arial" panose="020B0604020202020204" pitchFamily="34" charset="0"/>
                </a:rPr>
                <a:t>Nhược</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điểm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lũy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thuê</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ít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tùy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biến</a:t>
              </a:r>
              <a:r>
                <a:rPr lang="en-US" sz="1200">
                  <a:latin typeface="Arial" panose="020B0604020202020204" pitchFamily="34" charset="0"/>
                  <a:cs typeface="Arial" panose="020B0604020202020204" pitchFamily="34" charset="0"/>
                </a:rPr>
                <a:t>.</a:t>
              </a:r>
            </a:p>
            <a:p>
              <a:pPr marL="182880" lvl="1" indent="-182880" algn="just">
                <a:lnSpc>
                  <a:spcPct val="100000"/>
                </a:lnSpc>
                <a:spcBef>
                  <a:spcPts val="600"/>
                </a:spcBef>
                <a:spcAft>
                  <a:spcPts val="300"/>
                </a:spcAft>
                <a:buFont typeface="Wingdings" panose="05000000000000000000" pitchFamily="2" charset="2"/>
                <a:buChar char="ü"/>
              </a:pPr>
              <a:r>
                <a:rPr lang="en-US" sz="1200" b="1" err="1">
                  <a:latin typeface="Arial" panose="020B0604020202020204" pitchFamily="34" charset="0"/>
                  <a:cs typeface="Arial" panose="020B0604020202020204" pitchFamily="34" charset="0"/>
                </a:rPr>
                <a:t>Khuyến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nghị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Ưu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tìm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hiểu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đặc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biệt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vừa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nhỏ</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qui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Ưu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chọn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dịch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tâm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chi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hỗ</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a:t>
              </a:r>
            </a:p>
          </p:txBody>
        </p:sp>
        <p:sp>
          <p:nvSpPr>
            <p:cNvPr id="15" name="Freeform 4">
              <a:extLst>
                <a:ext uri="{FF2B5EF4-FFF2-40B4-BE49-F238E27FC236}">
                  <a16:creationId xmlns:a16="http://schemas.microsoft.com/office/drawing/2014/main" xmlns="" id="{181D8F7D-3F4A-47A8-8067-99E606D0A5F4}"/>
                </a:ext>
              </a:extLst>
            </p:cNvPr>
            <p:cNvSpPr>
              <a:spLocks/>
            </p:cNvSpPr>
            <p:nvPr/>
          </p:nvSpPr>
          <p:spPr bwMode="auto">
            <a:xfrm>
              <a:off x="465391" y="1726475"/>
              <a:ext cx="2935224" cy="365760"/>
            </a:xfrm>
            <a:prstGeom prst="rect">
              <a:avLst/>
            </a:prstGeom>
            <a:solidFill>
              <a:srgbClr val="947C00"/>
            </a:solidFill>
            <a:ln w="6350" cap="rnd" cmpd="sng">
              <a:noFill/>
              <a:prstDash val="solid"/>
              <a:round/>
              <a:headEnd/>
              <a:tailEn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1200" b="1" kern="0" err="1">
                  <a:solidFill>
                    <a:srgbClr val="FFFFFF"/>
                  </a:solidFill>
                  <a:latin typeface="Arial"/>
                </a:rPr>
                <a:t>Nhà</a:t>
              </a:r>
              <a:r>
                <a:rPr lang="en-US" sz="1200" b="1" kern="0">
                  <a:solidFill>
                    <a:srgbClr val="FFFFFF"/>
                  </a:solidFill>
                  <a:latin typeface="Arial"/>
                </a:rPr>
                <a:t> </a:t>
              </a:r>
              <a:r>
                <a:rPr lang="en-US" sz="1200" b="1" kern="0" err="1">
                  <a:solidFill>
                    <a:srgbClr val="FFFFFF"/>
                  </a:solidFill>
                  <a:latin typeface="Arial"/>
                </a:rPr>
                <a:t>cung</a:t>
              </a:r>
              <a:r>
                <a:rPr lang="en-US" sz="1200" b="1" kern="0">
                  <a:solidFill>
                    <a:srgbClr val="FFFFFF"/>
                  </a:solidFill>
                  <a:latin typeface="Arial"/>
                </a:rPr>
                <a:t> </a:t>
              </a:r>
              <a:r>
                <a:rPr lang="en-US" sz="1200" b="1" kern="0" err="1">
                  <a:solidFill>
                    <a:srgbClr val="FFFFFF"/>
                  </a:solidFill>
                  <a:latin typeface="Arial"/>
                </a:rPr>
                <a:t>cấp</a:t>
              </a:r>
              <a:r>
                <a:rPr lang="en-US" sz="1200" b="1" kern="0">
                  <a:solidFill>
                    <a:srgbClr val="FFFFFF"/>
                  </a:solidFill>
                  <a:latin typeface="Arial"/>
                </a:rPr>
                <a:t> </a:t>
              </a:r>
              <a:r>
                <a:rPr lang="en-US" sz="1200" b="1" kern="0" err="1">
                  <a:solidFill>
                    <a:srgbClr val="FFFFFF"/>
                  </a:solidFill>
                  <a:latin typeface="Arial"/>
                </a:rPr>
                <a:t>trong</a:t>
              </a:r>
              <a:r>
                <a:rPr lang="en-US" sz="1200" b="1" kern="0">
                  <a:solidFill>
                    <a:srgbClr val="FFFFFF"/>
                  </a:solidFill>
                  <a:latin typeface="Arial"/>
                </a:rPr>
                <a:t> n</a:t>
              </a:r>
              <a:r>
                <a:rPr lang="vi-VN" sz="1200" b="1" kern="0">
                  <a:solidFill>
                    <a:srgbClr val="FFFFFF"/>
                  </a:solidFill>
                  <a:latin typeface="Arial"/>
                </a:rPr>
                <a:t>ư</a:t>
              </a:r>
              <a:r>
                <a:rPr lang="en-US" sz="1200" b="1" kern="0" err="1">
                  <a:solidFill>
                    <a:srgbClr val="FFFFFF"/>
                  </a:solidFill>
                  <a:latin typeface="Arial"/>
                </a:rPr>
                <a:t>ớc</a:t>
              </a:r>
              <a:endParaRPr kumimoji="0" lang="en-US" sz="1200" b="1" i="0" u="none" strike="noStrike" kern="0" cap="none" spc="0" normalizeH="0" baseline="0" noProof="0">
                <a:ln>
                  <a:noFill/>
                </a:ln>
                <a:solidFill>
                  <a:srgbClr val="FFFFFF"/>
                </a:solidFill>
                <a:effectLst/>
                <a:uLnTx/>
                <a:uFillTx/>
                <a:latin typeface="Arial"/>
              </a:endParaRPr>
            </a:p>
          </p:txBody>
        </p:sp>
      </p:grpSp>
      <p:grpSp>
        <p:nvGrpSpPr>
          <p:cNvPr id="5" name="Group 4">
            <a:extLst>
              <a:ext uri="{FF2B5EF4-FFF2-40B4-BE49-F238E27FC236}">
                <a16:creationId xmlns:a16="http://schemas.microsoft.com/office/drawing/2014/main" xmlns="" id="{1E38BA1C-6149-4463-AAEB-9D1D21E08B17}"/>
              </a:ext>
            </a:extLst>
          </p:cNvPr>
          <p:cNvGrpSpPr/>
          <p:nvPr/>
        </p:nvGrpSpPr>
        <p:grpSpPr>
          <a:xfrm>
            <a:off x="3463479" y="1690379"/>
            <a:ext cx="2935224" cy="4979125"/>
            <a:chOff x="3463479" y="1726475"/>
            <a:chExt cx="2935224" cy="4979125"/>
          </a:xfrm>
        </p:grpSpPr>
        <p:sp>
          <p:nvSpPr>
            <p:cNvPr id="14" name="AutoShape 3">
              <a:extLst>
                <a:ext uri="{FF2B5EF4-FFF2-40B4-BE49-F238E27FC236}">
                  <a16:creationId xmlns:a16="http://schemas.microsoft.com/office/drawing/2014/main" xmlns="" id="{BBA4C419-688A-42BC-B009-7263CFC3EFBB}"/>
                </a:ext>
              </a:extLst>
            </p:cNvPr>
            <p:cNvSpPr>
              <a:spLocks noChangeArrowheads="1"/>
            </p:cNvSpPr>
            <p:nvPr/>
          </p:nvSpPr>
          <p:spPr bwMode="auto">
            <a:xfrm rot="16200000" flipH="1">
              <a:off x="2443622" y="2762712"/>
              <a:ext cx="4973029" cy="2912747"/>
            </a:xfrm>
            <a:prstGeom prst="homePlate">
              <a:avLst>
                <a:gd name="adj" fmla="val 14222"/>
              </a:avLst>
            </a:prstGeom>
            <a:noFill/>
            <a:ln w="19050">
              <a:solidFill>
                <a:srgbClr val="947C00"/>
              </a:solidFill>
              <a:prstDash val="dash"/>
              <a:miter lim="800000"/>
              <a:headEnd/>
              <a:tailEnd/>
            </a:ln>
          </p:spPr>
          <p:txBody>
            <a:bodyPr vert="eaVert" lIns="45720" rIns="457200" bIns="91440"/>
            <a:lstStyle/>
            <a:p>
              <a:pPr marL="182880" lvl="1" indent="-182880" algn="just">
                <a:spcBef>
                  <a:spcPts val="600"/>
                </a:spcBef>
                <a:spcAft>
                  <a:spcPts val="300"/>
                </a:spcAft>
                <a:buFont typeface="Wingdings" panose="05000000000000000000" pitchFamily="2" charset="2"/>
                <a:buChar char="ü"/>
              </a:pPr>
              <a:r>
                <a:rPr lang="en-US" sz="1200" b="1" err="1">
                  <a:latin typeface="Arial" panose="020B0604020202020204" pitchFamily="34" charset="0"/>
                  <a:cs typeface="Arial" panose="020B0604020202020204" pitchFamily="34" charset="0"/>
                </a:rPr>
                <a:t>Ưu</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điểm</a:t>
              </a:r>
              <a:r>
                <a:rPr lang="en-US" sz="1200" b="1">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ưu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tầm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nhìn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a:t>
              </a:r>
              <a:r>
                <a:rPr lang="en-US" sz="1200">
                  <a:latin typeface="Arial" panose="020B0604020202020204" pitchFamily="34" charset="0"/>
                  <a:cs typeface="Arial" panose="020B0604020202020204" pitchFamily="34" charset="0"/>
                </a:rPr>
                <a:t>. </a:t>
              </a:r>
            </a:p>
            <a:p>
              <a:pPr marL="182880" lvl="1" indent="-182880" algn="just">
                <a:spcBef>
                  <a:spcPts val="600"/>
                </a:spcBef>
                <a:spcAft>
                  <a:spcPts val="300"/>
                </a:spcAft>
                <a:buFont typeface="Wingdings" panose="05000000000000000000" pitchFamily="2" charset="2"/>
                <a:buChar char="ü"/>
              </a:pPr>
              <a:r>
                <a:rPr lang="en-US" sz="1200" b="1" err="1">
                  <a:latin typeface="Arial" panose="020B0604020202020204" pitchFamily="34" charset="0"/>
                  <a:cs typeface="Arial" panose="020B0604020202020204" pitchFamily="34" charset="0"/>
                </a:rPr>
                <a:t>Nhược</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điểm</a:t>
              </a:r>
              <a:r>
                <a:rPr lang="en-US" sz="1200" b="1">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Chi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hỗ</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chậm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đôi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p>
            <a:p>
              <a:pPr marL="182880" lvl="1" indent="-182880" algn="just">
                <a:spcBef>
                  <a:spcPts val="600"/>
                </a:spcBef>
                <a:spcAft>
                  <a:spcPts val="300"/>
                </a:spcAft>
                <a:buFont typeface="Wingdings" panose="05000000000000000000" pitchFamily="2" charset="2"/>
                <a:buChar char="ü"/>
              </a:pPr>
              <a:r>
                <a:rPr lang="en-US" sz="1200" b="1" err="1">
                  <a:latin typeface="Arial" panose="020B0604020202020204" pitchFamily="34" charset="0"/>
                  <a:cs typeface="Arial" panose="020B0604020202020204" pitchFamily="34" charset="0"/>
                </a:rPr>
                <a:t>Khuyến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nghị</a:t>
              </a:r>
              <a:r>
                <a:rPr lang="en-US" sz="1200" b="1">
                  <a:latin typeface="Arial" panose="020B0604020202020204" pitchFamily="34" charset="0"/>
                  <a:cs typeface="Arial" panose="020B0604020202020204" pitchFamily="34" charset="0"/>
                </a:rPr>
                <a: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Ưu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sâu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nguồn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mờ</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giảm</a:t>
              </a:r>
              <a:r>
                <a:rPr lang="en-US" sz="1200">
                  <a:latin typeface="Arial" panose="020B0604020202020204" pitchFamily="34" charset="0"/>
                  <a:cs typeface="Arial" panose="020B0604020202020204" pitchFamily="34" charset="0"/>
                </a:rPr>
                <a:t> chi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chọn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Việt</a:t>
              </a:r>
              <a:r>
                <a:rPr lang="en-US" sz="1200">
                  <a:latin typeface="Arial" panose="020B0604020202020204" pitchFamily="34" charset="0"/>
                  <a:cs typeface="Arial" panose="020B0604020202020204" pitchFamily="34" charset="0"/>
                </a:rPr>
                <a:t> Nam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hỗ</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tùy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lũy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chuẩn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chỉnh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qui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theo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qui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chuẩn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thì</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tùy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a:t>
              </a:r>
            </a:p>
          </p:txBody>
        </p:sp>
        <p:sp>
          <p:nvSpPr>
            <p:cNvPr id="16" name="Freeform 4">
              <a:extLst>
                <a:ext uri="{FF2B5EF4-FFF2-40B4-BE49-F238E27FC236}">
                  <a16:creationId xmlns:a16="http://schemas.microsoft.com/office/drawing/2014/main" xmlns="" id="{3582964E-B28F-4656-BF1C-4C6AD455FF0F}"/>
                </a:ext>
              </a:extLst>
            </p:cNvPr>
            <p:cNvSpPr>
              <a:spLocks/>
            </p:cNvSpPr>
            <p:nvPr/>
          </p:nvSpPr>
          <p:spPr bwMode="auto">
            <a:xfrm>
              <a:off x="3463479" y="1726475"/>
              <a:ext cx="2935224" cy="365760"/>
            </a:xfrm>
            <a:prstGeom prst="rect">
              <a:avLst/>
            </a:prstGeom>
            <a:solidFill>
              <a:srgbClr val="947C00"/>
            </a:solidFill>
            <a:ln w="6350" cap="rnd" cmpd="sng">
              <a:noFill/>
              <a:prstDash val="solid"/>
              <a:round/>
              <a:headEnd/>
              <a:tailEn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1200" b="1" kern="0" err="1">
                  <a:solidFill>
                    <a:srgbClr val="FFFFFF"/>
                  </a:solidFill>
                  <a:latin typeface="Arial"/>
                </a:rPr>
                <a:t>Nhà</a:t>
              </a:r>
              <a:r>
                <a:rPr lang="en-US" sz="1200" b="1" kern="0">
                  <a:solidFill>
                    <a:srgbClr val="FFFFFF"/>
                  </a:solidFill>
                  <a:latin typeface="Arial"/>
                </a:rPr>
                <a:t> </a:t>
              </a:r>
              <a:r>
                <a:rPr lang="en-US" sz="1200" b="1" kern="0" err="1">
                  <a:solidFill>
                    <a:srgbClr val="FFFFFF"/>
                  </a:solidFill>
                  <a:latin typeface="Arial"/>
                </a:rPr>
                <a:t>cung</a:t>
              </a:r>
              <a:r>
                <a:rPr lang="en-US" sz="1200" b="1" kern="0">
                  <a:solidFill>
                    <a:srgbClr val="FFFFFF"/>
                  </a:solidFill>
                  <a:latin typeface="Arial"/>
                </a:rPr>
                <a:t> </a:t>
              </a:r>
              <a:r>
                <a:rPr lang="en-US" sz="1200" b="1" kern="0" err="1">
                  <a:solidFill>
                    <a:srgbClr val="FFFFFF"/>
                  </a:solidFill>
                  <a:latin typeface="Arial"/>
                </a:rPr>
                <a:t>cấp</a:t>
              </a:r>
              <a:r>
                <a:rPr lang="en-US" sz="1200" b="1" kern="0">
                  <a:solidFill>
                    <a:srgbClr val="FFFFFF"/>
                  </a:solidFill>
                  <a:latin typeface="Arial"/>
                </a:rPr>
                <a:t> n</a:t>
              </a:r>
              <a:r>
                <a:rPr lang="vi-VN" sz="1200" b="1" kern="0">
                  <a:solidFill>
                    <a:srgbClr val="FFFFFF"/>
                  </a:solidFill>
                  <a:latin typeface="Arial"/>
                </a:rPr>
                <a:t>ư</a:t>
              </a:r>
              <a:r>
                <a:rPr lang="en-US" sz="1200" b="1" kern="0" err="1">
                  <a:solidFill>
                    <a:srgbClr val="FFFFFF"/>
                  </a:solidFill>
                  <a:latin typeface="Arial"/>
                </a:rPr>
                <a:t>ớc</a:t>
              </a:r>
              <a:r>
                <a:rPr lang="en-US" sz="1200" b="1" kern="0">
                  <a:solidFill>
                    <a:srgbClr val="FFFFFF"/>
                  </a:solidFill>
                  <a:latin typeface="Arial"/>
                </a:rPr>
                <a:t> </a:t>
              </a:r>
              <a:r>
                <a:rPr lang="en-US" sz="1200" b="1" kern="0" err="1">
                  <a:solidFill>
                    <a:srgbClr val="FFFFFF"/>
                  </a:solidFill>
                  <a:latin typeface="Arial"/>
                </a:rPr>
                <a:t>ngoài</a:t>
              </a:r>
              <a:endParaRPr kumimoji="0" lang="en-US" sz="1200" b="1" i="0" u="none" strike="noStrike" kern="0" cap="none" spc="0" normalizeH="0" baseline="0" noProof="0">
                <a:ln>
                  <a:noFill/>
                </a:ln>
                <a:solidFill>
                  <a:srgbClr val="FFFFFF"/>
                </a:solidFill>
                <a:effectLst/>
                <a:uLnTx/>
                <a:uFillTx/>
                <a:latin typeface="Arial"/>
              </a:endParaRPr>
            </a:p>
          </p:txBody>
        </p:sp>
      </p:grpSp>
      <p:grpSp>
        <p:nvGrpSpPr>
          <p:cNvPr id="6" name="Group 5">
            <a:extLst>
              <a:ext uri="{FF2B5EF4-FFF2-40B4-BE49-F238E27FC236}">
                <a16:creationId xmlns:a16="http://schemas.microsoft.com/office/drawing/2014/main" xmlns="" id="{5DA8CA25-7A02-48B4-AA5C-6EE8AB96F7D1}"/>
              </a:ext>
            </a:extLst>
          </p:cNvPr>
          <p:cNvGrpSpPr/>
          <p:nvPr/>
        </p:nvGrpSpPr>
        <p:grpSpPr>
          <a:xfrm>
            <a:off x="453261" y="6731178"/>
            <a:ext cx="5943600" cy="2561322"/>
            <a:chOff x="453261" y="6896682"/>
            <a:chExt cx="5943600" cy="2561322"/>
          </a:xfrm>
        </p:grpSpPr>
        <p:sp>
          <p:nvSpPr>
            <p:cNvPr id="11" name="Freeform 4">
              <a:extLst>
                <a:ext uri="{FF2B5EF4-FFF2-40B4-BE49-F238E27FC236}">
                  <a16:creationId xmlns:a16="http://schemas.microsoft.com/office/drawing/2014/main" xmlns="" id="{1C54850E-09ED-42E2-8D58-2E80C5A71816}"/>
                </a:ext>
              </a:extLst>
            </p:cNvPr>
            <p:cNvSpPr>
              <a:spLocks/>
            </p:cNvSpPr>
            <p:nvPr/>
          </p:nvSpPr>
          <p:spPr bwMode="auto">
            <a:xfrm>
              <a:off x="471487" y="6906842"/>
              <a:ext cx="5915025" cy="2551162"/>
            </a:xfrm>
            <a:prstGeom prst="rect">
              <a:avLst/>
            </a:prstGeom>
            <a:noFill/>
            <a:ln w="19050" cap="rnd" cmpd="sng">
              <a:solidFill>
                <a:srgbClr val="F5F0E4"/>
              </a:solidFill>
              <a:prstDash val="dash"/>
              <a:round/>
              <a:headEnd/>
              <a:tailEnd/>
            </a:ln>
            <a:effectLst/>
          </p:spPr>
          <p:txBody>
            <a:bodyPr tIns="457200"/>
            <a:lstStyle/>
            <a:p>
              <a:pPr marL="171450" marR="0" lvl="0" indent="-171450" defTabSz="914400" eaLnBrk="1" fontAlgn="base" latinLnBrk="0" hangingPunct="1">
                <a:lnSpc>
                  <a:spcPct val="100000"/>
                </a:lnSpc>
                <a:spcBef>
                  <a:spcPct val="0"/>
                </a:spcBef>
                <a:spcAft>
                  <a:spcPct val="0"/>
                </a:spcAft>
                <a:buClrTx/>
                <a:buSzTx/>
                <a:buFont typeface="Wingdings" panose="05000000000000000000" pitchFamily="2" charset="2"/>
                <a:buChar char="ü"/>
                <a:tabLst/>
                <a:defRPr/>
              </a:pP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trúc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tổng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tầm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nhìn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mất</a:t>
              </a:r>
              <a:r>
                <a:rPr lang="en-US" sz="1200">
                  <a:latin typeface="Arial" panose="020B0604020202020204" pitchFamily="34" charset="0"/>
                  <a:cs typeface="Arial" panose="020B0604020202020204" pitchFamily="34" charset="0"/>
                </a:rPr>
                <a:t> chi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cơ </a:t>
              </a:r>
              <a:r>
                <a:rPr lang="en-US" sz="1200" err="1">
                  <a:latin typeface="Arial" panose="020B0604020202020204" pitchFamily="34" charset="0"/>
                  <a:cs typeface="Arial" panose="020B0604020202020204" pitchFamily="34" charset="0"/>
                </a:rPr>
                <a:t>hội</a:t>
              </a:r>
              <a:r>
                <a:rPr lang="en-US" sz="1200">
                  <a:latin typeface="Arial" panose="020B0604020202020204" pitchFamily="34" charset="0"/>
                  <a:cs typeface="Arial" panose="020B0604020202020204" pitchFamily="34" charset="0"/>
                </a:rPr>
                <a:t>.</a:t>
              </a:r>
            </a:p>
            <a:p>
              <a:pPr marL="182880" lvl="1" indent="-182880" algn="just">
                <a:lnSpc>
                  <a:spcPct val="100000"/>
                </a:lnSpc>
                <a:spcBef>
                  <a:spcPts val="600"/>
                </a:spcBef>
                <a:buFont typeface="Wingdings" panose="05000000000000000000" pitchFamily="2" charset="2"/>
                <a:buChar char="ü"/>
              </a:pPr>
              <a:r>
                <a:rPr lang="en-US" sz="1200" err="1">
                  <a:latin typeface="Arial" panose="020B0604020202020204" pitchFamily="34" charset="0"/>
                  <a:cs typeface="Arial" panose="020B0604020202020204" pitchFamily="34" charset="0"/>
                </a:rPr>
                <a:t>Không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mọi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huống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chỉ</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trọng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chọn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vì</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vậy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đồ</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sộ</a:t>
              </a:r>
              <a:r>
                <a:rPr lang="en-US" sz="1200">
                  <a:latin typeface="Arial" panose="020B0604020202020204" pitchFamily="34" charset="0"/>
                  <a:cs typeface="Arial" panose="020B0604020202020204" pitchFamily="34" charset="0"/>
                </a:rPr>
                <a:t>.</a:t>
              </a:r>
            </a:p>
            <a:p>
              <a:pPr marL="182880" lvl="1" indent="-182880" algn="just">
                <a:lnSpc>
                  <a:spcPct val="100000"/>
                </a:lnSpc>
                <a:spcBef>
                  <a:spcPts val="600"/>
                </a:spcBef>
                <a:buFont typeface="Wingdings" panose="05000000000000000000" pitchFamily="2" charset="2"/>
                <a:buChar char="ü"/>
              </a:pPr>
              <a:r>
                <a:rPr lang="en-US" sz="1200" err="1">
                  <a:latin typeface="Arial" panose="020B0604020202020204" pitchFamily="34" charset="0"/>
                  <a:cs typeface="Arial" panose="020B0604020202020204" pitchFamily="34" charset="0"/>
                </a:rPr>
                <a:t>Tham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vấn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kiệm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chi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a:t>
              </a:r>
              <a:r>
                <a:rPr lang="en-US" sz="1200" b="1">
                  <a:latin typeface="Arial" panose="020B0604020202020204" pitchFamily="34" charset="0"/>
                  <a:cs typeface="Arial" panose="020B0604020202020204" pitchFamily="34" charset="0"/>
                </a:rPr>
                <a:t>.</a:t>
              </a:r>
              <a:endParaRPr lang="en-US" sz="1200">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effectLst/>
                <a:uLnTx/>
                <a:uFillTx/>
                <a:latin typeface="Arial"/>
              </a:endParaRPr>
            </a:p>
          </p:txBody>
        </p:sp>
        <p:sp>
          <p:nvSpPr>
            <p:cNvPr id="17" name="Freeform 4">
              <a:extLst>
                <a:ext uri="{FF2B5EF4-FFF2-40B4-BE49-F238E27FC236}">
                  <a16:creationId xmlns:a16="http://schemas.microsoft.com/office/drawing/2014/main" xmlns="" id="{D50EF820-4F77-4470-80BC-30E2B14AD3B4}"/>
                </a:ext>
              </a:extLst>
            </p:cNvPr>
            <p:cNvSpPr>
              <a:spLocks/>
            </p:cNvSpPr>
            <p:nvPr/>
          </p:nvSpPr>
          <p:spPr bwMode="auto">
            <a:xfrm>
              <a:off x="453261" y="6896682"/>
              <a:ext cx="5943600" cy="365760"/>
            </a:xfrm>
            <a:prstGeom prst="rect">
              <a:avLst/>
            </a:prstGeom>
            <a:solidFill>
              <a:srgbClr val="F5F0E4"/>
            </a:solidFill>
            <a:ln w="19050" cap="rnd" cmpd="sng">
              <a:noFill/>
              <a:prstDash val="dash"/>
              <a:round/>
              <a:headEnd/>
              <a:tailEn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err="1">
                  <a:ln>
                    <a:noFill/>
                  </a:ln>
                  <a:effectLst/>
                  <a:uLnTx/>
                  <a:uFillTx/>
                  <a:latin typeface="Arial"/>
                </a:rPr>
                <a:t>Khuyến</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nghị</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chung</a:t>
              </a:r>
              <a:endParaRPr kumimoji="0" lang="en-US" sz="1200" b="1" i="0" u="none" strike="noStrike" kern="0" cap="none" spc="0" normalizeH="0" baseline="0" noProof="0">
                <a:ln>
                  <a:noFill/>
                </a:ln>
                <a:effectLst/>
                <a:uLnTx/>
                <a:uFillTx/>
                <a:latin typeface="Arial"/>
              </a:endParaRPr>
            </a:p>
          </p:txBody>
        </p:sp>
      </p:grpSp>
      <p:grpSp>
        <p:nvGrpSpPr>
          <p:cNvPr id="18" name="Group 17">
            <a:extLst>
              <a:ext uri="{FF2B5EF4-FFF2-40B4-BE49-F238E27FC236}">
                <a16:creationId xmlns:a16="http://schemas.microsoft.com/office/drawing/2014/main" xmlns="" id="{6953C993-B1BC-422B-9F82-EAEEA495BB2D}"/>
              </a:ext>
            </a:extLst>
          </p:cNvPr>
          <p:cNvGrpSpPr/>
          <p:nvPr/>
        </p:nvGrpSpPr>
        <p:grpSpPr>
          <a:xfrm>
            <a:off x="0" y="0"/>
            <a:ext cx="6858000" cy="570668"/>
            <a:chOff x="0" y="0"/>
            <a:chExt cx="6858000" cy="570668"/>
          </a:xfrm>
        </p:grpSpPr>
        <p:sp>
          <p:nvSpPr>
            <p:cNvPr id="19" name="object 8">
              <a:extLst>
                <a:ext uri="{FF2B5EF4-FFF2-40B4-BE49-F238E27FC236}">
                  <a16:creationId xmlns:a16="http://schemas.microsoft.com/office/drawing/2014/main" xmlns="" id="{1317020A-A658-4C39-A300-45BC418D5EAD}"/>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bject 2">
              <a:extLst>
                <a:ext uri="{FF2B5EF4-FFF2-40B4-BE49-F238E27FC236}">
                  <a16:creationId xmlns:a16="http://schemas.microsoft.com/office/drawing/2014/main" xmlns="" id="{E0B98648-CE04-4271-B582-1F438CD1DAC5}"/>
                </a:ext>
              </a:extLst>
            </p:cNvPr>
            <p:cNvSpPr txBox="1"/>
            <p:nvPr/>
          </p:nvSpPr>
          <p:spPr>
            <a:xfrm>
              <a:off x="203868" y="217988"/>
              <a:ext cx="6533815" cy="259045"/>
            </a:xfrm>
            <a:prstGeom prst="rect">
              <a:avLst/>
            </a:prstGeom>
          </p:spPr>
          <p:txBody>
            <a:bodyPr vert="horz" wrap="square" lIns="0" tIns="12700" rIns="0" bIns="0" rtlCol="0">
              <a:spAutoFit/>
            </a:bodyPr>
            <a:lstStyle/>
            <a:p>
              <a:pPr marL="12700" lvl="0">
                <a:spcBef>
                  <a:spcPts val="100"/>
                </a:spcBef>
                <a:defRPr/>
              </a:pPr>
              <a:r>
                <a:rPr lang="en-US" sz="1600" b="1" err="1">
                  <a:solidFill>
                    <a:srgbClr val="947C00"/>
                  </a:solidFill>
                  <a:latin typeface="Arial" panose="020B0604020202020204" pitchFamily="34" charset="0"/>
                  <a:cs typeface="Arial" panose="020B0604020202020204" pitchFamily="34" charset="0"/>
                </a:rPr>
                <a:t>Phần</a:t>
              </a:r>
              <a:r>
                <a:rPr lang="en-US" sz="1600" b="1">
                  <a:solidFill>
                    <a:srgbClr val="947C00"/>
                  </a:solidFill>
                  <a:latin typeface="Arial" panose="020B0604020202020204" pitchFamily="34" charset="0"/>
                  <a:cs typeface="Arial" panose="020B0604020202020204" pitchFamily="34" charset="0"/>
                </a:rPr>
                <a:t> V. </a:t>
              </a:r>
              <a:r>
                <a:rPr lang="en-US" sz="1600" b="1" err="1">
                  <a:solidFill>
                    <a:srgbClr val="947C00"/>
                  </a:solidFill>
                  <a:latin typeface="Arial" panose="020B0604020202020204" pitchFamily="34" charset="0"/>
                  <a:cs typeface="Arial" panose="020B0604020202020204" pitchFamily="34" charset="0"/>
                </a:rPr>
                <a:t>Chỉ</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dẫn</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các</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giải</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pháp</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công</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nghệ</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theo</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lộ</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trình</a:t>
              </a:r>
              <a:r>
                <a:rPr lang="en-US" sz="1600" b="1">
                  <a:solidFill>
                    <a:srgbClr val="947C00"/>
                  </a:solidFill>
                  <a:latin typeface="Arial" panose="020B0604020202020204" pitchFamily="34" charset="0"/>
                  <a:cs typeface="Arial" panose="020B0604020202020204" pitchFamily="34" charset="0"/>
                </a:rPr>
                <a:t> CĐS</a:t>
              </a:r>
            </a:p>
          </p:txBody>
        </p:sp>
        <p:sp>
          <p:nvSpPr>
            <p:cNvPr id="21" name="object 5">
              <a:extLst>
                <a:ext uri="{FF2B5EF4-FFF2-40B4-BE49-F238E27FC236}">
                  <a16:creationId xmlns:a16="http://schemas.microsoft.com/office/drawing/2014/main" xmlns="" id="{710F89E5-E4B9-4025-8A10-9E77FC5030CB}"/>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Footer Placeholder 8">
            <a:extLst>
              <a:ext uri="{FF2B5EF4-FFF2-40B4-BE49-F238E27FC236}">
                <a16:creationId xmlns:a16="http://schemas.microsoft.com/office/drawing/2014/main" xmlns="" id="{BA5385C8-3CEC-4A43-981A-35F2C5DFFD13}"/>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4091017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51</a:t>
            </a:fld>
            <a:endParaRPr lang="en-US"/>
          </a:p>
        </p:txBody>
      </p:sp>
      <p:sp>
        <p:nvSpPr>
          <p:cNvPr id="8" name="Content Placeholder 2">
            <a:extLst>
              <a:ext uri="{FF2B5EF4-FFF2-40B4-BE49-F238E27FC236}">
                <a16:creationId xmlns:a16="http://schemas.microsoft.com/office/drawing/2014/main" xmlns="" id="{3105A570-5388-416C-9F2F-186FCBF218DF}"/>
              </a:ext>
            </a:extLst>
          </p:cNvPr>
          <p:cNvSpPr txBox="1">
            <a:spLocks/>
          </p:cNvSpPr>
          <p:nvPr/>
        </p:nvSpPr>
        <p:spPr>
          <a:xfrm>
            <a:off x="471490" y="1078992"/>
            <a:ext cx="5915025" cy="8161261"/>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just">
              <a:lnSpc>
                <a:spcPct val="130000"/>
              </a:lnSpc>
              <a:spcBef>
                <a:spcPts val="600"/>
              </a:spcBef>
              <a:spcAft>
                <a:spcPts val="600"/>
              </a:spcAft>
              <a:buNone/>
            </a:pPr>
            <a:r>
              <a:rPr lang="en-US" sz="1200" b="1">
                <a:latin typeface="Arial" panose="020B0604020202020204" pitchFamily="34" charset="0"/>
                <a:cs typeface="Arial" panose="020B0604020202020204" pitchFamily="34" charset="0"/>
              </a:rPr>
              <a:t>5. </a:t>
            </a:r>
            <a:r>
              <a:rPr lang="en-US" sz="1200" b="1" err="1">
                <a:latin typeface="Arial" panose="020B0604020202020204" pitchFamily="34" charset="0"/>
                <a:cs typeface="Arial" panose="020B0604020202020204" pitchFamily="34" charset="0"/>
              </a:rPr>
              <a:t>Các</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giải</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pháp</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công</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nghệ</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đề</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xuất</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theo</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từng</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giai</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đoạn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của</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lộ</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trình</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chuyển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đổi</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số</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liên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quan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sâu</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đến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đặc</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thù</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ngành</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Công</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nghiệp</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chế</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biến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chế</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tạo</a:t>
            </a:r>
            <a:r>
              <a:rPr lang="en-US" sz="1200" b="1">
                <a:latin typeface="Arial" panose="020B0604020202020204" pitchFamily="34" charset="0"/>
                <a:cs typeface="Arial" panose="020B0604020202020204" pitchFamily="34" charset="0"/>
              </a:rPr>
              <a:t>:</a:t>
            </a:r>
          </a:p>
          <a:p>
            <a:pPr marL="0" lvl="0" indent="0" algn="just">
              <a:lnSpc>
                <a:spcPct val="130000"/>
              </a:lnSpc>
              <a:spcBef>
                <a:spcPts val="300"/>
              </a:spcBef>
              <a:spcAft>
                <a:spcPts val="300"/>
              </a:spcAft>
              <a:buClr>
                <a:srgbClr val="FFE600"/>
              </a:buClr>
              <a:buNone/>
              <a:defRPr/>
            </a:pPr>
            <a:r>
              <a:rPr lang="vi-VN" sz="1200" err="1">
                <a:solidFill>
                  <a:srgbClr val="000000"/>
                </a:solidFill>
                <a:latin typeface="Arial"/>
              </a:rPr>
              <a:t>Có</a:t>
            </a:r>
            <a:r>
              <a:rPr lang="vi-VN" sz="1200">
                <a:solidFill>
                  <a:srgbClr val="000000"/>
                </a:solidFill>
                <a:latin typeface="Arial"/>
              </a:rPr>
              <a:t> 3 con </a:t>
            </a:r>
            <a:r>
              <a:rPr lang="vi-VN" sz="1200" err="1">
                <a:solidFill>
                  <a:srgbClr val="000000"/>
                </a:solidFill>
                <a:latin typeface="Arial"/>
              </a:rPr>
              <a:t>đường</a:t>
            </a:r>
            <a:r>
              <a:rPr lang="vi-VN" sz="1200">
                <a:solidFill>
                  <a:srgbClr val="000000"/>
                </a:solidFill>
                <a:latin typeface="Arial"/>
              </a:rPr>
              <a:t> </a:t>
            </a:r>
            <a:r>
              <a:rPr lang="vi-VN" sz="1200" err="1">
                <a:solidFill>
                  <a:srgbClr val="000000"/>
                </a:solidFill>
                <a:latin typeface="Arial"/>
              </a:rPr>
              <a:t>phát</a:t>
            </a:r>
            <a:r>
              <a:rPr lang="vi-VN" sz="1200">
                <a:solidFill>
                  <a:srgbClr val="000000"/>
                </a:solidFill>
                <a:latin typeface="Arial"/>
              </a:rPr>
              <a:t> </a:t>
            </a:r>
            <a:r>
              <a:rPr lang="vi-VN" sz="1200" err="1">
                <a:solidFill>
                  <a:srgbClr val="000000"/>
                </a:solidFill>
                <a:latin typeface="Arial"/>
              </a:rPr>
              <a:t>triển</a:t>
            </a:r>
            <a:r>
              <a:rPr lang="vi-VN" sz="1200">
                <a:solidFill>
                  <a:srgbClr val="000000"/>
                </a:solidFill>
                <a:latin typeface="Arial"/>
              </a:rPr>
              <a:t> </a:t>
            </a:r>
            <a:r>
              <a:rPr lang="vi-VN" sz="1200" err="1">
                <a:solidFill>
                  <a:srgbClr val="000000"/>
                </a:solidFill>
                <a:latin typeface="Arial"/>
              </a:rPr>
              <a:t>chính</a:t>
            </a:r>
            <a:r>
              <a:rPr lang="vi-VN" sz="1200">
                <a:solidFill>
                  <a:srgbClr val="000000"/>
                </a:solidFill>
                <a:latin typeface="Arial"/>
              </a:rPr>
              <a:t> </a:t>
            </a:r>
            <a:r>
              <a:rPr lang="vi-VN" sz="1200" err="1">
                <a:solidFill>
                  <a:srgbClr val="000000"/>
                </a:solidFill>
                <a:latin typeface="Arial"/>
              </a:rPr>
              <a:t>của</a:t>
            </a:r>
            <a:r>
              <a:rPr lang="vi-VN" sz="1200">
                <a:solidFill>
                  <a:srgbClr val="000000"/>
                </a:solidFill>
                <a:latin typeface="Arial"/>
              </a:rPr>
              <a:t> </a:t>
            </a:r>
            <a:r>
              <a:rPr lang="vi-VN" sz="1200" err="1">
                <a:solidFill>
                  <a:srgbClr val="000000"/>
                </a:solidFill>
                <a:latin typeface="Arial"/>
              </a:rPr>
              <a:t>các</a:t>
            </a:r>
            <a:r>
              <a:rPr lang="vi-VN" sz="1200">
                <a:solidFill>
                  <a:srgbClr val="000000"/>
                </a:solidFill>
                <a:latin typeface="Arial"/>
              </a:rPr>
              <a:t> </a:t>
            </a:r>
            <a:r>
              <a:rPr lang="vi-VN" sz="1200" err="1">
                <a:solidFill>
                  <a:srgbClr val="000000"/>
                </a:solidFill>
                <a:latin typeface="Arial"/>
              </a:rPr>
              <a:t>ngành</a:t>
            </a:r>
            <a:r>
              <a:rPr lang="vi-VN" sz="1200">
                <a:solidFill>
                  <a:srgbClr val="000000"/>
                </a:solidFill>
                <a:latin typeface="Arial"/>
              </a:rPr>
              <a:t> </a:t>
            </a:r>
            <a:r>
              <a:rPr lang="vi-VN" sz="1200" err="1">
                <a:solidFill>
                  <a:srgbClr val="000000"/>
                </a:solidFill>
                <a:latin typeface="Arial"/>
              </a:rPr>
              <a:t>sản</a:t>
            </a:r>
            <a:r>
              <a:rPr lang="vi-VN" sz="1200">
                <a:solidFill>
                  <a:srgbClr val="000000"/>
                </a:solidFill>
                <a:latin typeface="Arial"/>
              </a:rPr>
              <a:t> </a:t>
            </a:r>
            <a:r>
              <a:rPr lang="vi-VN" sz="1200" err="1">
                <a:solidFill>
                  <a:srgbClr val="000000"/>
                </a:solidFill>
                <a:latin typeface="Arial"/>
              </a:rPr>
              <a:t>xuất</a:t>
            </a:r>
            <a:r>
              <a:rPr lang="vi-VN" sz="1200">
                <a:solidFill>
                  <a:srgbClr val="000000"/>
                </a:solidFill>
                <a:latin typeface="Arial"/>
              </a:rPr>
              <a:t>: Con </a:t>
            </a:r>
            <a:r>
              <a:rPr lang="vi-VN" sz="1200" err="1">
                <a:solidFill>
                  <a:srgbClr val="000000"/>
                </a:solidFill>
                <a:latin typeface="Arial"/>
              </a:rPr>
              <a:t>đường</a:t>
            </a:r>
            <a:r>
              <a:rPr lang="vi-VN" sz="1200">
                <a:solidFill>
                  <a:srgbClr val="000000"/>
                </a:solidFill>
                <a:latin typeface="Arial"/>
              </a:rPr>
              <a:t> </a:t>
            </a:r>
            <a:r>
              <a:rPr lang="vi-VN" sz="1200" err="1">
                <a:solidFill>
                  <a:srgbClr val="000000"/>
                </a:solidFill>
                <a:latin typeface="Arial"/>
              </a:rPr>
              <a:t>thống</a:t>
            </a:r>
            <a:r>
              <a:rPr lang="vi-VN" sz="1200">
                <a:solidFill>
                  <a:srgbClr val="000000"/>
                </a:solidFill>
                <a:latin typeface="Arial"/>
              </a:rPr>
              <a:t> </a:t>
            </a:r>
            <a:r>
              <a:rPr lang="vi-VN" sz="1200" err="1">
                <a:solidFill>
                  <a:srgbClr val="000000"/>
                </a:solidFill>
                <a:latin typeface="Arial"/>
              </a:rPr>
              <a:t>trị</a:t>
            </a:r>
            <a:r>
              <a:rPr lang="vi-VN" sz="1200">
                <a:solidFill>
                  <a:srgbClr val="000000"/>
                </a:solidFill>
                <a:latin typeface="Arial"/>
              </a:rPr>
              <a:t> trong </a:t>
            </a:r>
            <a:r>
              <a:rPr lang="vi-VN" sz="1200" err="1">
                <a:solidFill>
                  <a:srgbClr val="000000"/>
                </a:solidFill>
                <a:latin typeface="Arial"/>
              </a:rPr>
              <a:t>những</a:t>
            </a:r>
            <a:r>
              <a:rPr lang="vi-VN" sz="1200">
                <a:solidFill>
                  <a:srgbClr val="000000"/>
                </a:solidFill>
                <a:latin typeface="Arial"/>
              </a:rPr>
              <a:t> năm </a:t>
            </a:r>
            <a:r>
              <a:rPr lang="vi-VN" sz="1200" err="1">
                <a:solidFill>
                  <a:srgbClr val="000000"/>
                </a:solidFill>
                <a:latin typeface="Arial"/>
              </a:rPr>
              <a:t>trước</a:t>
            </a:r>
            <a:r>
              <a:rPr lang="vi-VN" sz="1200">
                <a:solidFill>
                  <a:srgbClr val="000000"/>
                </a:solidFill>
                <a:latin typeface="Arial"/>
              </a:rPr>
              <a:t> đây </a:t>
            </a:r>
            <a:r>
              <a:rPr lang="vi-VN" sz="1200" err="1">
                <a:solidFill>
                  <a:srgbClr val="000000"/>
                </a:solidFill>
                <a:latin typeface="Arial"/>
              </a:rPr>
              <a:t>là</a:t>
            </a:r>
            <a:r>
              <a:rPr lang="vi-VN" sz="1200">
                <a:solidFill>
                  <a:srgbClr val="000000"/>
                </a:solidFill>
                <a:latin typeface="Arial"/>
              </a:rPr>
              <a:t> </a:t>
            </a:r>
            <a:r>
              <a:rPr lang="vi-VN" sz="1200" err="1">
                <a:solidFill>
                  <a:srgbClr val="000000"/>
                </a:solidFill>
                <a:latin typeface="Arial"/>
              </a:rPr>
              <a:t>tự</a:t>
            </a:r>
            <a:r>
              <a:rPr lang="vi-VN" sz="1200">
                <a:solidFill>
                  <a:srgbClr val="000000"/>
                </a:solidFill>
                <a:latin typeface="Arial"/>
              </a:rPr>
              <a:t> </a:t>
            </a:r>
            <a:r>
              <a:rPr lang="vi-VN" sz="1200" err="1">
                <a:solidFill>
                  <a:srgbClr val="000000"/>
                </a:solidFill>
                <a:latin typeface="Arial"/>
              </a:rPr>
              <a:t>động</a:t>
            </a:r>
            <a:r>
              <a:rPr lang="vi-VN" sz="1200">
                <a:solidFill>
                  <a:srgbClr val="000000"/>
                </a:solidFill>
                <a:latin typeface="Arial"/>
              </a:rPr>
              <a:t> </a:t>
            </a:r>
            <a:r>
              <a:rPr lang="vi-VN" sz="1200" err="1">
                <a:solidFill>
                  <a:srgbClr val="000000"/>
                </a:solidFill>
                <a:latin typeface="Arial"/>
              </a:rPr>
              <a:t>hoá</a:t>
            </a:r>
            <a:r>
              <a:rPr lang="vi-VN" sz="1200">
                <a:solidFill>
                  <a:srgbClr val="000000"/>
                </a:solidFill>
                <a:latin typeface="Arial"/>
              </a:rPr>
              <a:t> công </a:t>
            </a:r>
            <a:r>
              <a:rPr lang="vi-VN" sz="1200" err="1">
                <a:solidFill>
                  <a:srgbClr val="000000"/>
                </a:solidFill>
                <a:latin typeface="Arial"/>
              </a:rPr>
              <a:t>nghiệp</a:t>
            </a:r>
            <a:r>
              <a:rPr lang="vi-VN" sz="1200">
                <a:solidFill>
                  <a:srgbClr val="000000"/>
                </a:solidFill>
                <a:latin typeface="Arial"/>
              </a:rPr>
              <a:t> </a:t>
            </a:r>
            <a:r>
              <a:rPr lang="vi-VN" sz="1200" err="1">
                <a:solidFill>
                  <a:srgbClr val="000000"/>
                </a:solidFill>
                <a:latin typeface="Arial"/>
              </a:rPr>
              <a:t>với</a:t>
            </a:r>
            <a:r>
              <a:rPr lang="vi-VN" sz="1200">
                <a:solidFill>
                  <a:srgbClr val="000000"/>
                </a:solidFill>
                <a:latin typeface="Arial"/>
              </a:rPr>
              <a:t> </a:t>
            </a:r>
            <a:r>
              <a:rPr lang="vi-VN" sz="1200" err="1">
                <a:solidFill>
                  <a:srgbClr val="000000"/>
                </a:solidFill>
                <a:latin typeface="Arial"/>
              </a:rPr>
              <a:t>đặc</a:t>
            </a:r>
            <a:r>
              <a:rPr lang="vi-VN" sz="1200">
                <a:solidFill>
                  <a:srgbClr val="000000"/>
                </a:solidFill>
                <a:latin typeface="Arial"/>
              </a:rPr>
              <a:t> trưng </a:t>
            </a:r>
            <a:r>
              <a:rPr lang="vi-VN" sz="1200" err="1">
                <a:solidFill>
                  <a:srgbClr val="000000"/>
                </a:solidFill>
                <a:latin typeface="Arial"/>
              </a:rPr>
              <a:t>sản</a:t>
            </a:r>
            <a:r>
              <a:rPr lang="vi-VN" sz="1200">
                <a:solidFill>
                  <a:srgbClr val="000000"/>
                </a:solidFill>
                <a:latin typeface="Arial"/>
              </a:rPr>
              <a:t> </a:t>
            </a:r>
            <a:r>
              <a:rPr lang="vi-VN" sz="1200" err="1">
                <a:solidFill>
                  <a:srgbClr val="000000"/>
                </a:solidFill>
                <a:latin typeface="Arial"/>
              </a:rPr>
              <a:t>xuất</a:t>
            </a:r>
            <a:r>
              <a:rPr lang="vi-VN" sz="1200">
                <a:solidFill>
                  <a:srgbClr val="000000"/>
                </a:solidFill>
                <a:latin typeface="Arial"/>
              </a:rPr>
              <a:t> </a:t>
            </a:r>
            <a:r>
              <a:rPr lang="vi-VN" sz="1200" err="1">
                <a:solidFill>
                  <a:srgbClr val="000000"/>
                </a:solidFill>
                <a:latin typeface="Arial"/>
              </a:rPr>
              <a:t>sản</a:t>
            </a:r>
            <a:r>
              <a:rPr lang="vi-VN" sz="1200">
                <a:solidFill>
                  <a:srgbClr val="000000"/>
                </a:solidFill>
                <a:latin typeface="Arial"/>
              </a:rPr>
              <a:t> </a:t>
            </a:r>
            <a:r>
              <a:rPr lang="vi-VN" sz="1200" err="1">
                <a:solidFill>
                  <a:srgbClr val="000000"/>
                </a:solidFill>
                <a:latin typeface="Arial"/>
              </a:rPr>
              <a:t>phẩm</a:t>
            </a:r>
            <a:r>
              <a:rPr lang="vi-VN" sz="1200">
                <a:solidFill>
                  <a:srgbClr val="000000"/>
                </a:solidFill>
                <a:latin typeface="Arial"/>
              </a:rPr>
              <a:t> </a:t>
            </a:r>
            <a:r>
              <a:rPr lang="vi-VN" sz="1200" err="1">
                <a:solidFill>
                  <a:srgbClr val="000000"/>
                </a:solidFill>
                <a:latin typeface="Arial"/>
              </a:rPr>
              <a:t>giá</a:t>
            </a:r>
            <a:r>
              <a:rPr lang="vi-VN" sz="1200">
                <a:solidFill>
                  <a:srgbClr val="000000"/>
                </a:solidFill>
                <a:latin typeface="Arial"/>
              </a:rPr>
              <a:t> </a:t>
            </a:r>
            <a:r>
              <a:rPr lang="vi-VN" sz="1200" err="1">
                <a:solidFill>
                  <a:srgbClr val="000000"/>
                </a:solidFill>
                <a:latin typeface="Arial"/>
              </a:rPr>
              <a:t>trị</a:t>
            </a:r>
            <a:r>
              <a:rPr lang="vi-VN" sz="1200">
                <a:solidFill>
                  <a:srgbClr val="000000"/>
                </a:solidFill>
                <a:latin typeface="Arial"/>
              </a:rPr>
              <a:t> gia tăng </a:t>
            </a:r>
            <a:r>
              <a:rPr lang="vi-VN" sz="1200" err="1">
                <a:solidFill>
                  <a:srgbClr val="000000"/>
                </a:solidFill>
                <a:latin typeface="Arial"/>
              </a:rPr>
              <a:t>và</a:t>
            </a:r>
            <a:r>
              <a:rPr lang="vi-VN" sz="1200">
                <a:solidFill>
                  <a:srgbClr val="000000"/>
                </a:solidFill>
                <a:latin typeface="Arial"/>
              </a:rPr>
              <a:t> </a:t>
            </a:r>
            <a:r>
              <a:rPr lang="vi-VN" sz="1200" err="1">
                <a:solidFill>
                  <a:srgbClr val="000000"/>
                </a:solidFill>
                <a:latin typeface="Arial"/>
              </a:rPr>
              <a:t>lợi</a:t>
            </a:r>
            <a:r>
              <a:rPr lang="vi-VN" sz="1200">
                <a:solidFill>
                  <a:srgbClr val="000000"/>
                </a:solidFill>
                <a:latin typeface="Arial"/>
              </a:rPr>
              <a:t> </a:t>
            </a:r>
            <a:r>
              <a:rPr lang="vi-VN" sz="1200" err="1">
                <a:solidFill>
                  <a:srgbClr val="000000"/>
                </a:solidFill>
                <a:latin typeface="Arial"/>
              </a:rPr>
              <a:t>nhuận</a:t>
            </a:r>
            <a:r>
              <a:rPr lang="vi-VN" sz="1200">
                <a:solidFill>
                  <a:srgbClr val="000000"/>
                </a:solidFill>
                <a:latin typeface="Arial"/>
              </a:rPr>
              <a:t> biên cao, nhưng thâm </a:t>
            </a:r>
            <a:r>
              <a:rPr lang="vi-VN" sz="1200" err="1">
                <a:solidFill>
                  <a:srgbClr val="000000"/>
                </a:solidFill>
                <a:latin typeface="Arial"/>
              </a:rPr>
              <a:t>dụng</a:t>
            </a:r>
            <a:r>
              <a:rPr lang="vi-VN" sz="1200">
                <a:solidFill>
                  <a:srgbClr val="000000"/>
                </a:solidFill>
                <a:latin typeface="Arial"/>
              </a:rPr>
              <a:t> </a:t>
            </a:r>
            <a:r>
              <a:rPr lang="vi-VN" sz="1200" err="1">
                <a:solidFill>
                  <a:srgbClr val="000000"/>
                </a:solidFill>
                <a:latin typeface="Arial"/>
              </a:rPr>
              <a:t>vốn</a:t>
            </a:r>
            <a:r>
              <a:rPr lang="vi-VN" sz="1200">
                <a:solidFill>
                  <a:srgbClr val="000000"/>
                </a:solidFill>
                <a:latin typeface="Arial"/>
              </a:rPr>
              <a:t> </a:t>
            </a:r>
            <a:r>
              <a:rPr lang="vi-VN" sz="1200" err="1">
                <a:solidFill>
                  <a:srgbClr val="000000"/>
                </a:solidFill>
                <a:latin typeface="Arial"/>
              </a:rPr>
              <a:t>lớn</a:t>
            </a:r>
            <a:r>
              <a:rPr lang="vi-VN" sz="1200">
                <a:solidFill>
                  <a:srgbClr val="000000"/>
                </a:solidFill>
                <a:latin typeface="Arial"/>
              </a:rPr>
              <a:t>, </a:t>
            </a:r>
            <a:r>
              <a:rPr lang="vi-VN" sz="1200" err="1">
                <a:solidFill>
                  <a:srgbClr val="000000"/>
                </a:solidFill>
                <a:latin typeface="Arial"/>
              </a:rPr>
              <a:t>dựa</a:t>
            </a:r>
            <a:r>
              <a:rPr lang="vi-VN" sz="1200">
                <a:solidFill>
                  <a:srgbClr val="000000"/>
                </a:solidFill>
                <a:latin typeface="Arial"/>
              </a:rPr>
              <a:t> </a:t>
            </a:r>
            <a:r>
              <a:rPr lang="vi-VN" sz="1200" err="1">
                <a:solidFill>
                  <a:srgbClr val="000000"/>
                </a:solidFill>
                <a:latin typeface="Arial"/>
              </a:rPr>
              <a:t>vào</a:t>
            </a:r>
            <a:r>
              <a:rPr lang="vi-VN" sz="1200">
                <a:solidFill>
                  <a:srgbClr val="000000"/>
                </a:solidFill>
                <a:latin typeface="Arial"/>
              </a:rPr>
              <a:t> </a:t>
            </a:r>
            <a:r>
              <a:rPr lang="vi-VN" sz="1200" err="1">
                <a:solidFill>
                  <a:srgbClr val="000000"/>
                </a:solidFill>
                <a:latin typeface="Arial"/>
              </a:rPr>
              <a:t>mức</a:t>
            </a:r>
            <a:r>
              <a:rPr lang="vi-VN" sz="1200">
                <a:solidFill>
                  <a:srgbClr val="000000"/>
                </a:solidFill>
                <a:latin typeface="Arial"/>
              </a:rPr>
              <a:t> </a:t>
            </a:r>
            <a:r>
              <a:rPr lang="vi-VN" sz="1200" err="1">
                <a:solidFill>
                  <a:srgbClr val="000000"/>
                </a:solidFill>
                <a:latin typeface="Arial"/>
              </a:rPr>
              <a:t>độ</a:t>
            </a:r>
            <a:r>
              <a:rPr lang="vi-VN" sz="1200">
                <a:solidFill>
                  <a:srgbClr val="000000"/>
                </a:solidFill>
                <a:latin typeface="Arial"/>
              </a:rPr>
              <a:t> </a:t>
            </a:r>
            <a:r>
              <a:rPr lang="vi-VN" sz="1200" err="1">
                <a:solidFill>
                  <a:srgbClr val="000000"/>
                </a:solidFill>
                <a:latin typeface="Arial"/>
              </a:rPr>
              <a:t>tự</a:t>
            </a:r>
            <a:r>
              <a:rPr lang="vi-VN" sz="1200">
                <a:solidFill>
                  <a:srgbClr val="000000"/>
                </a:solidFill>
                <a:latin typeface="Arial"/>
              </a:rPr>
              <a:t> </a:t>
            </a:r>
            <a:r>
              <a:rPr lang="vi-VN" sz="1200" err="1">
                <a:solidFill>
                  <a:srgbClr val="000000"/>
                </a:solidFill>
                <a:latin typeface="Arial"/>
              </a:rPr>
              <a:t>động</a:t>
            </a:r>
            <a:r>
              <a:rPr lang="vi-VN" sz="1200">
                <a:solidFill>
                  <a:srgbClr val="000000"/>
                </a:solidFill>
                <a:latin typeface="Arial"/>
              </a:rPr>
              <a:t> </a:t>
            </a:r>
            <a:r>
              <a:rPr lang="vi-VN" sz="1200" err="1">
                <a:solidFill>
                  <a:srgbClr val="000000"/>
                </a:solidFill>
                <a:latin typeface="Arial"/>
              </a:rPr>
              <a:t>hoá</a:t>
            </a:r>
            <a:r>
              <a:rPr lang="vi-VN" sz="1200">
                <a:solidFill>
                  <a:srgbClr val="000000"/>
                </a:solidFill>
                <a:latin typeface="Arial"/>
              </a:rPr>
              <a:t> cao, </a:t>
            </a:r>
            <a:r>
              <a:rPr lang="vi-VN" sz="1200" err="1">
                <a:solidFill>
                  <a:srgbClr val="000000"/>
                </a:solidFill>
                <a:latin typeface="Arial"/>
              </a:rPr>
              <a:t>máy</a:t>
            </a:r>
            <a:r>
              <a:rPr lang="vi-VN" sz="1200">
                <a:solidFill>
                  <a:srgbClr val="000000"/>
                </a:solidFill>
                <a:latin typeface="Arial"/>
              </a:rPr>
              <a:t> </a:t>
            </a:r>
            <a:r>
              <a:rPr lang="vi-VN" sz="1200" err="1">
                <a:solidFill>
                  <a:srgbClr val="000000"/>
                </a:solidFill>
                <a:latin typeface="Arial"/>
              </a:rPr>
              <a:t>móc</a:t>
            </a:r>
            <a:r>
              <a:rPr lang="vi-VN" sz="1200">
                <a:solidFill>
                  <a:srgbClr val="000000"/>
                </a:solidFill>
                <a:latin typeface="Arial"/>
              </a:rPr>
              <a:t> </a:t>
            </a:r>
            <a:r>
              <a:rPr lang="vi-VN" sz="1200" err="1">
                <a:solidFill>
                  <a:srgbClr val="000000"/>
                </a:solidFill>
                <a:latin typeface="Arial"/>
              </a:rPr>
              <a:t>hiện</a:t>
            </a:r>
            <a:r>
              <a:rPr lang="vi-VN" sz="1200">
                <a:solidFill>
                  <a:srgbClr val="000000"/>
                </a:solidFill>
                <a:latin typeface="Arial"/>
              </a:rPr>
              <a:t> </a:t>
            </a:r>
            <a:r>
              <a:rPr lang="vi-VN" sz="1200" err="1">
                <a:solidFill>
                  <a:srgbClr val="000000"/>
                </a:solidFill>
                <a:latin typeface="Arial"/>
              </a:rPr>
              <a:t>đại</a:t>
            </a:r>
            <a:r>
              <a:rPr lang="vi-VN" sz="1200">
                <a:solidFill>
                  <a:srgbClr val="000000"/>
                </a:solidFill>
                <a:latin typeface="Arial"/>
              </a:rPr>
              <a:t>; Con </a:t>
            </a:r>
            <a:r>
              <a:rPr lang="vi-VN" sz="1200" err="1">
                <a:solidFill>
                  <a:srgbClr val="000000"/>
                </a:solidFill>
                <a:latin typeface="Arial"/>
              </a:rPr>
              <a:t>đường</a:t>
            </a:r>
            <a:r>
              <a:rPr lang="vi-VN" sz="1200">
                <a:solidFill>
                  <a:srgbClr val="000000"/>
                </a:solidFill>
                <a:latin typeface="Arial"/>
              </a:rPr>
              <a:t> </a:t>
            </a:r>
            <a:r>
              <a:rPr lang="vi-VN" sz="1200" err="1">
                <a:solidFill>
                  <a:srgbClr val="000000"/>
                </a:solidFill>
                <a:latin typeface="Arial"/>
              </a:rPr>
              <a:t>khác</a:t>
            </a:r>
            <a:r>
              <a:rPr lang="vi-VN" sz="1200">
                <a:solidFill>
                  <a:srgbClr val="000000"/>
                </a:solidFill>
                <a:latin typeface="Arial"/>
              </a:rPr>
              <a:t> </a:t>
            </a:r>
            <a:r>
              <a:rPr lang="vi-VN" sz="1200" err="1">
                <a:solidFill>
                  <a:srgbClr val="000000"/>
                </a:solidFill>
                <a:latin typeface="Arial"/>
              </a:rPr>
              <a:t>đã</a:t>
            </a:r>
            <a:r>
              <a:rPr lang="vi-VN" sz="1200">
                <a:solidFill>
                  <a:srgbClr val="000000"/>
                </a:solidFill>
                <a:latin typeface="Arial"/>
              </a:rPr>
              <a:t> </a:t>
            </a:r>
            <a:r>
              <a:rPr lang="vi-VN" sz="1200" err="1">
                <a:solidFill>
                  <a:srgbClr val="000000"/>
                </a:solidFill>
                <a:latin typeface="Arial"/>
              </a:rPr>
              <a:t>lỗi</a:t>
            </a:r>
            <a:r>
              <a:rPr lang="vi-VN" sz="1200">
                <a:solidFill>
                  <a:srgbClr val="000000"/>
                </a:solidFill>
                <a:latin typeface="Arial"/>
              </a:rPr>
              <a:t> </a:t>
            </a:r>
            <a:r>
              <a:rPr lang="vi-VN" sz="1200" err="1">
                <a:solidFill>
                  <a:srgbClr val="000000"/>
                </a:solidFill>
                <a:latin typeface="Arial"/>
              </a:rPr>
              <a:t>thời</a:t>
            </a:r>
            <a:r>
              <a:rPr lang="vi-VN" sz="1200">
                <a:solidFill>
                  <a:srgbClr val="000000"/>
                </a:solidFill>
                <a:latin typeface="Arial"/>
              </a:rPr>
              <a:t> </a:t>
            </a:r>
            <a:r>
              <a:rPr lang="vi-VN" sz="1200" err="1">
                <a:solidFill>
                  <a:srgbClr val="000000"/>
                </a:solidFill>
                <a:latin typeface="Arial"/>
              </a:rPr>
              <a:t>là</a:t>
            </a:r>
            <a:r>
              <a:rPr lang="vi-VN" sz="1200">
                <a:solidFill>
                  <a:srgbClr val="000000"/>
                </a:solidFill>
                <a:latin typeface="Arial"/>
              </a:rPr>
              <a:t> </a:t>
            </a:r>
            <a:r>
              <a:rPr lang="vi-VN" sz="1200" err="1">
                <a:solidFill>
                  <a:srgbClr val="000000"/>
                </a:solidFill>
                <a:latin typeface="Arial"/>
              </a:rPr>
              <a:t>dựa</a:t>
            </a:r>
            <a:r>
              <a:rPr lang="vi-VN" sz="1200">
                <a:solidFill>
                  <a:srgbClr val="000000"/>
                </a:solidFill>
                <a:latin typeface="Arial"/>
              </a:rPr>
              <a:t> </a:t>
            </a:r>
            <a:r>
              <a:rPr lang="vi-VN" sz="1200" err="1">
                <a:solidFill>
                  <a:srgbClr val="000000"/>
                </a:solidFill>
                <a:latin typeface="Arial"/>
              </a:rPr>
              <a:t>vào</a:t>
            </a:r>
            <a:r>
              <a:rPr lang="vi-VN" sz="1200">
                <a:solidFill>
                  <a:srgbClr val="000000"/>
                </a:solidFill>
                <a:latin typeface="Arial"/>
              </a:rPr>
              <a:t> </a:t>
            </a:r>
            <a:r>
              <a:rPr lang="vi-VN" sz="1200" err="1">
                <a:solidFill>
                  <a:srgbClr val="000000"/>
                </a:solidFill>
                <a:latin typeface="Arial"/>
              </a:rPr>
              <a:t>sản</a:t>
            </a:r>
            <a:r>
              <a:rPr lang="vi-VN" sz="1200">
                <a:solidFill>
                  <a:srgbClr val="000000"/>
                </a:solidFill>
                <a:latin typeface="Arial"/>
              </a:rPr>
              <a:t> </a:t>
            </a:r>
            <a:r>
              <a:rPr lang="vi-VN" sz="1200" err="1">
                <a:solidFill>
                  <a:srgbClr val="000000"/>
                </a:solidFill>
                <a:latin typeface="Arial"/>
              </a:rPr>
              <a:t>xuất</a:t>
            </a:r>
            <a:r>
              <a:rPr lang="vi-VN" sz="1200">
                <a:solidFill>
                  <a:srgbClr val="000000"/>
                </a:solidFill>
                <a:latin typeface="Arial"/>
              </a:rPr>
              <a:t> thâm </a:t>
            </a:r>
            <a:r>
              <a:rPr lang="vi-VN" sz="1200" err="1">
                <a:solidFill>
                  <a:srgbClr val="000000"/>
                </a:solidFill>
                <a:latin typeface="Arial"/>
              </a:rPr>
              <a:t>dụng</a:t>
            </a:r>
            <a:r>
              <a:rPr lang="vi-VN" sz="1200">
                <a:solidFill>
                  <a:srgbClr val="000000"/>
                </a:solidFill>
                <a:latin typeface="Arial"/>
              </a:rPr>
              <a:t> lao </a:t>
            </a:r>
            <a:r>
              <a:rPr lang="vi-VN" sz="1200" err="1">
                <a:solidFill>
                  <a:srgbClr val="000000"/>
                </a:solidFill>
                <a:latin typeface="Arial"/>
              </a:rPr>
              <a:t>động</a:t>
            </a:r>
            <a:r>
              <a:rPr lang="vi-VN" sz="1200">
                <a:solidFill>
                  <a:srgbClr val="000000"/>
                </a:solidFill>
                <a:latin typeface="Arial"/>
              </a:rPr>
              <a:t>, </a:t>
            </a:r>
            <a:r>
              <a:rPr lang="vi-VN" sz="1200" err="1">
                <a:solidFill>
                  <a:srgbClr val="000000"/>
                </a:solidFill>
                <a:latin typeface="Arial"/>
              </a:rPr>
              <a:t>sử</a:t>
            </a:r>
            <a:r>
              <a:rPr lang="vi-VN" sz="1200">
                <a:solidFill>
                  <a:srgbClr val="000000"/>
                </a:solidFill>
                <a:latin typeface="Arial"/>
              </a:rPr>
              <a:t> </a:t>
            </a:r>
            <a:r>
              <a:rPr lang="vi-VN" sz="1200" err="1">
                <a:solidFill>
                  <a:srgbClr val="000000"/>
                </a:solidFill>
                <a:latin typeface="Arial"/>
              </a:rPr>
              <a:t>dụng</a:t>
            </a:r>
            <a:r>
              <a:rPr lang="vi-VN" sz="1200">
                <a:solidFill>
                  <a:srgbClr val="000000"/>
                </a:solidFill>
                <a:latin typeface="Arial"/>
              </a:rPr>
              <a:t> phương </a:t>
            </a:r>
            <a:r>
              <a:rPr lang="vi-VN" sz="1200" err="1">
                <a:solidFill>
                  <a:srgbClr val="000000"/>
                </a:solidFill>
                <a:latin typeface="Arial"/>
              </a:rPr>
              <a:t>tiện</a:t>
            </a:r>
            <a:r>
              <a:rPr lang="vi-VN" sz="1200">
                <a:solidFill>
                  <a:srgbClr val="000000"/>
                </a:solidFill>
                <a:latin typeface="Arial"/>
              </a:rPr>
              <a:t> </a:t>
            </a:r>
            <a:r>
              <a:rPr lang="vi-VN" sz="1200" err="1">
                <a:solidFill>
                  <a:srgbClr val="000000"/>
                </a:solidFill>
                <a:latin typeface="Arial"/>
              </a:rPr>
              <a:t>sản</a:t>
            </a:r>
            <a:r>
              <a:rPr lang="vi-VN" sz="1200">
                <a:solidFill>
                  <a:srgbClr val="000000"/>
                </a:solidFill>
                <a:latin typeface="Arial"/>
              </a:rPr>
              <a:t> </a:t>
            </a:r>
            <a:r>
              <a:rPr lang="vi-VN" sz="1200" err="1">
                <a:solidFill>
                  <a:srgbClr val="000000"/>
                </a:solidFill>
                <a:latin typeface="Arial"/>
              </a:rPr>
              <a:t>xuất</a:t>
            </a:r>
            <a:r>
              <a:rPr lang="vi-VN" sz="1200">
                <a:solidFill>
                  <a:srgbClr val="000000"/>
                </a:solidFill>
                <a:latin typeface="Arial"/>
              </a:rPr>
              <a:t> </a:t>
            </a:r>
            <a:r>
              <a:rPr lang="vi-VN" sz="1200" err="1">
                <a:solidFill>
                  <a:srgbClr val="000000"/>
                </a:solidFill>
                <a:latin typeface="Arial"/>
              </a:rPr>
              <a:t>lạc</a:t>
            </a:r>
            <a:r>
              <a:rPr lang="vi-VN" sz="1200">
                <a:solidFill>
                  <a:srgbClr val="000000"/>
                </a:solidFill>
                <a:latin typeface="Arial"/>
              </a:rPr>
              <a:t> </a:t>
            </a:r>
            <a:r>
              <a:rPr lang="vi-VN" sz="1200" err="1">
                <a:solidFill>
                  <a:srgbClr val="000000"/>
                </a:solidFill>
                <a:latin typeface="Arial"/>
              </a:rPr>
              <a:t>hậu</a:t>
            </a:r>
            <a:r>
              <a:rPr lang="vi-VN" sz="1200">
                <a:solidFill>
                  <a:srgbClr val="000000"/>
                </a:solidFill>
                <a:latin typeface="Arial"/>
              </a:rPr>
              <a:t> </a:t>
            </a:r>
            <a:r>
              <a:rPr lang="vi-VN" sz="1200" err="1">
                <a:solidFill>
                  <a:srgbClr val="000000"/>
                </a:solidFill>
                <a:latin typeface="Arial"/>
              </a:rPr>
              <a:t>để</a:t>
            </a:r>
            <a:r>
              <a:rPr lang="vi-VN" sz="1200">
                <a:solidFill>
                  <a:srgbClr val="000000"/>
                </a:solidFill>
                <a:latin typeface="Arial"/>
              </a:rPr>
              <a:t> </a:t>
            </a:r>
            <a:r>
              <a:rPr lang="vi-VN" sz="1200" err="1">
                <a:solidFill>
                  <a:srgbClr val="000000"/>
                </a:solidFill>
                <a:latin typeface="Arial"/>
              </a:rPr>
              <a:t>sản</a:t>
            </a:r>
            <a:r>
              <a:rPr lang="vi-VN" sz="1200">
                <a:solidFill>
                  <a:srgbClr val="000000"/>
                </a:solidFill>
                <a:latin typeface="Arial"/>
              </a:rPr>
              <a:t> </a:t>
            </a:r>
            <a:r>
              <a:rPr lang="vi-VN" sz="1200" err="1">
                <a:solidFill>
                  <a:srgbClr val="000000"/>
                </a:solidFill>
                <a:latin typeface="Arial"/>
              </a:rPr>
              <a:t>xuất</a:t>
            </a:r>
            <a:r>
              <a:rPr lang="vi-VN" sz="1200">
                <a:solidFill>
                  <a:srgbClr val="000000"/>
                </a:solidFill>
                <a:latin typeface="Arial"/>
              </a:rPr>
              <a:t> </a:t>
            </a:r>
            <a:r>
              <a:rPr lang="vi-VN" sz="1200" err="1">
                <a:solidFill>
                  <a:srgbClr val="000000"/>
                </a:solidFill>
                <a:latin typeface="Arial"/>
              </a:rPr>
              <a:t>các</a:t>
            </a:r>
            <a:r>
              <a:rPr lang="vi-VN" sz="1200">
                <a:solidFill>
                  <a:srgbClr val="000000"/>
                </a:solidFill>
                <a:latin typeface="Arial"/>
              </a:rPr>
              <a:t> </a:t>
            </a:r>
            <a:r>
              <a:rPr lang="vi-VN" sz="1200" err="1">
                <a:solidFill>
                  <a:srgbClr val="000000"/>
                </a:solidFill>
                <a:latin typeface="Arial"/>
              </a:rPr>
              <a:t>sản</a:t>
            </a:r>
            <a:r>
              <a:rPr lang="vi-VN" sz="1200">
                <a:solidFill>
                  <a:srgbClr val="000000"/>
                </a:solidFill>
                <a:latin typeface="Arial"/>
              </a:rPr>
              <a:t> </a:t>
            </a:r>
            <a:r>
              <a:rPr lang="vi-VN" sz="1200" err="1">
                <a:solidFill>
                  <a:srgbClr val="000000"/>
                </a:solidFill>
                <a:latin typeface="Arial"/>
              </a:rPr>
              <a:t>phẩm</a:t>
            </a:r>
            <a:r>
              <a:rPr lang="vi-VN" sz="1200">
                <a:solidFill>
                  <a:srgbClr val="000000"/>
                </a:solidFill>
                <a:latin typeface="Arial"/>
              </a:rPr>
              <a:t> </a:t>
            </a:r>
            <a:r>
              <a:rPr lang="vi-VN" sz="1200" err="1">
                <a:solidFill>
                  <a:srgbClr val="000000"/>
                </a:solidFill>
                <a:latin typeface="Arial"/>
              </a:rPr>
              <a:t>giá</a:t>
            </a:r>
            <a:r>
              <a:rPr lang="vi-VN" sz="1200">
                <a:solidFill>
                  <a:srgbClr val="000000"/>
                </a:solidFill>
                <a:latin typeface="Arial"/>
              </a:rPr>
              <a:t> </a:t>
            </a:r>
            <a:r>
              <a:rPr lang="vi-VN" sz="1200" err="1">
                <a:solidFill>
                  <a:srgbClr val="000000"/>
                </a:solidFill>
                <a:latin typeface="Arial"/>
              </a:rPr>
              <a:t>trị</a:t>
            </a:r>
            <a:r>
              <a:rPr lang="vi-VN" sz="1200">
                <a:solidFill>
                  <a:srgbClr val="000000"/>
                </a:solidFill>
                <a:latin typeface="Arial"/>
              </a:rPr>
              <a:t> gia tăng trung </a:t>
            </a:r>
            <a:r>
              <a:rPr lang="vi-VN" sz="1200" err="1">
                <a:solidFill>
                  <a:srgbClr val="000000"/>
                </a:solidFill>
                <a:latin typeface="Arial"/>
              </a:rPr>
              <a:t>bình</a:t>
            </a:r>
            <a:r>
              <a:rPr lang="vi-VN" sz="1200">
                <a:solidFill>
                  <a:srgbClr val="000000"/>
                </a:solidFill>
                <a:latin typeface="Arial"/>
              </a:rPr>
              <a:t> </a:t>
            </a:r>
            <a:r>
              <a:rPr lang="vi-VN" sz="1200" err="1">
                <a:solidFill>
                  <a:srgbClr val="000000"/>
                </a:solidFill>
                <a:latin typeface="Arial"/>
              </a:rPr>
              <a:t>hoặc</a:t>
            </a:r>
            <a:r>
              <a:rPr lang="vi-VN" sz="1200">
                <a:solidFill>
                  <a:srgbClr val="000000"/>
                </a:solidFill>
                <a:latin typeface="Arial"/>
              </a:rPr>
              <a:t> </a:t>
            </a:r>
            <a:r>
              <a:rPr lang="vi-VN" sz="1200" err="1">
                <a:solidFill>
                  <a:srgbClr val="000000"/>
                </a:solidFill>
                <a:latin typeface="Arial"/>
              </a:rPr>
              <a:t>thấp</a:t>
            </a:r>
            <a:r>
              <a:rPr lang="vi-VN" sz="1200">
                <a:solidFill>
                  <a:srgbClr val="000000"/>
                </a:solidFill>
                <a:latin typeface="Arial"/>
              </a:rPr>
              <a:t>, </a:t>
            </a:r>
            <a:r>
              <a:rPr lang="vi-VN" sz="1200" err="1">
                <a:solidFill>
                  <a:srgbClr val="000000"/>
                </a:solidFill>
                <a:latin typeface="Arial"/>
              </a:rPr>
              <a:t>lợi</a:t>
            </a:r>
            <a:r>
              <a:rPr lang="vi-VN" sz="1200">
                <a:solidFill>
                  <a:srgbClr val="000000"/>
                </a:solidFill>
                <a:latin typeface="Arial"/>
              </a:rPr>
              <a:t> </a:t>
            </a:r>
            <a:r>
              <a:rPr lang="vi-VN" sz="1200" err="1">
                <a:solidFill>
                  <a:srgbClr val="000000"/>
                </a:solidFill>
                <a:latin typeface="Arial"/>
              </a:rPr>
              <a:t>nhuận</a:t>
            </a:r>
            <a:r>
              <a:rPr lang="vi-VN" sz="1200">
                <a:solidFill>
                  <a:srgbClr val="000000"/>
                </a:solidFill>
                <a:latin typeface="Arial"/>
              </a:rPr>
              <a:t> biên </a:t>
            </a:r>
            <a:r>
              <a:rPr lang="vi-VN" sz="1200" err="1">
                <a:solidFill>
                  <a:srgbClr val="000000"/>
                </a:solidFill>
                <a:latin typeface="Arial"/>
              </a:rPr>
              <a:t>thấp</a:t>
            </a:r>
            <a:r>
              <a:rPr lang="vi-VN" sz="1200">
                <a:solidFill>
                  <a:srgbClr val="000000"/>
                </a:solidFill>
                <a:latin typeface="Arial"/>
              </a:rPr>
              <a:t>; Con </a:t>
            </a:r>
            <a:r>
              <a:rPr lang="vi-VN" sz="1200" err="1">
                <a:solidFill>
                  <a:srgbClr val="000000"/>
                </a:solidFill>
                <a:latin typeface="Arial"/>
              </a:rPr>
              <a:t>đường</a:t>
            </a:r>
            <a:r>
              <a:rPr lang="vi-VN" sz="1200">
                <a:solidFill>
                  <a:srgbClr val="000000"/>
                </a:solidFill>
                <a:latin typeface="Arial"/>
              </a:rPr>
              <a:t> </a:t>
            </a:r>
            <a:r>
              <a:rPr lang="vi-VN" sz="1200" err="1">
                <a:solidFill>
                  <a:srgbClr val="000000"/>
                </a:solidFill>
                <a:latin typeface="Arial"/>
              </a:rPr>
              <a:t>thứ</a:t>
            </a:r>
            <a:r>
              <a:rPr lang="vi-VN" sz="1200">
                <a:solidFill>
                  <a:srgbClr val="000000"/>
                </a:solidFill>
                <a:latin typeface="Arial"/>
              </a:rPr>
              <a:t> ba, </a:t>
            </a:r>
            <a:r>
              <a:rPr lang="vi-VN" sz="1200" err="1">
                <a:solidFill>
                  <a:srgbClr val="000000"/>
                </a:solidFill>
                <a:latin typeface="Arial"/>
              </a:rPr>
              <a:t>rất</a:t>
            </a:r>
            <a:r>
              <a:rPr lang="vi-VN" sz="1200">
                <a:solidFill>
                  <a:srgbClr val="000000"/>
                </a:solidFill>
                <a:latin typeface="Arial"/>
              </a:rPr>
              <a:t> tiên </a:t>
            </a:r>
            <a:r>
              <a:rPr lang="vi-VN" sz="1200" err="1">
                <a:solidFill>
                  <a:srgbClr val="000000"/>
                </a:solidFill>
                <a:latin typeface="Arial"/>
              </a:rPr>
              <a:t>tiến</a:t>
            </a:r>
            <a:r>
              <a:rPr lang="vi-VN" sz="1200">
                <a:solidFill>
                  <a:srgbClr val="000000"/>
                </a:solidFill>
                <a:latin typeface="Arial"/>
              </a:rPr>
              <a:t> </a:t>
            </a:r>
            <a:r>
              <a:rPr lang="vi-VN" sz="1200" err="1">
                <a:solidFill>
                  <a:srgbClr val="000000"/>
                </a:solidFill>
                <a:latin typeface="Arial"/>
              </a:rPr>
              <a:t>là</a:t>
            </a:r>
            <a:r>
              <a:rPr lang="vi-VN" sz="1200">
                <a:solidFill>
                  <a:srgbClr val="000000"/>
                </a:solidFill>
                <a:latin typeface="Arial"/>
              </a:rPr>
              <a:t> xu </a:t>
            </a:r>
            <a:r>
              <a:rPr lang="vi-VN" sz="1200" err="1">
                <a:solidFill>
                  <a:srgbClr val="000000"/>
                </a:solidFill>
                <a:latin typeface="Arial"/>
              </a:rPr>
              <a:t>thế</a:t>
            </a:r>
            <a:r>
              <a:rPr lang="vi-VN" sz="1200">
                <a:solidFill>
                  <a:srgbClr val="000000"/>
                </a:solidFill>
                <a:latin typeface="Arial"/>
              </a:rPr>
              <a:t> đương </a:t>
            </a:r>
            <a:r>
              <a:rPr lang="vi-VN" sz="1200" err="1">
                <a:solidFill>
                  <a:srgbClr val="000000"/>
                </a:solidFill>
                <a:latin typeface="Arial"/>
              </a:rPr>
              <a:t>đại</a:t>
            </a:r>
            <a:r>
              <a:rPr lang="vi-VN" sz="1200">
                <a:solidFill>
                  <a:srgbClr val="000000"/>
                </a:solidFill>
                <a:latin typeface="Arial"/>
              </a:rPr>
              <a:t> - </a:t>
            </a:r>
            <a:r>
              <a:rPr lang="vi-VN" sz="1200" err="1">
                <a:solidFill>
                  <a:srgbClr val="000000"/>
                </a:solidFill>
                <a:latin typeface="Arial"/>
              </a:rPr>
              <a:t>chuyển</a:t>
            </a:r>
            <a:r>
              <a:rPr lang="vi-VN" sz="1200">
                <a:solidFill>
                  <a:srgbClr val="000000"/>
                </a:solidFill>
                <a:latin typeface="Arial"/>
              </a:rPr>
              <a:t> </a:t>
            </a:r>
            <a:r>
              <a:rPr lang="vi-VN" sz="1200" err="1">
                <a:solidFill>
                  <a:srgbClr val="000000"/>
                </a:solidFill>
                <a:latin typeface="Arial"/>
              </a:rPr>
              <a:t>đổi</a:t>
            </a:r>
            <a:r>
              <a:rPr lang="vi-VN" sz="1200">
                <a:solidFill>
                  <a:srgbClr val="000000"/>
                </a:solidFill>
                <a:latin typeface="Arial"/>
              </a:rPr>
              <a:t> </a:t>
            </a:r>
            <a:r>
              <a:rPr lang="vi-VN" sz="1200" err="1">
                <a:solidFill>
                  <a:srgbClr val="000000"/>
                </a:solidFill>
                <a:latin typeface="Arial"/>
              </a:rPr>
              <a:t>số</a:t>
            </a:r>
            <a:r>
              <a:rPr lang="vi-VN" sz="1200">
                <a:solidFill>
                  <a:srgbClr val="000000"/>
                </a:solidFill>
                <a:latin typeface="Arial"/>
              </a:rPr>
              <a:t> công </a:t>
            </a:r>
            <a:r>
              <a:rPr lang="vi-VN" sz="1200" err="1">
                <a:solidFill>
                  <a:srgbClr val="000000"/>
                </a:solidFill>
                <a:latin typeface="Arial"/>
              </a:rPr>
              <a:t>nghiệp</a:t>
            </a:r>
            <a:r>
              <a:rPr lang="vi-VN" sz="1200">
                <a:solidFill>
                  <a:srgbClr val="000000"/>
                </a:solidFill>
                <a:latin typeface="Arial"/>
              </a:rPr>
              <a:t> theo </a:t>
            </a:r>
            <a:r>
              <a:rPr lang="vi-VN" sz="1200" err="1">
                <a:solidFill>
                  <a:srgbClr val="000000"/>
                </a:solidFill>
                <a:latin typeface="Arial"/>
              </a:rPr>
              <a:t>hướng</a:t>
            </a:r>
            <a:r>
              <a:rPr lang="vi-VN" sz="1200">
                <a:solidFill>
                  <a:srgbClr val="000000"/>
                </a:solidFill>
                <a:latin typeface="Arial"/>
              </a:rPr>
              <a:t> công </a:t>
            </a:r>
            <a:r>
              <a:rPr lang="vi-VN" sz="1200" err="1">
                <a:solidFill>
                  <a:srgbClr val="000000"/>
                </a:solidFill>
                <a:latin typeface="Arial"/>
              </a:rPr>
              <a:t>nghiệp</a:t>
            </a:r>
            <a:r>
              <a:rPr lang="vi-VN" sz="1200">
                <a:solidFill>
                  <a:srgbClr val="000000"/>
                </a:solidFill>
                <a:latin typeface="Arial"/>
              </a:rPr>
              <a:t> 4.0 </a:t>
            </a:r>
            <a:r>
              <a:rPr lang="vi-VN" sz="1200" err="1">
                <a:solidFill>
                  <a:srgbClr val="000000"/>
                </a:solidFill>
                <a:latin typeface="Arial"/>
              </a:rPr>
              <a:t>với</a:t>
            </a:r>
            <a:r>
              <a:rPr lang="vi-VN" sz="1200">
                <a:solidFill>
                  <a:srgbClr val="000000"/>
                </a:solidFill>
                <a:latin typeface="Arial"/>
              </a:rPr>
              <a:t> </a:t>
            </a:r>
            <a:r>
              <a:rPr lang="vi-VN" sz="1200" err="1">
                <a:solidFill>
                  <a:srgbClr val="000000"/>
                </a:solidFill>
                <a:latin typeface="Arial"/>
              </a:rPr>
              <a:t>các</a:t>
            </a:r>
            <a:r>
              <a:rPr lang="vi-VN" sz="1200">
                <a:solidFill>
                  <a:srgbClr val="000000"/>
                </a:solidFill>
                <a:latin typeface="Arial"/>
              </a:rPr>
              <a:t> </a:t>
            </a:r>
            <a:r>
              <a:rPr lang="vi-VN" sz="1200" err="1">
                <a:solidFill>
                  <a:srgbClr val="000000"/>
                </a:solidFill>
                <a:latin typeface="Arial"/>
              </a:rPr>
              <a:t>đặc</a:t>
            </a:r>
            <a:r>
              <a:rPr lang="vi-VN" sz="1200">
                <a:solidFill>
                  <a:srgbClr val="000000"/>
                </a:solidFill>
                <a:latin typeface="Arial"/>
              </a:rPr>
              <a:t> trưng </a:t>
            </a:r>
            <a:r>
              <a:rPr lang="vi-VN" sz="1200" err="1">
                <a:solidFill>
                  <a:srgbClr val="000000"/>
                </a:solidFill>
                <a:latin typeface="Arial"/>
              </a:rPr>
              <a:t>sản</a:t>
            </a:r>
            <a:r>
              <a:rPr lang="vi-VN" sz="1200">
                <a:solidFill>
                  <a:srgbClr val="000000"/>
                </a:solidFill>
                <a:latin typeface="Arial"/>
              </a:rPr>
              <a:t> </a:t>
            </a:r>
            <a:r>
              <a:rPr lang="vi-VN" sz="1200" err="1">
                <a:solidFill>
                  <a:srgbClr val="000000"/>
                </a:solidFill>
                <a:latin typeface="Arial"/>
              </a:rPr>
              <a:t>xuất</a:t>
            </a:r>
            <a:r>
              <a:rPr lang="vi-VN" sz="1200">
                <a:solidFill>
                  <a:srgbClr val="000000"/>
                </a:solidFill>
                <a:latin typeface="Arial"/>
              </a:rPr>
              <a:t> </a:t>
            </a:r>
            <a:r>
              <a:rPr lang="vi-VN" sz="1200" err="1">
                <a:solidFill>
                  <a:srgbClr val="000000"/>
                </a:solidFill>
                <a:latin typeface="Arial"/>
              </a:rPr>
              <a:t>sản</a:t>
            </a:r>
            <a:r>
              <a:rPr lang="vi-VN" sz="1200">
                <a:solidFill>
                  <a:srgbClr val="000000"/>
                </a:solidFill>
                <a:latin typeface="Arial"/>
              </a:rPr>
              <a:t> </a:t>
            </a:r>
            <a:r>
              <a:rPr lang="vi-VN" sz="1200" err="1">
                <a:solidFill>
                  <a:srgbClr val="000000"/>
                </a:solidFill>
                <a:latin typeface="Arial"/>
              </a:rPr>
              <a:t>phẩm</a:t>
            </a:r>
            <a:r>
              <a:rPr lang="vi-VN" sz="1200">
                <a:solidFill>
                  <a:srgbClr val="000000"/>
                </a:solidFill>
                <a:latin typeface="Arial"/>
              </a:rPr>
              <a:t> </a:t>
            </a:r>
            <a:r>
              <a:rPr lang="vi-VN" sz="1200" err="1">
                <a:solidFill>
                  <a:srgbClr val="000000"/>
                </a:solidFill>
                <a:latin typeface="Arial"/>
              </a:rPr>
              <a:t>giá</a:t>
            </a:r>
            <a:r>
              <a:rPr lang="vi-VN" sz="1200">
                <a:solidFill>
                  <a:srgbClr val="000000"/>
                </a:solidFill>
                <a:latin typeface="Arial"/>
              </a:rPr>
              <a:t> </a:t>
            </a:r>
            <a:r>
              <a:rPr lang="vi-VN" sz="1200" err="1">
                <a:solidFill>
                  <a:srgbClr val="000000"/>
                </a:solidFill>
                <a:latin typeface="Arial"/>
              </a:rPr>
              <a:t>trị</a:t>
            </a:r>
            <a:r>
              <a:rPr lang="vi-VN" sz="1200">
                <a:solidFill>
                  <a:srgbClr val="000000"/>
                </a:solidFill>
                <a:latin typeface="Arial"/>
              </a:rPr>
              <a:t> gia tăng cao </a:t>
            </a:r>
            <a:r>
              <a:rPr lang="vi-VN" sz="1200" err="1">
                <a:solidFill>
                  <a:srgbClr val="000000"/>
                </a:solidFill>
                <a:latin typeface="Arial"/>
              </a:rPr>
              <a:t>và</a:t>
            </a:r>
            <a:r>
              <a:rPr lang="vi-VN" sz="1200">
                <a:solidFill>
                  <a:srgbClr val="000000"/>
                </a:solidFill>
                <a:latin typeface="Arial"/>
              </a:rPr>
              <a:t> </a:t>
            </a:r>
            <a:r>
              <a:rPr lang="vi-VN" sz="1200" err="1">
                <a:solidFill>
                  <a:srgbClr val="000000"/>
                </a:solidFill>
                <a:latin typeface="Arial"/>
              </a:rPr>
              <a:t>lợi</a:t>
            </a:r>
            <a:r>
              <a:rPr lang="vi-VN" sz="1200">
                <a:solidFill>
                  <a:srgbClr val="000000"/>
                </a:solidFill>
                <a:latin typeface="Arial"/>
              </a:rPr>
              <a:t> </a:t>
            </a:r>
            <a:r>
              <a:rPr lang="vi-VN" sz="1200" err="1">
                <a:solidFill>
                  <a:srgbClr val="000000"/>
                </a:solidFill>
                <a:latin typeface="Arial"/>
              </a:rPr>
              <a:t>nhuận</a:t>
            </a:r>
            <a:r>
              <a:rPr lang="vi-VN" sz="1200">
                <a:solidFill>
                  <a:srgbClr val="000000"/>
                </a:solidFill>
                <a:latin typeface="Arial"/>
              </a:rPr>
              <a:t> biên cao, </a:t>
            </a:r>
            <a:r>
              <a:rPr lang="vi-VN" sz="1200" err="1">
                <a:solidFill>
                  <a:srgbClr val="000000"/>
                </a:solidFill>
                <a:latin typeface="Arial"/>
              </a:rPr>
              <a:t>sản</a:t>
            </a:r>
            <a:r>
              <a:rPr lang="vi-VN" sz="1200">
                <a:solidFill>
                  <a:srgbClr val="000000"/>
                </a:solidFill>
                <a:latin typeface="Arial"/>
              </a:rPr>
              <a:t> </a:t>
            </a:r>
            <a:r>
              <a:rPr lang="vi-VN" sz="1200" err="1">
                <a:solidFill>
                  <a:srgbClr val="000000"/>
                </a:solidFill>
                <a:latin typeface="Arial"/>
              </a:rPr>
              <a:t>xuất</a:t>
            </a:r>
            <a:r>
              <a:rPr lang="vi-VN" sz="1200">
                <a:solidFill>
                  <a:srgbClr val="000000"/>
                </a:solidFill>
                <a:latin typeface="Arial"/>
              </a:rPr>
              <a:t> linh </a:t>
            </a:r>
            <a:r>
              <a:rPr lang="vi-VN" sz="1200" err="1">
                <a:solidFill>
                  <a:srgbClr val="000000"/>
                </a:solidFill>
                <a:latin typeface="Arial"/>
              </a:rPr>
              <a:t>hoạt</a:t>
            </a:r>
            <a:r>
              <a:rPr lang="vi-VN" sz="1200">
                <a:solidFill>
                  <a:srgbClr val="000000"/>
                </a:solidFill>
                <a:latin typeface="Arial"/>
              </a:rPr>
              <a:t> </a:t>
            </a:r>
            <a:r>
              <a:rPr lang="vi-VN" sz="1200" err="1">
                <a:solidFill>
                  <a:srgbClr val="000000"/>
                </a:solidFill>
                <a:latin typeface="Arial"/>
              </a:rPr>
              <a:t>và</a:t>
            </a:r>
            <a:r>
              <a:rPr lang="vi-VN" sz="1200">
                <a:solidFill>
                  <a:srgbClr val="000000"/>
                </a:solidFill>
                <a:latin typeface="Arial"/>
              </a:rPr>
              <a:t> thu </a:t>
            </a:r>
            <a:r>
              <a:rPr lang="vi-VN" sz="1200" err="1">
                <a:solidFill>
                  <a:srgbClr val="000000"/>
                </a:solidFill>
                <a:latin typeface="Arial"/>
              </a:rPr>
              <a:t>nhập</a:t>
            </a:r>
            <a:r>
              <a:rPr lang="vi-VN" sz="1200">
                <a:solidFill>
                  <a:srgbClr val="000000"/>
                </a:solidFill>
                <a:latin typeface="Arial"/>
              </a:rPr>
              <a:t> trên </a:t>
            </a:r>
            <a:r>
              <a:rPr lang="vi-VN" sz="1200" err="1">
                <a:solidFill>
                  <a:srgbClr val="000000"/>
                </a:solidFill>
                <a:latin typeface="Arial"/>
              </a:rPr>
              <a:t>vốn</a:t>
            </a:r>
            <a:r>
              <a:rPr lang="vi-VN" sz="1200">
                <a:solidFill>
                  <a:srgbClr val="000000"/>
                </a:solidFill>
                <a:latin typeface="Arial"/>
              </a:rPr>
              <a:t> </a:t>
            </a:r>
            <a:r>
              <a:rPr lang="vi-VN" sz="1200" err="1">
                <a:solidFill>
                  <a:srgbClr val="000000"/>
                </a:solidFill>
                <a:latin typeface="Arial"/>
              </a:rPr>
              <a:t>sử</a:t>
            </a:r>
            <a:r>
              <a:rPr lang="vi-VN" sz="1200">
                <a:solidFill>
                  <a:srgbClr val="000000"/>
                </a:solidFill>
                <a:latin typeface="Arial"/>
              </a:rPr>
              <a:t> </a:t>
            </a:r>
            <a:r>
              <a:rPr lang="vi-VN" sz="1200" err="1">
                <a:solidFill>
                  <a:srgbClr val="000000"/>
                </a:solidFill>
                <a:latin typeface="Arial"/>
              </a:rPr>
              <a:t>dụng</a:t>
            </a:r>
            <a:r>
              <a:rPr lang="vi-VN" sz="1200">
                <a:solidFill>
                  <a:srgbClr val="000000"/>
                </a:solidFill>
                <a:latin typeface="Arial"/>
              </a:rPr>
              <a:t> </a:t>
            </a:r>
            <a:r>
              <a:rPr lang="en-US" sz="1200">
                <a:solidFill>
                  <a:srgbClr val="000000"/>
                </a:solidFill>
                <a:latin typeface="Arial"/>
              </a:rPr>
              <a:t>c</a:t>
            </a:r>
            <a:r>
              <a:rPr lang="vi-VN" sz="1200">
                <a:solidFill>
                  <a:srgbClr val="000000"/>
                </a:solidFill>
                <a:latin typeface="Arial"/>
              </a:rPr>
              <a:t>ao.</a:t>
            </a:r>
            <a:endParaRPr lang="en-US" sz="1200">
              <a:solidFill>
                <a:srgbClr val="000000"/>
              </a:solidFill>
              <a:latin typeface="Arial"/>
            </a:endParaRPr>
          </a:p>
          <a:p>
            <a:pPr marL="0" lvl="0" indent="0" algn="just">
              <a:lnSpc>
                <a:spcPct val="130000"/>
              </a:lnSpc>
              <a:spcBef>
                <a:spcPts val="300"/>
              </a:spcBef>
              <a:spcAft>
                <a:spcPts val="300"/>
              </a:spcAft>
              <a:buClr>
                <a:srgbClr val="FFE600"/>
              </a:buClr>
              <a:buNone/>
              <a:defRPr/>
            </a:pPr>
            <a:r>
              <a:rPr lang="vi-VN" sz="1200" err="1">
                <a:solidFill>
                  <a:srgbClr val="000000"/>
                </a:solidFill>
                <a:latin typeface="Arial"/>
              </a:rPr>
              <a:t>Thực</a:t>
            </a:r>
            <a:r>
              <a:rPr lang="vi-VN" sz="1200">
                <a:solidFill>
                  <a:srgbClr val="000000"/>
                </a:solidFill>
                <a:latin typeface="Arial"/>
              </a:rPr>
              <a:t> </a:t>
            </a:r>
            <a:r>
              <a:rPr lang="vi-VN" sz="1200" err="1">
                <a:solidFill>
                  <a:srgbClr val="000000"/>
                </a:solidFill>
                <a:latin typeface="Arial"/>
              </a:rPr>
              <a:t>hiện</a:t>
            </a:r>
            <a:r>
              <a:rPr lang="vi-VN" sz="1200">
                <a:solidFill>
                  <a:srgbClr val="000000"/>
                </a:solidFill>
                <a:latin typeface="Arial"/>
              </a:rPr>
              <a:t> </a:t>
            </a:r>
            <a:r>
              <a:rPr lang="vi-VN" sz="1200" err="1">
                <a:solidFill>
                  <a:srgbClr val="000000"/>
                </a:solidFill>
                <a:latin typeface="Arial"/>
              </a:rPr>
              <a:t>chuyển</a:t>
            </a:r>
            <a:r>
              <a:rPr lang="vi-VN" sz="1200">
                <a:solidFill>
                  <a:srgbClr val="000000"/>
                </a:solidFill>
                <a:latin typeface="Arial"/>
              </a:rPr>
              <a:t> </a:t>
            </a:r>
            <a:r>
              <a:rPr lang="vi-VN" sz="1200" err="1">
                <a:solidFill>
                  <a:srgbClr val="000000"/>
                </a:solidFill>
                <a:latin typeface="Arial"/>
              </a:rPr>
              <a:t>đổi</a:t>
            </a:r>
            <a:r>
              <a:rPr lang="vi-VN" sz="1200">
                <a:solidFill>
                  <a:srgbClr val="000000"/>
                </a:solidFill>
                <a:latin typeface="Arial"/>
              </a:rPr>
              <a:t> </a:t>
            </a:r>
            <a:r>
              <a:rPr lang="vi-VN" sz="1200" err="1">
                <a:solidFill>
                  <a:srgbClr val="000000"/>
                </a:solidFill>
                <a:latin typeface="Arial"/>
              </a:rPr>
              <a:t>số</a:t>
            </a:r>
            <a:r>
              <a:rPr lang="vi-VN" sz="1200">
                <a:solidFill>
                  <a:srgbClr val="000000"/>
                </a:solidFill>
                <a:latin typeface="Arial"/>
              </a:rPr>
              <a:t> công </a:t>
            </a:r>
            <a:r>
              <a:rPr lang="vi-VN" sz="1200" err="1">
                <a:solidFill>
                  <a:srgbClr val="000000"/>
                </a:solidFill>
                <a:latin typeface="Arial"/>
              </a:rPr>
              <a:t>nghiệp</a:t>
            </a:r>
            <a:r>
              <a:rPr lang="vi-VN" sz="1200">
                <a:solidFill>
                  <a:srgbClr val="000000"/>
                </a:solidFill>
                <a:latin typeface="Arial"/>
              </a:rPr>
              <a:t>, hay </a:t>
            </a:r>
            <a:r>
              <a:rPr lang="vi-VN" sz="1200" err="1">
                <a:solidFill>
                  <a:srgbClr val="000000"/>
                </a:solidFill>
                <a:latin typeface="Arial"/>
              </a:rPr>
              <a:t>thực</a:t>
            </a:r>
            <a:r>
              <a:rPr lang="vi-VN" sz="1200">
                <a:solidFill>
                  <a:srgbClr val="000000"/>
                </a:solidFill>
                <a:latin typeface="Arial"/>
              </a:rPr>
              <a:t> </a:t>
            </a:r>
            <a:r>
              <a:rPr lang="vi-VN" sz="1200" err="1">
                <a:solidFill>
                  <a:srgbClr val="000000"/>
                </a:solidFill>
                <a:latin typeface="Arial"/>
              </a:rPr>
              <a:t>hành</a:t>
            </a:r>
            <a:r>
              <a:rPr lang="vi-VN" sz="1200">
                <a:solidFill>
                  <a:srgbClr val="000000"/>
                </a:solidFill>
                <a:latin typeface="Arial"/>
              </a:rPr>
              <a:t> công </a:t>
            </a:r>
            <a:r>
              <a:rPr lang="vi-VN" sz="1200" err="1">
                <a:solidFill>
                  <a:srgbClr val="000000"/>
                </a:solidFill>
                <a:latin typeface="Arial"/>
              </a:rPr>
              <a:t>nghiệp</a:t>
            </a:r>
            <a:r>
              <a:rPr lang="vi-VN" sz="1200">
                <a:solidFill>
                  <a:srgbClr val="000000"/>
                </a:solidFill>
                <a:latin typeface="Arial"/>
              </a:rPr>
              <a:t> 4.0 </a:t>
            </a:r>
            <a:r>
              <a:rPr lang="vi-VN" sz="1200" err="1">
                <a:solidFill>
                  <a:srgbClr val="000000"/>
                </a:solidFill>
                <a:latin typeface="Arial"/>
              </a:rPr>
              <a:t>cần</a:t>
            </a:r>
            <a:r>
              <a:rPr lang="vi-VN" sz="1200">
                <a:solidFill>
                  <a:srgbClr val="000000"/>
                </a:solidFill>
                <a:latin typeface="Arial"/>
              </a:rPr>
              <a:t> </a:t>
            </a:r>
            <a:r>
              <a:rPr lang="vi-VN" sz="1200" err="1">
                <a:solidFill>
                  <a:srgbClr val="000000"/>
                </a:solidFill>
                <a:latin typeface="Arial"/>
              </a:rPr>
              <a:t>nhận</a:t>
            </a:r>
            <a:r>
              <a:rPr lang="vi-VN" sz="1200">
                <a:solidFill>
                  <a:srgbClr val="000000"/>
                </a:solidFill>
                <a:latin typeface="Arial"/>
              </a:rPr>
              <a:t> </a:t>
            </a:r>
            <a:r>
              <a:rPr lang="vi-VN" sz="1200" err="1">
                <a:solidFill>
                  <a:srgbClr val="000000"/>
                </a:solidFill>
                <a:latin typeface="Arial"/>
              </a:rPr>
              <a:t>diện</a:t>
            </a:r>
            <a:r>
              <a:rPr lang="vi-VN" sz="1200">
                <a:solidFill>
                  <a:srgbClr val="000000"/>
                </a:solidFill>
                <a:latin typeface="Arial"/>
              </a:rPr>
              <a:t> </a:t>
            </a:r>
            <a:r>
              <a:rPr lang="vi-VN" sz="1200" err="1">
                <a:solidFill>
                  <a:srgbClr val="000000"/>
                </a:solidFill>
                <a:latin typeface="Arial"/>
              </a:rPr>
              <a:t>những</a:t>
            </a:r>
            <a:r>
              <a:rPr lang="vi-VN" sz="1200">
                <a:solidFill>
                  <a:srgbClr val="000000"/>
                </a:solidFill>
                <a:latin typeface="Arial"/>
              </a:rPr>
              <a:t> </a:t>
            </a:r>
            <a:r>
              <a:rPr lang="vi-VN" sz="1200" err="1">
                <a:solidFill>
                  <a:srgbClr val="000000"/>
                </a:solidFill>
                <a:latin typeface="Arial"/>
              </a:rPr>
              <a:t>khác</a:t>
            </a:r>
            <a:r>
              <a:rPr lang="vi-VN" sz="1200">
                <a:solidFill>
                  <a:srgbClr val="000000"/>
                </a:solidFill>
                <a:latin typeface="Arial"/>
              </a:rPr>
              <a:t> </a:t>
            </a:r>
            <a:r>
              <a:rPr lang="vi-VN" sz="1200" err="1">
                <a:solidFill>
                  <a:srgbClr val="000000"/>
                </a:solidFill>
                <a:latin typeface="Arial"/>
              </a:rPr>
              <a:t>biệt</a:t>
            </a:r>
            <a:r>
              <a:rPr lang="vi-VN" sz="1200">
                <a:solidFill>
                  <a:srgbClr val="000000"/>
                </a:solidFill>
                <a:latin typeface="Arial"/>
              </a:rPr>
              <a:t> </a:t>
            </a:r>
            <a:r>
              <a:rPr lang="vi-VN" sz="1200" err="1">
                <a:solidFill>
                  <a:srgbClr val="000000"/>
                </a:solidFill>
                <a:latin typeface="Arial"/>
              </a:rPr>
              <a:t>lớn</a:t>
            </a:r>
            <a:r>
              <a:rPr lang="vi-VN" sz="1200">
                <a:solidFill>
                  <a:srgbClr val="000000"/>
                </a:solidFill>
                <a:latin typeface="Arial"/>
              </a:rPr>
              <a:t> so </a:t>
            </a:r>
            <a:r>
              <a:rPr lang="vi-VN" sz="1200" err="1">
                <a:solidFill>
                  <a:srgbClr val="000000"/>
                </a:solidFill>
                <a:latin typeface="Arial"/>
              </a:rPr>
              <a:t>với</a:t>
            </a:r>
            <a:r>
              <a:rPr lang="vi-VN" sz="1200">
                <a:solidFill>
                  <a:srgbClr val="000000"/>
                </a:solidFill>
                <a:latin typeface="Arial"/>
              </a:rPr>
              <a:t> </a:t>
            </a:r>
            <a:r>
              <a:rPr lang="vi-VN" sz="1200" err="1">
                <a:solidFill>
                  <a:srgbClr val="000000"/>
                </a:solidFill>
                <a:latin typeface="Arial"/>
              </a:rPr>
              <a:t>sản</a:t>
            </a:r>
            <a:r>
              <a:rPr lang="vi-VN" sz="1200">
                <a:solidFill>
                  <a:srgbClr val="000000"/>
                </a:solidFill>
                <a:latin typeface="Arial"/>
              </a:rPr>
              <a:t> </a:t>
            </a:r>
            <a:r>
              <a:rPr lang="vi-VN" sz="1200" err="1">
                <a:solidFill>
                  <a:srgbClr val="000000"/>
                </a:solidFill>
                <a:latin typeface="Arial"/>
              </a:rPr>
              <a:t>xuất</a:t>
            </a:r>
            <a:r>
              <a:rPr lang="vi-VN" sz="1200">
                <a:solidFill>
                  <a:srgbClr val="000000"/>
                </a:solidFill>
                <a:latin typeface="Arial"/>
              </a:rPr>
              <a:t> </a:t>
            </a:r>
            <a:r>
              <a:rPr lang="vi-VN" sz="1200" err="1">
                <a:solidFill>
                  <a:srgbClr val="000000"/>
                </a:solidFill>
                <a:latin typeface="Arial"/>
              </a:rPr>
              <a:t>truyền</a:t>
            </a:r>
            <a:r>
              <a:rPr lang="vi-VN" sz="1200">
                <a:solidFill>
                  <a:srgbClr val="000000"/>
                </a:solidFill>
                <a:latin typeface="Arial"/>
              </a:rPr>
              <a:t> </a:t>
            </a:r>
            <a:r>
              <a:rPr lang="vi-VN" sz="1200" err="1">
                <a:solidFill>
                  <a:srgbClr val="000000"/>
                </a:solidFill>
                <a:latin typeface="Arial"/>
              </a:rPr>
              <a:t>thống</a:t>
            </a:r>
            <a:r>
              <a:rPr lang="vi-VN" sz="1200">
                <a:solidFill>
                  <a:srgbClr val="000000"/>
                </a:solidFill>
                <a:latin typeface="Arial"/>
              </a:rPr>
              <a:t>: </a:t>
            </a:r>
            <a:r>
              <a:rPr lang="vi-VN" sz="1200" err="1">
                <a:solidFill>
                  <a:srgbClr val="000000"/>
                </a:solidFill>
                <a:latin typeface="Arial"/>
              </a:rPr>
              <a:t>Qu</a:t>
            </a:r>
            <a:r>
              <a:rPr lang="en-US" sz="1200">
                <a:solidFill>
                  <a:srgbClr val="000000"/>
                </a:solidFill>
                <a:latin typeface="Arial"/>
              </a:rPr>
              <a:t>y</a:t>
            </a:r>
            <a:r>
              <a:rPr lang="vi-VN" sz="1200">
                <a:solidFill>
                  <a:srgbClr val="000000"/>
                </a:solidFill>
                <a:latin typeface="Arial"/>
              </a:rPr>
              <a:t> </a:t>
            </a:r>
            <a:r>
              <a:rPr lang="vi-VN" sz="1200" err="1">
                <a:solidFill>
                  <a:srgbClr val="000000"/>
                </a:solidFill>
                <a:latin typeface="Arial"/>
              </a:rPr>
              <a:t>trình</a:t>
            </a:r>
            <a:r>
              <a:rPr lang="vi-VN" sz="1200">
                <a:solidFill>
                  <a:srgbClr val="000000"/>
                </a:solidFill>
                <a:latin typeface="Arial"/>
              </a:rPr>
              <a:t> </a:t>
            </a:r>
            <a:r>
              <a:rPr lang="vi-VN" sz="1200" err="1">
                <a:solidFill>
                  <a:srgbClr val="000000"/>
                </a:solidFill>
                <a:latin typeface="Arial"/>
              </a:rPr>
              <a:t>sản</a:t>
            </a:r>
            <a:r>
              <a:rPr lang="vi-VN" sz="1200">
                <a:solidFill>
                  <a:srgbClr val="000000"/>
                </a:solidFill>
                <a:latin typeface="Arial"/>
              </a:rPr>
              <a:t> </a:t>
            </a:r>
            <a:r>
              <a:rPr lang="vi-VN" sz="1200" err="1">
                <a:solidFill>
                  <a:srgbClr val="000000"/>
                </a:solidFill>
                <a:latin typeface="Arial"/>
              </a:rPr>
              <a:t>xuất</a:t>
            </a:r>
            <a:r>
              <a:rPr lang="vi-VN" sz="1200">
                <a:solidFill>
                  <a:srgbClr val="000000"/>
                </a:solidFill>
                <a:latin typeface="Arial"/>
              </a:rPr>
              <a:t> - </a:t>
            </a:r>
            <a:r>
              <a:rPr lang="vi-VN" sz="1200" err="1">
                <a:solidFill>
                  <a:srgbClr val="000000"/>
                </a:solidFill>
                <a:latin typeface="Arial"/>
              </a:rPr>
              <a:t>chuyển</a:t>
            </a:r>
            <a:r>
              <a:rPr lang="vi-VN" sz="1200">
                <a:solidFill>
                  <a:srgbClr val="000000"/>
                </a:solidFill>
                <a:latin typeface="Arial"/>
              </a:rPr>
              <a:t> </a:t>
            </a:r>
            <a:r>
              <a:rPr lang="vi-VN" sz="1200" err="1">
                <a:solidFill>
                  <a:srgbClr val="000000"/>
                </a:solidFill>
                <a:latin typeface="Arial"/>
              </a:rPr>
              <a:t>từ</a:t>
            </a:r>
            <a:r>
              <a:rPr lang="vi-VN" sz="1200">
                <a:solidFill>
                  <a:srgbClr val="000000"/>
                </a:solidFill>
                <a:latin typeface="Arial"/>
              </a:rPr>
              <a:t> </a:t>
            </a:r>
            <a:r>
              <a:rPr lang="vi-VN" sz="1200" err="1">
                <a:solidFill>
                  <a:srgbClr val="000000"/>
                </a:solidFill>
                <a:latin typeface="Arial"/>
              </a:rPr>
              <a:t>cứng</a:t>
            </a:r>
            <a:r>
              <a:rPr lang="vi-VN" sz="1200">
                <a:solidFill>
                  <a:srgbClr val="000000"/>
                </a:solidFill>
                <a:latin typeface="Arial"/>
              </a:rPr>
              <a:t> </a:t>
            </a:r>
            <a:r>
              <a:rPr lang="vi-VN" sz="1200" err="1">
                <a:solidFill>
                  <a:srgbClr val="000000"/>
                </a:solidFill>
                <a:latin typeface="Arial"/>
              </a:rPr>
              <a:t>nhắc</a:t>
            </a:r>
            <a:r>
              <a:rPr lang="vi-VN" sz="1200">
                <a:solidFill>
                  <a:srgbClr val="000000"/>
                </a:solidFill>
                <a:latin typeface="Arial"/>
              </a:rPr>
              <a:t> </a:t>
            </a:r>
            <a:r>
              <a:rPr lang="vi-VN" sz="1200" err="1">
                <a:solidFill>
                  <a:srgbClr val="000000"/>
                </a:solidFill>
                <a:latin typeface="Arial"/>
              </a:rPr>
              <a:t>và</a:t>
            </a:r>
            <a:r>
              <a:rPr lang="vi-VN" sz="1200">
                <a:solidFill>
                  <a:srgbClr val="000000"/>
                </a:solidFill>
                <a:latin typeface="Arial"/>
              </a:rPr>
              <a:t> </a:t>
            </a:r>
            <a:r>
              <a:rPr lang="vi-VN" sz="1200" err="1">
                <a:solidFill>
                  <a:srgbClr val="000000"/>
                </a:solidFill>
                <a:latin typeface="Arial"/>
              </a:rPr>
              <a:t>thủ</a:t>
            </a:r>
            <a:r>
              <a:rPr lang="vi-VN" sz="1200">
                <a:solidFill>
                  <a:srgbClr val="000000"/>
                </a:solidFill>
                <a:latin typeface="Arial"/>
              </a:rPr>
              <a:t> công sang mau </a:t>
            </a:r>
            <a:r>
              <a:rPr lang="vi-VN" sz="1200" err="1">
                <a:solidFill>
                  <a:srgbClr val="000000"/>
                </a:solidFill>
                <a:latin typeface="Arial"/>
              </a:rPr>
              <a:t>lẹ</a:t>
            </a:r>
            <a:r>
              <a:rPr lang="vi-VN" sz="1200">
                <a:solidFill>
                  <a:srgbClr val="000000"/>
                </a:solidFill>
                <a:latin typeface="Arial"/>
              </a:rPr>
              <a:t> </a:t>
            </a:r>
            <a:r>
              <a:rPr lang="vi-VN" sz="1200" err="1">
                <a:solidFill>
                  <a:srgbClr val="000000"/>
                </a:solidFill>
                <a:latin typeface="Arial"/>
              </a:rPr>
              <a:t>và</a:t>
            </a:r>
            <a:r>
              <a:rPr lang="vi-VN" sz="1200">
                <a:solidFill>
                  <a:srgbClr val="000000"/>
                </a:solidFill>
                <a:latin typeface="Arial"/>
              </a:rPr>
              <a:t> </a:t>
            </a:r>
            <a:r>
              <a:rPr lang="vi-VN" sz="1200" err="1">
                <a:solidFill>
                  <a:srgbClr val="000000"/>
                </a:solidFill>
                <a:latin typeface="Arial"/>
              </a:rPr>
              <a:t>tự</a:t>
            </a:r>
            <a:r>
              <a:rPr lang="vi-VN" sz="1200">
                <a:solidFill>
                  <a:srgbClr val="000000"/>
                </a:solidFill>
                <a:latin typeface="Arial"/>
              </a:rPr>
              <a:t> </a:t>
            </a:r>
            <a:r>
              <a:rPr lang="vi-VN" sz="1200" err="1">
                <a:solidFill>
                  <a:srgbClr val="000000"/>
                </a:solidFill>
                <a:latin typeface="Arial"/>
              </a:rPr>
              <a:t>động</a:t>
            </a:r>
            <a:r>
              <a:rPr lang="vi-VN" sz="1200">
                <a:solidFill>
                  <a:srgbClr val="000000"/>
                </a:solidFill>
                <a:latin typeface="Arial"/>
              </a:rPr>
              <a:t>, </a:t>
            </a:r>
            <a:r>
              <a:rPr lang="vi-VN" sz="1200" err="1">
                <a:solidFill>
                  <a:srgbClr val="000000"/>
                </a:solidFill>
                <a:latin typeface="Arial"/>
              </a:rPr>
              <a:t>Sản</a:t>
            </a:r>
            <a:r>
              <a:rPr lang="vi-VN" sz="1200">
                <a:solidFill>
                  <a:srgbClr val="000000"/>
                </a:solidFill>
                <a:latin typeface="Arial"/>
              </a:rPr>
              <a:t> </a:t>
            </a:r>
            <a:r>
              <a:rPr lang="vi-VN" sz="1200" err="1">
                <a:solidFill>
                  <a:srgbClr val="000000"/>
                </a:solidFill>
                <a:latin typeface="Arial"/>
              </a:rPr>
              <a:t>phẩm</a:t>
            </a:r>
            <a:r>
              <a:rPr lang="vi-VN" sz="1200">
                <a:solidFill>
                  <a:srgbClr val="000000"/>
                </a:solidFill>
                <a:latin typeface="Arial"/>
              </a:rPr>
              <a:t> – </a:t>
            </a:r>
            <a:r>
              <a:rPr lang="vi-VN" sz="1200" err="1">
                <a:solidFill>
                  <a:srgbClr val="000000"/>
                </a:solidFill>
                <a:latin typeface="Arial"/>
              </a:rPr>
              <a:t>chuyển</a:t>
            </a:r>
            <a:r>
              <a:rPr lang="vi-VN" sz="1200">
                <a:solidFill>
                  <a:srgbClr val="000000"/>
                </a:solidFill>
                <a:latin typeface="Arial"/>
              </a:rPr>
              <a:t> </a:t>
            </a:r>
            <a:r>
              <a:rPr lang="vi-VN" sz="1200" err="1">
                <a:solidFill>
                  <a:srgbClr val="000000"/>
                </a:solidFill>
                <a:latin typeface="Arial"/>
              </a:rPr>
              <a:t>từ</a:t>
            </a:r>
            <a:r>
              <a:rPr lang="vi-VN" sz="1200">
                <a:solidFill>
                  <a:srgbClr val="000000"/>
                </a:solidFill>
                <a:latin typeface="Arial"/>
              </a:rPr>
              <a:t> tiêu </a:t>
            </a:r>
            <a:r>
              <a:rPr lang="vi-VN" sz="1200" err="1">
                <a:solidFill>
                  <a:srgbClr val="000000"/>
                </a:solidFill>
                <a:latin typeface="Arial"/>
              </a:rPr>
              <a:t>chuẩn</a:t>
            </a:r>
            <a:r>
              <a:rPr lang="vi-VN" sz="1200">
                <a:solidFill>
                  <a:srgbClr val="000000"/>
                </a:solidFill>
                <a:latin typeface="Arial"/>
              </a:rPr>
              <a:t> </a:t>
            </a:r>
            <a:r>
              <a:rPr lang="vi-VN" sz="1200" err="1">
                <a:solidFill>
                  <a:srgbClr val="000000"/>
                </a:solidFill>
                <a:latin typeface="Arial"/>
              </a:rPr>
              <a:t>hoá</a:t>
            </a:r>
            <a:r>
              <a:rPr lang="vi-VN" sz="1200">
                <a:solidFill>
                  <a:srgbClr val="000000"/>
                </a:solidFill>
                <a:latin typeface="Arial"/>
              </a:rPr>
              <a:t> sang </a:t>
            </a:r>
            <a:r>
              <a:rPr lang="vi-VN" sz="1200" err="1">
                <a:solidFill>
                  <a:srgbClr val="000000"/>
                </a:solidFill>
                <a:latin typeface="Arial"/>
              </a:rPr>
              <a:t>cá</a:t>
            </a:r>
            <a:r>
              <a:rPr lang="vi-VN" sz="1200">
                <a:solidFill>
                  <a:srgbClr val="000000"/>
                </a:solidFill>
                <a:latin typeface="Arial"/>
              </a:rPr>
              <a:t> nhân </a:t>
            </a:r>
            <a:r>
              <a:rPr lang="vi-VN" sz="1200" err="1">
                <a:solidFill>
                  <a:srgbClr val="000000"/>
                </a:solidFill>
                <a:latin typeface="Arial"/>
              </a:rPr>
              <a:t>hoá</a:t>
            </a:r>
            <a:r>
              <a:rPr lang="vi-VN" sz="1200">
                <a:solidFill>
                  <a:srgbClr val="000000"/>
                </a:solidFill>
                <a:latin typeface="Arial"/>
              </a:rPr>
              <a:t> </a:t>
            </a:r>
            <a:r>
              <a:rPr lang="vi-VN" sz="1200" err="1">
                <a:solidFill>
                  <a:srgbClr val="000000"/>
                </a:solidFill>
                <a:latin typeface="Arial"/>
              </a:rPr>
              <a:t>và</a:t>
            </a:r>
            <a:r>
              <a:rPr lang="vi-VN" sz="1200">
                <a:solidFill>
                  <a:srgbClr val="000000"/>
                </a:solidFill>
                <a:latin typeface="Arial"/>
              </a:rPr>
              <a:t> </a:t>
            </a:r>
            <a:r>
              <a:rPr lang="vi-VN" sz="1200" err="1">
                <a:solidFill>
                  <a:srgbClr val="000000"/>
                </a:solidFill>
                <a:latin typeface="Arial"/>
              </a:rPr>
              <a:t>tuỳ</a:t>
            </a:r>
            <a:r>
              <a:rPr lang="vi-VN" sz="1200">
                <a:solidFill>
                  <a:srgbClr val="000000"/>
                </a:solidFill>
                <a:latin typeface="Arial"/>
              </a:rPr>
              <a:t> </a:t>
            </a:r>
            <a:r>
              <a:rPr lang="vi-VN" sz="1200" err="1">
                <a:solidFill>
                  <a:srgbClr val="000000"/>
                </a:solidFill>
                <a:latin typeface="Arial"/>
              </a:rPr>
              <a:t>biến</a:t>
            </a:r>
            <a:r>
              <a:rPr lang="vi-VN" sz="1200">
                <a:solidFill>
                  <a:srgbClr val="000000"/>
                </a:solidFill>
                <a:latin typeface="Arial"/>
              </a:rPr>
              <a:t>; qui mô </a:t>
            </a:r>
            <a:r>
              <a:rPr lang="vi-VN" sz="1200" err="1">
                <a:solidFill>
                  <a:srgbClr val="000000"/>
                </a:solidFill>
                <a:latin typeface="Arial"/>
              </a:rPr>
              <a:t>nhà</a:t>
            </a:r>
            <a:r>
              <a:rPr lang="vi-VN" sz="1200">
                <a:solidFill>
                  <a:srgbClr val="000000"/>
                </a:solidFill>
                <a:latin typeface="Arial"/>
              </a:rPr>
              <a:t> </a:t>
            </a:r>
            <a:r>
              <a:rPr lang="vi-VN" sz="1200" err="1">
                <a:solidFill>
                  <a:srgbClr val="000000"/>
                </a:solidFill>
                <a:latin typeface="Arial"/>
              </a:rPr>
              <a:t>máy</a:t>
            </a:r>
            <a:r>
              <a:rPr lang="vi-VN" sz="1200">
                <a:solidFill>
                  <a:srgbClr val="000000"/>
                </a:solidFill>
                <a:latin typeface="Arial"/>
              </a:rPr>
              <a:t> – </a:t>
            </a:r>
            <a:r>
              <a:rPr lang="vi-VN" sz="1200" err="1">
                <a:solidFill>
                  <a:srgbClr val="000000"/>
                </a:solidFill>
                <a:latin typeface="Arial"/>
              </a:rPr>
              <a:t>nhà</a:t>
            </a:r>
            <a:r>
              <a:rPr lang="vi-VN" sz="1200">
                <a:solidFill>
                  <a:srgbClr val="000000"/>
                </a:solidFill>
                <a:latin typeface="Arial"/>
              </a:rPr>
              <a:t> </a:t>
            </a:r>
            <a:r>
              <a:rPr lang="vi-VN" sz="1200" err="1">
                <a:solidFill>
                  <a:srgbClr val="000000"/>
                </a:solidFill>
                <a:latin typeface="Arial"/>
              </a:rPr>
              <a:t>máy</a:t>
            </a:r>
            <a:r>
              <a:rPr lang="vi-VN" sz="1200">
                <a:solidFill>
                  <a:srgbClr val="000000"/>
                </a:solidFill>
                <a:latin typeface="Arial"/>
              </a:rPr>
              <a:t> </a:t>
            </a:r>
            <a:r>
              <a:rPr lang="vi-VN" sz="1200" err="1">
                <a:solidFill>
                  <a:srgbClr val="000000"/>
                </a:solidFill>
                <a:latin typeface="Arial"/>
              </a:rPr>
              <a:t>lớn</a:t>
            </a:r>
            <a:r>
              <a:rPr lang="vi-VN" sz="1200">
                <a:solidFill>
                  <a:srgbClr val="000000"/>
                </a:solidFill>
                <a:latin typeface="Arial"/>
              </a:rPr>
              <a:t> ở </a:t>
            </a:r>
            <a:r>
              <a:rPr lang="vi-VN" sz="1200" err="1">
                <a:solidFill>
                  <a:srgbClr val="000000"/>
                </a:solidFill>
                <a:latin typeface="Arial"/>
              </a:rPr>
              <a:t>các</a:t>
            </a:r>
            <a:r>
              <a:rPr lang="vi-VN" sz="1200">
                <a:solidFill>
                  <a:srgbClr val="000000"/>
                </a:solidFill>
                <a:latin typeface="Arial"/>
              </a:rPr>
              <a:t> </a:t>
            </a:r>
            <a:r>
              <a:rPr lang="vi-VN" sz="1200" err="1">
                <a:solidFill>
                  <a:srgbClr val="000000"/>
                </a:solidFill>
                <a:latin typeface="Arial"/>
              </a:rPr>
              <a:t>vị</a:t>
            </a:r>
            <a:r>
              <a:rPr lang="vi-VN" sz="1200">
                <a:solidFill>
                  <a:srgbClr val="000000"/>
                </a:solidFill>
                <a:latin typeface="Arial"/>
              </a:rPr>
              <a:t> </a:t>
            </a:r>
            <a:r>
              <a:rPr lang="vi-VN" sz="1200" err="1">
                <a:solidFill>
                  <a:srgbClr val="000000"/>
                </a:solidFill>
                <a:latin typeface="Arial"/>
              </a:rPr>
              <a:t>trí</a:t>
            </a:r>
            <a:r>
              <a:rPr lang="vi-VN" sz="1200">
                <a:solidFill>
                  <a:srgbClr val="000000"/>
                </a:solidFill>
                <a:latin typeface="Arial"/>
              </a:rPr>
              <a:t> </a:t>
            </a:r>
            <a:r>
              <a:rPr lang="vi-VN" sz="1200" err="1">
                <a:solidFill>
                  <a:srgbClr val="000000"/>
                </a:solidFill>
                <a:latin typeface="Arial"/>
              </a:rPr>
              <a:t>tập</a:t>
            </a:r>
            <a:r>
              <a:rPr lang="vi-VN" sz="1200">
                <a:solidFill>
                  <a:srgbClr val="000000"/>
                </a:solidFill>
                <a:latin typeface="Arial"/>
              </a:rPr>
              <a:t> trung sang </a:t>
            </a:r>
            <a:r>
              <a:rPr lang="vi-VN" sz="1200" err="1">
                <a:solidFill>
                  <a:srgbClr val="000000"/>
                </a:solidFill>
                <a:latin typeface="Arial"/>
              </a:rPr>
              <a:t>các</a:t>
            </a:r>
            <a:r>
              <a:rPr lang="vi-VN" sz="1200">
                <a:solidFill>
                  <a:srgbClr val="000000"/>
                </a:solidFill>
                <a:latin typeface="Arial"/>
              </a:rPr>
              <a:t> </a:t>
            </a:r>
            <a:r>
              <a:rPr lang="vi-VN" sz="1200" err="1">
                <a:solidFill>
                  <a:srgbClr val="000000"/>
                </a:solidFill>
                <a:latin typeface="Arial"/>
              </a:rPr>
              <a:t>nhà</a:t>
            </a:r>
            <a:r>
              <a:rPr lang="vi-VN" sz="1200">
                <a:solidFill>
                  <a:srgbClr val="000000"/>
                </a:solidFill>
                <a:latin typeface="Arial"/>
              </a:rPr>
              <a:t> </a:t>
            </a:r>
            <a:r>
              <a:rPr lang="vi-VN" sz="1200" err="1">
                <a:solidFill>
                  <a:srgbClr val="000000"/>
                </a:solidFill>
                <a:latin typeface="Arial"/>
              </a:rPr>
              <a:t>máy</a:t>
            </a:r>
            <a:r>
              <a:rPr lang="vi-VN" sz="1200">
                <a:solidFill>
                  <a:srgbClr val="000000"/>
                </a:solidFill>
                <a:latin typeface="Arial"/>
              </a:rPr>
              <a:t> </a:t>
            </a:r>
            <a:r>
              <a:rPr lang="vi-VN" sz="1200" err="1">
                <a:solidFill>
                  <a:srgbClr val="000000"/>
                </a:solidFill>
                <a:latin typeface="Arial"/>
              </a:rPr>
              <a:t>nhỏ</a:t>
            </a:r>
            <a:r>
              <a:rPr lang="vi-VN" sz="1200">
                <a:solidFill>
                  <a:srgbClr val="000000"/>
                </a:solidFill>
                <a:latin typeface="Arial"/>
              </a:rPr>
              <a:t> ở </a:t>
            </a:r>
            <a:r>
              <a:rPr lang="vi-VN" sz="1200" err="1">
                <a:solidFill>
                  <a:srgbClr val="000000"/>
                </a:solidFill>
                <a:latin typeface="Arial"/>
              </a:rPr>
              <a:t>các</a:t>
            </a:r>
            <a:r>
              <a:rPr lang="vi-VN" sz="1200">
                <a:solidFill>
                  <a:srgbClr val="000000"/>
                </a:solidFill>
                <a:latin typeface="Arial"/>
              </a:rPr>
              <a:t> </a:t>
            </a:r>
            <a:r>
              <a:rPr lang="vi-VN" sz="1200" err="1">
                <a:solidFill>
                  <a:srgbClr val="000000"/>
                </a:solidFill>
                <a:latin typeface="Arial"/>
              </a:rPr>
              <a:t>vị</a:t>
            </a:r>
            <a:r>
              <a:rPr lang="vi-VN" sz="1200">
                <a:solidFill>
                  <a:srgbClr val="000000"/>
                </a:solidFill>
                <a:latin typeface="Arial"/>
              </a:rPr>
              <a:t> </a:t>
            </a:r>
            <a:r>
              <a:rPr lang="vi-VN" sz="1200" err="1">
                <a:solidFill>
                  <a:srgbClr val="000000"/>
                </a:solidFill>
                <a:latin typeface="Arial"/>
              </a:rPr>
              <a:t>trí</a:t>
            </a:r>
            <a:r>
              <a:rPr lang="vi-VN" sz="1200">
                <a:solidFill>
                  <a:srgbClr val="000000"/>
                </a:solidFill>
                <a:latin typeface="Arial"/>
              </a:rPr>
              <a:t> phi </a:t>
            </a:r>
            <a:r>
              <a:rPr lang="vi-VN" sz="1200" err="1">
                <a:solidFill>
                  <a:srgbClr val="000000"/>
                </a:solidFill>
                <a:latin typeface="Arial"/>
              </a:rPr>
              <a:t>tập</a:t>
            </a:r>
            <a:r>
              <a:rPr lang="vi-VN" sz="1200">
                <a:solidFill>
                  <a:srgbClr val="000000"/>
                </a:solidFill>
                <a:latin typeface="Arial"/>
              </a:rPr>
              <a:t> trung; </a:t>
            </a:r>
            <a:r>
              <a:rPr lang="vi-VN" sz="1200" err="1">
                <a:solidFill>
                  <a:srgbClr val="000000"/>
                </a:solidFill>
                <a:latin typeface="Arial"/>
              </a:rPr>
              <a:t>chuỗi</a:t>
            </a:r>
            <a:r>
              <a:rPr lang="vi-VN" sz="1200">
                <a:solidFill>
                  <a:srgbClr val="000000"/>
                </a:solidFill>
                <a:latin typeface="Arial"/>
              </a:rPr>
              <a:t> cung </a:t>
            </a:r>
            <a:r>
              <a:rPr lang="vi-VN" sz="1200" err="1">
                <a:solidFill>
                  <a:srgbClr val="000000"/>
                </a:solidFill>
                <a:latin typeface="Arial"/>
              </a:rPr>
              <a:t>ứng</a:t>
            </a:r>
            <a:r>
              <a:rPr lang="vi-VN" sz="1200">
                <a:solidFill>
                  <a:srgbClr val="000000"/>
                </a:solidFill>
                <a:latin typeface="Arial"/>
              </a:rPr>
              <a:t> – </a:t>
            </a:r>
            <a:r>
              <a:rPr lang="vi-VN" sz="1200" err="1">
                <a:solidFill>
                  <a:srgbClr val="000000"/>
                </a:solidFill>
                <a:latin typeface="Arial"/>
              </a:rPr>
              <a:t>chuyển</a:t>
            </a:r>
            <a:r>
              <a:rPr lang="vi-VN" sz="1200">
                <a:solidFill>
                  <a:srgbClr val="000000"/>
                </a:solidFill>
                <a:latin typeface="Arial"/>
              </a:rPr>
              <a:t> </a:t>
            </a:r>
            <a:r>
              <a:rPr lang="vi-VN" sz="1200" err="1">
                <a:solidFill>
                  <a:srgbClr val="000000"/>
                </a:solidFill>
                <a:latin typeface="Arial"/>
              </a:rPr>
              <a:t>từ</a:t>
            </a:r>
            <a:r>
              <a:rPr lang="vi-VN" sz="1200">
                <a:solidFill>
                  <a:srgbClr val="000000"/>
                </a:solidFill>
                <a:latin typeface="Arial"/>
              </a:rPr>
              <a:t> </a:t>
            </a:r>
            <a:r>
              <a:rPr lang="vi-VN" sz="1200" err="1">
                <a:solidFill>
                  <a:srgbClr val="000000"/>
                </a:solidFill>
                <a:latin typeface="Arial"/>
              </a:rPr>
              <a:t>lập</a:t>
            </a:r>
            <a:r>
              <a:rPr lang="vi-VN" sz="1200">
                <a:solidFill>
                  <a:srgbClr val="000000"/>
                </a:solidFill>
                <a:latin typeface="Arial"/>
              </a:rPr>
              <a:t> </a:t>
            </a:r>
            <a:r>
              <a:rPr lang="vi-VN" sz="1200" err="1">
                <a:solidFill>
                  <a:srgbClr val="000000"/>
                </a:solidFill>
                <a:latin typeface="Arial"/>
              </a:rPr>
              <a:t>kế</a:t>
            </a:r>
            <a:r>
              <a:rPr lang="vi-VN" sz="1200">
                <a:solidFill>
                  <a:srgbClr val="000000"/>
                </a:solidFill>
                <a:latin typeface="Arial"/>
              </a:rPr>
              <a:t> </a:t>
            </a:r>
            <a:r>
              <a:rPr lang="vi-VN" sz="1200" err="1">
                <a:solidFill>
                  <a:srgbClr val="000000"/>
                </a:solidFill>
                <a:latin typeface="Arial"/>
              </a:rPr>
              <a:t>hoạch</a:t>
            </a:r>
            <a:r>
              <a:rPr lang="vi-VN" sz="1200">
                <a:solidFill>
                  <a:srgbClr val="000000"/>
                </a:solidFill>
                <a:latin typeface="Arial"/>
              </a:rPr>
              <a:t> </a:t>
            </a:r>
            <a:r>
              <a:rPr lang="vi-VN" sz="1200" err="1">
                <a:solidFill>
                  <a:srgbClr val="000000"/>
                </a:solidFill>
                <a:latin typeface="Arial"/>
              </a:rPr>
              <a:t>dựa</a:t>
            </a:r>
            <a:r>
              <a:rPr lang="vi-VN" sz="1200">
                <a:solidFill>
                  <a:srgbClr val="000000"/>
                </a:solidFill>
                <a:latin typeface="Arial"/>
              </a:rPr>
              <a:t> trên </a:t>
            </a:r>
            <a:r>
              <a:rPr lang="vi-VN" sz="1200" err="1">
                <a:solidFill>
                  <a:srgbClr val="000000"/>
                </a:solidFill>
                <a:latin typeface="Arial"/>
              </a:rPr>
              <a:t>cất</a:t>
            </a:r>
            <a:r>
              <a:rPr lang="vi-VN" sz="1200">
                <a:solidFill>
                  <a:srgbClr val="000000"/>
                </a:solidFill>
                <a:latin typeface="Arial"/>
              </a:rPr>
              <a:t> </a:t>
            </a:r>
            <a:r>
              <a:rPr lang="vi-VN" sz="1200" err="1">
                <a:solidFill>
                  <a:srgbClr val="000000"/>
                </a:solidFill>
                <a:latin typeface="Arial"/>
              </a:rPr>
              <a:t>trữ</a:t>
            </a:r>
            <a:r>
              <a:rPr lang="vi-VN" sz="1200">
                <a:solidFill>
                  <a:srgbClr val="000000"/>
                </a:solidFill>
                <a:latin typeface="Arial"/>
              </a:rPr>
              <a:t> </a:t>
            </a:r>
            <a:r>
              <a:rPr lang="vi-VN" sz="1200" err="1">
                <a:solidFill>
                  <a:srgbClr val="000000"/>
                </a:solidFill>
                <a:latin typeface="Arial"/>
              </a:rPr>
              <a:t>sẵn</a:t>
            </a:r>
            <a:r>
              <a:rPr lang="vi-VN" sz="1200">
                <a:solidFill>
                  <a:srgbClr val="000000"/>
                </a:solidFill>
                <a:latin typeface="Arial"/>
              </a:rPr>
              <a:t> sang </a:t>
            </a:r>
            <a:r>
              <a:rPr lang="vi-VN" sz="1200" err="1">
                <a:solidFill>
                  <a:srgbClr val="000000"/>
                </a:solidFill>
                <a:latin typeface="Arial"/>
              </a:rPr>
              <a:t>động</a:t>
            </a:r>
            <a:r>
              <a:rPr lang="vi-VN" sz="1200">
                <a:solidFill>
                  <a:srgbClr val="000000"/>
                </a:solidFill>
                <a:latin typeface="Arial"/>
              </a:rPr>
              <a:t> </a:t>
            </a:r>
            <a:r>
              <a:rPr lang="vi-VN" sz="1200" err="1">
                <a:solidFill>
                  <a:srgbClr val="000000"/>
                </a:solidFill>
                <a:latin typeface="Arial"/>
              </a:rPr>
              <a:t>và</a:t>
            </a:r>
            <a:r>
              <a:rPr lang="vi-VN" sz="1200">
                <a:solidFill>
                  <a:srgbClr val="000000"/>
                </a:solidFill>
                <a:latin typeface="Arial"/>
              </a:rPr>
              <a:t> </a:t>
            </a:r>
            <a:r>
              <a:rPr lang="vi-VN" sz="1200" err="1">
                <a:solidFill>
                  <a:srgbClr val="000000"/>
                </a:solidFill>
                <a:latin typeface="Arial"/>
              </a:rPr>
              <a:t>có</a:t>
            </a:r>
            <a:r>
              <a:rPr lang="vi-VN" sz="1200">
                <a:solidFill>
                  <a:srgbClr val="000000"/>
                </a:solidFill>
                <a:latin typeface="Arial"/>
              </a:rPr>
              <a:t> </a:t>
            </a:r>
            <a:r>
              <a:rPr lang="vi-VN" sz="1200" err="1">
                <a:solidFill>
                  <a:srgbClr val="000000"/>
                </a:solidFill>
                <a:latin typeface="Arial"/>
              </a:rPr>
              <a:t>tính</a:t>
            </a:r>
            <a:r>
              <a:rPr lang="vi-VN" sz="1200">
                <a:solidFill>
                  <a:srgbClr val="000000"/>
                </a:solidFill>
                <a:latin typeface="Arial"/>
              </a:rPr>
              <a:t> </a:t>
            </a:r>
            <a:r>
              <a:rPr lang="vi-VN" sz="1200" err="1">
                <a:solidFill>
                  <a:srgbClr val="000000"/>
                </a:solidFill>
                <a:latin typeface="Arial"/>
              </a:rPr>
              <a:t>dự</a:t>
            </a:r>
            <a:r>
              <a:rPr lang="vi-VN" sz="1200">
                <a:solidFill>
                  <a:srgbClr val="000000"/>
                </a:solidFill>
                <a:latin typeface="Arial"/>
              </a:rPr>
              <a:t> </a:t>
            </a:r>
            <a:r>
              <a:rPr lang="vi-VN" sz="1200" err="1">
                <a:solidFill>
                  <a:srgbClr val="000000"/>
                </a:solidFill>
                <a:latin typeface="Arial"/>
              </a:rPr>
              <a:t>báo</a:t>
            </a:r>
            <a:r>
              <a:rPr lang="vi-VN" sz="1200">
                <a:solidFill>
                  <a:srgbClr val="000000"/>
                </a:solidFill>
                <a:latin typeface="Arial"/>
              </a:rPr>
              <a:t>; </a:t>
            </a:r>
            <a:r>
              <a:rPr lang="vi-VN" sz="1200" err="1">
                <a:solidFill>
                  <a:srgbClr val="000000"/>
                </a:solidFill>
                <a:latin typeface="Arial"/>
              </a:rPr>
              <a:t>thước</a:t>
            </a:r>
            <a:r>
              <a:rPr lang="vi-VN" sz="1200">
                <a:solidFill>
                  <a:srgbClr val="000000"/>
                </a:solidFill>
                <a:latin typeface="Arial"/>
              </a:rPr>
              <a:t> đo </a:t>
            </a:r>
            <a:r>
              <a:rPr lang="vi-VN" sz="1200" err="1">
                <a:solidFill>
                  <a:srgbClr val="000000"/>
                </a:solidFill>
                <a:latin typeface="Arial"/>
              </a:rPr>
              <a:t>thành</a:t>
            </a:r>
            <a:r>
              <a:rPr lang="vi-VN" sz="1200">
                <a:solidFill>
                  <a:srgbClr val="000000"/>
                </a:solidFill>
                <a:latin typeface="Arial"/>
              </a:rPr>
              <a:t> công – </a:t>
            </a:r>
            <a:r>
              <a:rPr lang="vi-VN" sz="1200" err="1">
                <a:solidFill>
                  <a:srgbClr val="000000"/>
                </a:solidFill>
                <a:latin typeface="Arial"/>
              </a:rPr>
              <a:t>chuyển</a:t>
            </a:r>
            <a:r>
              <a:rPr lang="vi-VN" sz="1200">
                <a:solidFill>
                  <a:srgbClr val="000000"/>
                </a:solidFill>
                <a:latin typeface="Arial"/>
              </a:rPr>
              <a:t> </a:t>
            </a:r>
            <a:r>
              <a:rPr lang="vi-VN" sz="1200" err="1">
                <a:solidFill>
                  <a:srgbClr val="000000"/>
                </a:solidFill>
                <a:latin typeface="Arial"/>
              </a:rPr>
              <a:t>từ</a:t>
            </a:r>
            <a:r>
              <a:rPr lang="vi-VN" sz="1200">
                <a:solidFill>
                  <a:srgbClr val="000000"/>
                </a:solidFill>
                <a:latin typeface="Arial"/>
              </a:rPr>
              <a:t> chi </a:t>
            </a:r>
            <a:r>
              <a:rPr lang="vi-VN" sz="1200" err="1">
                <a:solidFill>
                  <a:srgbClr val="000000"/>
                </a:solidFill>
                <a:latin typeface="Arial"/>
              </a:rPr>
              <a:t>phí</a:t>
            </a:r>
            <a:r>
              <a:rPr lang="vi-VN" sz="1200">
                <a:solidFill>
                  <a:srgbClr val="000000"/>
                </a:solidFill>
                <a:latin typeface="Arial"/>
              </a:rPr>
              <a:t> </a:t>
            </a:r>
            <a:r>
              <a:rPr lang="vi-VN" sz="1200" err="1">
                <a:solidFill>
                  <a:srgbClr val="000000"/>
                </a:solidFill>
                <a:latin typeface="Arial"/>
              </a:rPr>
              <a:t>thấp</a:t>
            </a:r>
            <a:r>
              <a:rPr lang="vi-VN" sz="1200">
                <a:solidFill>
                  <a:srgbClr val="000000"/>
                </a:solidFill>
                <a:latin typeface="Arial"/>
              </a:rPr>
              <a:t>, </a:t>
            </a:r>
            <a:r>
              <a:rPr lang="vi-VN" sz="1200" err="1">
                <a:solidFill>
                  <a:srgbClr val="000000"/>
                </a:solidFill>
                <a:latin typeface="Arial"/>
              </a:rPr>
              <a:t>hiệu</a:t>
            </a:r>
            <a:r>
              <a:rPr lang="vi-VN" sz="1200">
                <a:solidFill>
                  <a:srgbClr val="000000"/>
                </a:solidFill>
                <a:latin typeface="Arial"/>
              </a:rPr>
              <a:t> </a:t>
            </a:r>
            <a:r>
              <a:rPr lang="vi-VN" sz="1200" err="1">
                <a:solidFill>
                  <a:srgbClr val="000000"/>
                </a:solidFill>
                <a:latin typeface="Arial"/>
              </a:rPr>
              <a:t>suất</a:t>
            </a:r>
            <a:r>
              <a:rPr lang="vi-VN" sz="1200">
                <a:solidFill>
                  <a:srgbClr val="000000"/>
                </a:solidFill>
                <a:latin typeface="Arial"/>
              </a:rPr>
              <a:t> cao sang </a:t>
            </a:r>
            <a:r>
              <a:rPr lang="vi-VN" sz="1200" err="1">
                <a:solidFill>
                  <a:srgbClr val="000000"/>
                </a:solidFill>
                <a:latin typeface="Arial"/>
              </a:rPr>
              <a:t>tỷ</a:t>
            </a:r>
            <a:r>
              <a:rPr lang="vi-VN" sz="1200">
                <a:solidFill>
                  <a:srgbClr val="000000"/>
                </a:solidFill>
                <a:latin typeface="Arial"/>
              </a:rPr>
              <a:t> </a:t>
            </a:r>
            <a:r>
              <a:rPr lang="vi-VN" sz="1200" err="1">
                <a:solidFill>
                  <a:srgbClr val="000000"/>
                </a:solidFill>
                <a:latin typeface="Arial"/>
              </a:rPr>
              <a:t>lệ</a:t>
            </a:r>
            <a:r>
              <a:rPr lang="vi-VN" sz="1200">
                <a:solidFill>
                  <a:srgbClr val="000000"/>
                </a:solidFill>
                <a:latin typeface="Arial"/>
              </a:rPr>
              <a:t> thu </a:t>
            </a:r>
            <a:r>
              <a:rPr lang="vi-VN" sz="1200" err="1">
                <a:solidFill>
                  <a:srgbClr val="000000"/>
                </a:solidFill>
                <a:latin typeface="Arial"/>
              </a:rPr>
              <a:t>nhập</a:t>
            </a:r>
            <a:r>
              <a:rPr lang="vi-VN" sz="1200">
                <a:solidFill>
                  <a:srgbClr val="000000"/>
                </a:solidFill>
                <a:latin typeface="Arial"/>
              </a:rPr>
              <a:t> trên </a:t>
            </a:r>
            <a:r>
              <a:rPr lang="vi-VN" sz="1200" err="1">
                <a:solidFill>
                  <a:srgbClr val="000000"/>
                </a:solidFill>
                <a:latin typeface="Arial"/>
              </a:rPr>
              <a:t>vốn</a:t>
            </a:r>
            <a:r>
              <a:rPr lang="vi-VN" sz="1200">
                <a:solidFill>
                  <a:srgbClr val="000000"/>
                </a:solidFill>
                <a:latin typeface="Arial"/>
              </a:rPr>
              <a:t> </a:t>
            </a:r>
            <a:r>
              <a:rPr lang="vi-VN" sz="1200" err="1">
                <a:solidFill>
                  <a:srgbClr val="000000"/>
                </a:solidFill>
                <a:latin typeface="Arial"/>
              </a:rPr>
              <a:t>sử</a:t>
            </a:r>
            <a:r>
              <a:rPr lang="vi-VN" sz="1200">
                <a:solidFill>
                  <a:srgbClr val="000000"/>
                </a:solidFill>
                <a:latin typeface="Arial"/>
              </a:rPr>
              <a:t> </a:t>
            </a:r>
            <a:r>
              <a:rPr lang="vi-VN" sz="1200" err="1">
                <a:solidFill>
                  <a:srgbClr val="000000"/>
                </a:solidFill>
                <a:latin typeface="Arial"/>
              </a:rPr>
              <a:t>dụng</a:t>
            </a:r>
            <a:r>
              <a:rPr lang="vi-VN" sz="1200">
                <a:solidFill>
                  <a:srgbClr val="000000"/>
                </a:solidFill>
                <a:latin typeface="Arial"/>
              </a:rPr>
              <a:t> </a:t>
            </a:r>
            <a:r>
              <a:rPr lang="en-US" sz="1200" err="1">
                <a:solidFill>
                  <a:srgbClr val="000000"/>
                </a:solidFill>
                <a:latin typeface="Arial"/>
              </a:rPr>
              <a:t>cao</a:t>
            </a:r>
            <a:r>
              <a:rPr lang="vi-VN" sz="1200">
                <a:solidFill>
                  <a:srgbClr val="000000"/>
                </a:solidFill>
                <a:latin typeface="Arial"/>
              </a:rPr>
              <a:t>; quan </a:t>
            </a:r>
            <a:r>
              <a:rPr lang="vi-VN" sz="1200" err="1">
                <a:solidFill>
                  <a:srgbClr val="000000"/>
                </a:solidFill>
                <a:latin typeface="Arial"/>
              </a:rPr>
              <a:t>hệ</a:t>
            </a:r>
            <a:r>
              <a:rPr lang="vi-VN" sz="1200">
                <a:solidFill>
                  <a:srgbClr val="000000"/>
                </a:solidFill>
                <a:latin typeface="Arial"/>
              </a:rPr>
              <a:t> </a:t>
            </a:r>
            <a:r>
              <a:rPr lang="vi-VN" sz="1200" err="1">
                <a:solidFill>
                  <a:srgbClr val="000000"/>
                </a:solidFill>
                <a:latin typeface="Arial"/>
              </a:rPr>
              <a:t>khách</a:t>
            </a:r>
            <a:r>
              <a:rPr lang="vi-VN" sz="1200">
                <a:solidFill>
                  <a:srgbClr val="000000"/>
                </a:solidFill>
                <a:latin typeface="Arial"/>
              </a:rPr>
              <a:t> </a:t>
            </a:r>
            <a:r>
              <a:rPr lang="vi-VN" sz="1200" err="1">
                <a:solidFill>
                  <a:srgbClr val="000000"/>
                </a:solidFill>
                <a:latin typeface="Arial"/>
              </a:rPr>
              <a:t>hàng</a:t>
            </a:r>
            <a:r>
              <a:rPr lang="vi-VN" sz="1200">
                <a:solidFill>
                  <a:srgbClr val="000000"/>
                </a:solidFill>
                <a:latin typeface="Arial"/>
              </a:rPr>
              <a:t> – </a:t>
            </a:r>
            <a:r>
              <a:rPr lang="vi-VN" sz="1200" err="1">
                <a:solidFill>
                  <a:srgbClr val="000000"/>
                </a:solidFill>
                <a:latin typeface="Arial"/>
              </a:rPr>
              <a:t>chuyển</a:t>
            </a:r>
            <a:r>
              <a:rPr lang="vi-VN" sz="1200">
                <a:solidFill>
                  <a:srgbClr val="000000"/>
                </a:solidFill>
                <a:latin typeface="Arial"/>
              </a:rPr>
              <a:t> </a:t>
            </a:r>
            <a:r>
              <a:rPr lang="vi-VN" sz="1200" err="1">
                <a:solidFill>
                  <a:srgbClr val="000000"/>
                </a:solidFill>
                <a:latin typeface="Arial"/>
              </a:rPr>
              <a:t>từ</a:t>
            </a:r>
            <a:r>
              <a:rPr lang="vi-VN" sz="1200">
                <a:solidFill>
                  <a:srgbClr val="000000"/>
                </a:solidFill>
                <a:latin typeface="Arial"/>
              </a:rPr>
              <a:t> </a:t>
            </a:r>
            <a:r>
              <a:rPr lang="vi-VN" sz="1200" err="1">
                <a:solidFill>
                  <a:srgbClr val="000000"/>
                </a:solidFill>
                <a:latin typeface="Arial"/>
              </a:rPr>
              <a:t>thấp</a:t>
            </a:r>
            <a:r>
              <a:rPr lang="vi-VN" sz="1200">
                <a:solidFill>
                  <a:srgbClr val="000000"/>
                </a:solidFill>
                <a:latin typeface="Arial"/>
              </a:rPr>
              <a:t> </a:t>
            </a:r>
            <a:r>
              <a:rPr lang="vi-VN" sz="1200" err="1">
                <a:solidFill>
                  <a:srgbClr val="000000"/>
                </a:solidFill>
                <a:latin typeface="Arial"/>
              </a:rPr>
              <a:t>và</a:t>
            </a:r>
            <a:r>
              <a:rPr lang="vi-VN" sz="1200">
                <a:solidFill>
                  <a:srgbClr val="000000"/>
                </a:solidFill>
                <a:latin typeface="Arial"/>
              </a:rPr>
              <a:t> </a:t>
            </a:r>
            <a:r>
              <a:rPr lang="vi-VN" sz="1200" err="1">
                <a:solidFill>
                  <a:srgbClr val="000000"/>
                </a:solidFill>
                <a:latin typeface="Arial"/>
              </a:rPr>
              <a:t>gián</a:t>
            </a:r>
            <a:r>
              <a:rPr lang="vi-VN" sz="1200">
                <a:solidFill>
                  <a:srgbClr val="000000"/>
                </a:solidFill>
                <a:latin typeface="Arial"/>
              </a:rPr>
              <a:t> </a:t>
            </a:r>
            <a:r>
              <a:rPr lang="vi-VN" sz="1200" err="1">
                <a:solidFill>
                  <a:srgbClr val="000000"/>
                </a:solidFill>
                <a:latin typeface="Arial"/>
              </a:rPr>
              <a:t>tiếp</a:t>
            </a:r>
            <a:r>
              <a:rPr lang="vi-VN" sz="1200">
                <a:solidFill>
                  <a:srgbClr val="000000"/>
                </a:solidFill>
                <a:latin typeface="Arial"/>
              </a:rPr>
              <a:t> sang cao </a:t>
            </a:r>
            <a:r>
              <a:rPr lang="vi-VN" sz="1200" err="1">
                <a:solidFill>
                  <a:srgbClr val="000000"/>
                </a:solidFill>
                <a:latin typeface="Arial"/>
              </a:rPr>
              <a:t>và</a:t>
            </a:r>
            <a:r>
              <a:rPr lang="vi-VN" sz="1200">
                <a:solidFill>
                  <a:srgbClr val="000000"/>
                </a:solidFill>
                <a:latin typeface="Arial"/>
              </a:rPr>
              <a:t> </a:t>
            </a:r>
            <a:r>
              <a:rPr lang="vi-VN" sz="1200" err="1">
                <a:solidFill>
                  <a:srgbClr val="000000"/>
                </a:solidFill>
                <a:latin typeface="Arial"/>
              </a:rPr>
              <a:t>trực</a:t>
            </a:r>
            <a:r>
              <a:rPr lang="vi-VN" sz="1200">
                <a:solidFill>
                  <a:srgbClr val="000000"/>
                </a:solidFill>
                <a:latin typeface="Arial"/>
              </a:rPr>
              <a:t> </a:t>
            </a:r>
            <a:r>
              <a:rPr lang="vi-VN" sz="1200" err="1">
                <a:solidFill>
                  <a:srgbClr val="000000"/>
                </a:solidFill>
                <a:latin typeface="Arial"/>
              </a:rPr>
              <a:t>tiếp</a:t>
            </a:r>
            <a:r>
              <a:rPr lang="vi-VN" sz="1200">
                <a:solidFill>
                  <a:srgbClr val="000000"/>
                </a:solidFill>
                <a:latin typeface="Arial"/>
              </a:rPr>
              <a:t>.</a:t>
            </a:r>
            <a:endParaRPr lang="en-US" sz="1200">
              <a:solidFill>
                <a:srgbClr val="000000"/>
              </a:solidFill>
              <a:latin typeface="Arial"/>
            </a:endParaRPr>
          </a:p>
          <a:p>
            <a:pPr marL="0" lvl="0" indent="0" algn="just">
              <a:lnSpc>
                <a:spcPct val="130000"/>
              </a:lnSpc>
              <a:spcBef>
                <a:spcPts val="300"/>
              </a:spcBef>
              <a:spcAft>
                <a:spcPts val="300"/>
              </a:spcAft>
              <a:buClr>
                <a:srgbClr val="FFE600"/>
              </a:buClr>
              <a:buNone/>
              <a:defRPr/>
            </a:pPr>
            <a:r>
              <a:rPr lang="en-US" sz="1200">
                <a:solidFill>
                  <a:srgbClr val="000000"/>
                </a:solidFill>
                <a:latin typeface="Arial"/>
              </a:rPr>
              <a:t>C</a:t>
            </a:r>
            <a:r>
              <a:rPr lang="vi-VN" sz="1200" err="1">
                <a:solidFill>
                  <a:srgbClr val="000000"/>
                </a:solidFill>
                <a:latin typeface="Arial"/>
              </a:rPr>
              <a:t>ác</a:t>
            </a:r>
            <a:r>
              <a:rPr lang="vi-VN" sz="1200">
                <a:solidFill>
                  <a:srgbClr val="000000"/>
                </a:solidFill>
                <a:latin typeface="Arial"/>
              </a:rPr>
              <a:t> doanh </a:t>
            </a:r>
            <a:r>
              <a:rPr lang="vi-VN" sz="1200" err="1">
                <a:solidFill>
                  <a:srgbClr val="000000"/>
                </a:solidFill>
                <a:latin typeface="Arial"/>
              </a:rPr>
              <a:t>nghiệp</a:t>
            </a:r>
            <a:r>
              <a:rPr lang="vi-VN" sz="1200">
                <a:solidFill>
                  <a:srgbClr val="000000"/>
                </a:solidFill>
                <a:latin typeface="Arial"/>
              </a:rPr>
              <a:t> </a:t>
            </a:r>
            <a:r>
              <a:rPr lang="vi-VN" sz="1200" err="1">
                <a:solidFill>
                  <a:srgbClr val="000000"/>
                </a:solidFill>
                <a:latin typeface="Arial"/>
              </a:rPr>
              <a:t>sản</a:t>
            </a:r>
            <a:r>
              <a:rPr lang="vi-VN" sz="1200">
                <a:solidFill>
                  <a:srgbClr val="000000"/>
                </a:solidFill>
                <a:latin typeface="Arial"/>
              </a:rPr>
              <a:t> </a:t>
            </a:r>
            <a:r>
              <a:rPr lang="vi-VN" sz="1200" err="1">
                <a:solidFill>
                  <a:srgbClr val="000000"/>
                </a:solidFill>
                <a:latin typeface="Arial"/>
              </a:rPr>
              <a:t>xuất</a:t>
            </a:r>
            <a:r>
              <a:rPr lang="vi-VN" sz="1200">
                <a:solidFill>
                  <a:srgbClr val="000000"/>
                </a:solidFill>
                <a:latin typeface="Arial"/>
              </a:rPr>
              <a:t> </a:t>
            </a:r>
            <a:r>
              <a:rPr lang="en-US" sz="1200" err="1">
                <a:solidFill>
                  <a:srgbClr val="000000"/>
                </a:solidFill>
                <a:latin typeface="Arial"/>
              </a:rPr>
              <a:t>cần</a:t>
            </a:r>
            <a:r>
              <a:rPr lang="en-US" sz="1200">
                <a:solidFill>
                  <a:srgbClr val="000000"/>
                </a:solidFill>
                <a:latin typeface="Arial"/>
              </a:rPr>
              <a:t> </a:t>
            </a:r>
            <a:r>
              <a:rPr lang="en-US" sz="1200" err="1">
                <a:solidFill>
                  <a:srgbClr val="000000"/>
                </a:solidFill>
                <a:latin typeface="Arial"/>
              </a:rPr>
              <a:t>tận</a:t>
            </a:r>
            <a:r>
              <a:rPr lang="en-US" sz="1200">
                <a:solidFill>
                  <a:srgbClr val="000000"/>
                </a:solidFill>
                <a:latin typeface="Arial"/>
              </a:rPr>
              <a:t> </a:t>
            </a:r>
            <a:r>
              <a:rPr lang="en-US" sz="1200" err="1">
                <a:solidFill>
                  <a:srgbClr val="000000"/>
                </a:solidFill>
                <a:latin typeface="Arial"/>
              </a:rPr>
              <a:t>dụng</a:t>
            </a:r>
            <a:r>
              <a:rPr lang="en-US" sz="1200">
                <a:solidFill>
                  <a:srgbClr val="000000"/>
                </a:solidFill>
                <a:latin typeface="Arial"/>
              </a:rPr>
              <a:t> </a:t>
            </a:r>
            <a:r>
              <a:rPr lang="vi-VN" sz="1200" err="1">
                <a:solidFill>
                  <a:srgbClr val="000000"/>
                </a:solidFill>
                <a:latin typeface="Arial"/>
              </a:rPr>
              <a:t>tính</a:t>
            </a:r>
            <a:r>
              <a:rPr lang="vi-VN" sz="1200">
                <a:solidFill>
                  <a:srgbClr val="000000"/>
                </a:solidFill>
                <a:latin typeface="Arial"/>
              </a:rPr>
              <a:t> </a:t>
            </a:r>
            <a:r>
              <a:rPr lang="vi-VN" sz="1200" err="1">
                <a:solidFill>
                  <a:srgbClr val="000000"/>
                </a:solidFill>
                <a:latin typeface="Arial"/>
              </a:rPr>
              <a:t>hiệu</a:t>
            </a:r>
            <a:r>
              <a:rPr lang="vi-VN" sz="1200">
                <a:solidFill>
                  <a:srgbClr val="000000"/>
                </a:solidFill>
                <a:latin typeface="Arial"/>
              </a:rPr>
              <a:t> </a:t>
            </a:r>
            <a:r>
              <a:rPr lang="vi-VN" sz="1200" err="1">
                <a:solidFill>
                  <a:srgbClr val="000000"/>
                </a:solidFill>
                <a:latin typeface="Arial"/>
              </a:rPr>
              <a:t>quả</a:t>
            </a:r>
            <a:r>
              <a:rPr lang="vi-VN" sz="1200">
                <a:solidFill>
                  <a:srgbClr val="000000"/>
                </a:solidFill>
                <a:latin typeface="Arial"/>
              </a:rPr>
              <a:t> </a:t>
            </a:r>
            <a:r>
              <a:rPr lang="vi-VN" sz="1200" err="1">
                <a:solidFill>
                  <a:srgbClr val="000000"/>
                </a:solidFill>
                <a:latin typeface="Arial"/>
              </a:rPr>
              <a:t>về</a:t>
            </a:r>
            <a:r>
              <a:rPr lang="vi-VN" sz="1200">
                <a:solidFill>
                  <a:srgbClr val="000000"/>
                </a:solidFill>
                <a:latin typeface="Arial"/>
              </a:rPr>
              <a:t> </a:t>
            </a:r>
            <a:r>
              <a:rPr lang="vi-VN" sz="1200" err="1">
                <a:solidFill>
                  <a:srgbClr val="000000"/>
                </a:solidFill>
                <a:latin typeface="Arial"/>
              </a:rPr>
              <a:t>qu</a:t>
            </a:r>
            <a:r>
              <a:rPr lang="en-US" sz="1200">
                <a:solidFill>
                  <a:srgbClr val="000000"/>
                </a:solidFill>
                <a:latin typeface="Arial"/>
              </a:rPr>
              <a:t>y</a:t>
            </a:r>
            <a:r>
              <a:rPr lang="vi-VN" sz="1200">
                <a:solidFill>
                  <a:srgbClr val="000000"/>
                </a:solidFill>
                <a:latin typeface="Arial"/>
              </a:rPr>
              <a:t> mô bên trong, trong khi </a:t>
            </a:r>
            <a:r>
              <a:rPr lang="vi-VN" sz="1200" err="1">
                <a:solidFill>
                  <a:srgbClr val="000000"/>
                </a:solidFill>
                <a:latin typeface="Arial"/>
              </a:rPr>
              <a:t>có</a:t>
            </a:r>
            <a:r>
              <a:rPr lang="vi-VN" sz="1200">
                <a:solidFill>
                  <a:srgbClr val="000000"/>
                </a:solidFill>
                <a:latin typeface="Arial"/>
              </a:rPr>
              <a:t> </a:t>
            </a:r>
            <a:r>
              <a:rPr lang="vi-VN" sz="1200" err="1">
                <a:solidFill>
                  <a:srgbClr val="000000"/>
                </a:solidFill>
                <a:latin typeface="Arial"/>
              </a:rPr>
              <a:t>thể</a:t>
            </a:r>
            <a:r>
              <a:rPr lang="vi-VN" sz="1200">
                <a:solidFill>
                  <a:srgbClr val="000000"/>
                </a:solidFill>
                <a:latin typeface="Arial"/>
              </a:rPr>
              <a:t> tranh </a:t>
            </a:r>
            <a:r>
              <a:rPr lang="vi-VN" sz="1200" err="1">
                <a:solidFill>
                  <a:srgbClr val="000000"/>
                </a:solidFill>
                <a:latin typeface="Arial"/>
              </a:rPr>
              <a:t>thủ</a:t>
            </a:r>
            <a:r>
              <a:rPr lang="vi-VN" sz="1200">
                <a:solidFill>
                  <a:srgbClr val="000000"/>
                </a:solidFill>
                <a:latin typeface="Arial"/>
              </a:rPr>
              <a:t> </a:t>
            </a:r>
            <a:r>
              <a:rPr lang="vi-VN" sz="1200" err="1">
                <a:solidFill>
                  <a:srgbClr val="000000"/>
                </a:solidFill>
                <a:latin typeface="Arial"/>
              </a:rPr>
              <a:t>tính</a:t>
            </a:r>
            <a:r>
              <a:rPr lang="vi-VN" sz="1200">
                <a:solidFill>
                  <a:srgbClr val="000000"/>
                </a:solidFill>
                <a:latin typeface="Arial"/>
              </a:rPr>
              <a:t> </a:t>
            </a:r>
            <a:r>
              <a:rPr lang="vi-VN" sz="1200" err="1">
                <a:solidFill>
                  <a:srgbClr val="000000"/>
                </a:solidFill>
                <a:latin typeface="Arial"/>
              </a:rPr>
              <a:t>tuỳ</a:t>
            </a:r>
            <a:r>
              <a:rPr lang="vi-VN" sz="1200">
                <a:solidFill>
                  <a:srgbClr val="000000"/>
                </a:solidFill>
                <a:latin typeface="Arial"/>
              </a:rPr>
              <a:t> </a:t>
            </a:r>
            <a:r>
              <a:rPr lang="vi-VN" sz="1200" err="1">
                <a:solidFill>
                  <a:srgbClr val="000000"/>
                </a:solidFill>
                <a:latin typeface="Arial"/>
              </a:rPr>
              <a:t>biến</a:t>
            </a:r>
            <a:r>
              <a:rPr lang="vi-VN" sz="1200">
                <a:solidFill>
                  <a:srgbClr val="000000"/>
                </a:solidFill>
                <a:latin typeface="Arial"/>
              </a:rPr>
              <a:t> cao bên </a:t>
            </a:r>
            <a:r>
              <a:rPr lang="vi-VN" sz="1200" err="1">
                <a:solidFill>
                  <a:srgbClr val="000000"/>
                </a:solidFill>
                <a:latin typeface="Arial"/>
              </a:rPr>
              <a:t>ngoài</a:t>
            </a:r>
            <a:r>
              <a:rPr lang="vi-VN" sz="1200">
                <a:solidFill>
                  <a:srgbClr val="000000"/>
                </a:solidFill>
                <a:latin typeface="Arial"/>
              </a:rPr>
              <a:t> </a:t>
            </a:r>
            <a:r>
              <a:rPr lang="vi-VN" sz="1200" err="1">
                <a:solidFill>
                  <a:srgbClr val="000000"/>
                </a:solidFill>
                <a:latin typeface="Arial"/>
              </a:rPr>
              <a:t>để</a:t>
            </a:r>
            <a:r>
              <a:rPr lang="vi-VN" sz="1200">
                <a:solidFill>
                  <a:srgbClr val="000000"/>
                </a:solidFill>
                <a:latin typeface="Arial"/>
              </a:rPr>
              <a:t> </a:t>
            </a:r>
            <a:r>
              <a:rPr lang="vi-VN" sz="1200" err="1">
                <a:solidFill>
                  <a:srgbClr val="000000"/>
                </a:solidFill>
                <a:latin typeface="Arial"/>
              </a:rPr>
              <a:t>phục</a:t>
            </a:r>
            <a:r>
              <a:rPr lang="vi-VN" sz="1200">
                <a:solidFill>
                  <a:srgbClr val="000000"/>
                </a:solidFill>
                <a:latin typeface="Arial"/>
              </a:rPr>
              <a:t> </a:t>
            </a:r>
            <a:r>
              <a:rPr lang="vi-VN" sz="1200" err="1">
                <a:solidFill>
                  <a:srgbClr val="000000"/>
                </a:solidFill>
                <a:latin typeface="Arial"/>
              </a:rPr>
              <a:t>vụ</a:t>
            </a:r>
            <a:r>
              <a:rPr lang="vi-VN" sz="1200">
                <a:solidFill>
                  <a:srgbClr val="000000"/>
                </a:solidFill>
                <a:latin typeface="Arial"/>
              </a:rPr>
              <a:t> </a:t>
            </a:r>
            <a:r>
              <a:rPr lang="vi-VN" sz="1200" err="1">
                <a:solidFill>
                  <a:srgbClr val="000000"/>
                </a:solidFill>
                <a:latin typeface="Arial"/>
              </a:rPr>
              <a:t>các</a:t>
            </a:r>
            <a:r>
              <a:rPr lang="vi-VN" sz="1200">
                <a:solidFill>
                  <a:srgbClr val="000000"/>
                </a:solidFill>
                <a:latin typeface="Arial"/>
              </a:rPr>
              <a:t> </a:t>
            </a:r>
            <a:r>
              <a:rPr lang="vi-VN" sz="1200" err="1">
                <a:solidFill>
                  <a:srgbClr val="000000"/>
                </a:solidFill>
                <a:latin typeface="Arial"/>
              </a:rPr>
              <a:t>khách</a:t>
            </a:r>
            <a:r>
              <a:rPr lang="vi-VN" sz="1200">
                <a:solidFill>
                  <a:srgbClr val="000000"/>
                </a:solidFill>
                <a:latin typeface="Arial"/>
              </a:rPr>
              <a:t> </a:t>
            </a:r>
            <a:r>
              <a:rPr lang="vi-VN" sz="1200" err="1">
                <a:solidFill>
                  <a:srgbClr val="000000"/>
                </a:solidFill>
                <a:latin typeface="Arial"/>
              </a:rPr>
              <a:t>hàng</a:t>
            </a:r>
            <a:r>
              <a:rPr lang="vi-VN" sz="1200">
                <a:solidFill>
                  <a:srgbClr val="000000"/>
                </a:solidFill>
                <a:latin typeface="Arial"/>
              </a:rPr>
              <a:t> </a:t>
            </a:r>
            <a:r>
              <a:rPr lang="en-US" sz="1200" err="1">
                <a:solidFill>
                  <a:srgbClr val="000000"/>
                </a:solidFill>
                <a:latin typeface="Arial"/>
              </a:rPr>
              <a:t>số</a:t>
            </a:r>
            <a:r>
              <a:rPr lang="en-US" sz="1200">
                <a:solidFill>
                  <a:srgbClr val="000000"/>
                </a:solidFill>
                <a:latin typeface="Arial"/>
              </a:rPr>
              <a:t> </a:t>
            </a:r>
            <a:r>
              <a:rPr lang="vi-VN" sz="1200" err="1">
                <a:solidFill>
                  <a:srgbClr val="000000"/>
                </a:solidFill>
                <a:latin typeface="Arial"/>
              </a:rPr>
              <a:t>tốt</a:t>
            </a:r>
            <a:r>
              <a:rPr lang="vi-VN" sz="1200">
                <a:solidFill>
                  <a:srgbClr val="000000"/>
                </a:solidFill>
                <a:latin typeface="Arial"/>
              </a:rPr>
              <a:t> hơn.</a:t>
            </a:r>
            <a:r>
              <a:rPr lang="en-US" sz="1200">
                <a:solidFill>
                  <a:srgbClr val="000000"/>
                </a:solidFill>
                <a:latin typeface="Arial"/>
              </a:rPr>
              <a:t> </a:t>
            </a:r>
            <a:r>
              <a:rPr lang="vi-VN" sz="1200" err="1">
                <a:solidFill>
                  <a:srgbClr val="000000"/>
                </a:solidFill>
                <a:latin typeface="Arial"/>
              </a:rPr>
              <a:t>Lộ</a:t>
            </a:r>
            <a:r>
              <a:rPr lang="vi-VN" sz="1200">
                <a:solidFill>
                  <a:srgbClr val="000000"/>
                </a:solidFill>
                <a:latin typeface="Arial"/>
              </a:rPr>
              <a:t> </a:t>
            </a:r>
            <a:r>
              <a:rPr lang="vi-VN" sz="1200" err="1">
                <a:solidFill>
                  <a:srgbClr val="000000"/>
                </a:solidFill>
                <a:latin typeface="Arial"/>
              </a:rPr>
              <a:t>trình</a:t>
            </a:r>
            <a:r>
              <a:rPr lang="vi-VN" sz="1200">
                <a:solidFill>
                  <a:srgbClr val="000000"/>
                </a:solidFill>
                <a:latin typeface="Arial"/>
              </a:rPr>
              <a:t> </a:t>
            </a:r>
            <a:r>
              <a:rPr lang="vi-VN" sz="1200" err="1">
                <a:solidFill>
                  <a:srgbClr val="000000"/>
                </a:solidFill>
                <a:latin typeface="Arial"/>
              </a:rPr>
              <a:t>chuyển</a:t>
            </a:r>
            <a:r>
              <a:rPr lang="vi-VN" sz="1200">
                <a:solidFill>
                  <a:srgbClr val="000000"/>
                </a:solidFill>
                <a:latin typeface="Arial"/>
              </a:rPr>
              <a:t> </a:t>
            </a:r>
            <a:r>
              <a:rPr lang="vi-VN" sz="1200" err="1">
                <a:solidFill>
                  <a:srgbClr val="000000"/>
                </a:solidFill>
                <a:latin typeface="Arial"/>
              </a:rPr>
              <a:t>đổi</a:t>
            </a:r>
            <a:r>
              <a:rPr lang="vi-VN" sz="1200">
                <a:solidFill>
                  <a:srgbClr val="000000"/>
                </a:solidFill>
                <a:latin typeface="Arial"/>
              </a:rPr>
              <a:t> </a:t>
            </a:r>
            <a:r>
              <a:rPr lang="vi-VN" sz="1200" err="1">
                <a:solidFill>
                  <a:srgbClr val="000000"/>
                </a:solidFill>
                <a:latin typeface="Arial"/>
              </a:rPr>
              <a:t>số</a:t>
            </a:r>
            <a:r>
              <a:rPr lang="vi-VN" sz="1200">
                <a:solidFill>
                  <a:srgbClr val="000000"/>
                </a:solidFill>
                <a:latin typeface="Arial"/>
              </a:rPr>
              <a:t> cho </a:t>
            </a:r>
            <a:r>
              <a:rPr lang="vi-VN" sz="1200" err="1">
                <a:solidFill>
                  <a:srgbClr val="000000"/>
                </a:solidFill>
                <a:latin typeface="Arial"/>
              </a:rPr>
              <a:t>các</a:t>
            </a:r>
            <a:r>
              <a:rPr lang="vi-VN" sz="1200">
                <a:solidFill>
                  <a:srgbClr val="000000"/>
                </a:solidFill>
                <a:latin typeface="Arial"/>
              </a:rPr>
              <a:t> DNNVV </a:t>
            </a:r>
            <a:r>
              <a:rPr lang="vi-VN" sz="1200" err="1">
                <a:solidFill>
                  <a:srgbClr val="000000"/>
                </a:solidFill>
                <a:latin typeface="Arial"/>
              </a:rPr>
              <a:t>ngành</a:t>
            </a:r>
            <a:r>
              <a:rPr lang="vi-VN" sz="1200">
                <a:solidFill>
                  <a:srgbClr val="000000"/>
                </a:solidFill>
                <a:latin typeface="Arial"/>
              </a:rPr>
              <a:t> </a:t>
            </a:r>
            <a:r>
              <a:rPr lang="en-US" sz="1200">
                <a:solidFill>
                  <a:srgbClr val="000000"/>
                </a:solidFill>
                <a:latin typeface="Arial"/>
              </a:rPr>
              <a:t>C</a:t>
            </a:r>
            <a:r>
              <a:rPr lang="vi-VN" sz="1200">
                <a:solidFill>
                  <a:srgbClr val="000000"/>
                </a:solidFill>
                <a:latin typeface="Arial"/>
              </a:rPr>
              <a:t>ông </a:t>
            </a:r>
            <a:r>
              <a:rPr lang="vi-VN" sz="1200" err="1">
                <a:solidFill>
                  <a:srgbClr val="000000"/>
                </a:solidFill>
                <a:latin typeface="Arial"/>
              </a:rPr>
              <a:t>nghiệp</a:t>
            </a:r>
            <a:r>
              <a:rPr lang="vi-VN" sz="1200">
                <a:solidFill>
                  <a:srgbClr val="000000"/>
                </a:solidFill>
                <a:latin typeface="Arial"/>
              </a:rPr>
              <a:t> </a:t>
            </a:r>
            <a:r>
              <a:rPr lang="vi-VN" sz="1200" err="1">
                <a:solidFill>
                  <a:srgbClr val="000000"/>
                </a:solidFill>
                <a:latin typeface="Arial"/>
              </a:rPr>
              <a:t>chế</a:t>
            </a:r>
            <a:r>
              <a:rPr lang="vi-VN" sz="1200">
                <a:solidFill>
                  <a:srgbClr val="000000"/>
                </a:solidFill>
                <a:latin typeface="Arial"/>
              </a:rPr>
              <a:t> </a:t>
            </a:r>
            <a:r>
              <a:rPr lang="vi-VN" sz="1200" err="1">
                <a:solidFill>
                  <a:srgbClr val="000000"/>
                </a:solidFill>
                <a:latin typeface="Arial"/>
              </a:rPr>
              <a:t>biến</a:t>
            </a:r>
            <a:r>
              <a:rPr lang="vi-VN" sz="1200">
                <a:solidFill>
                  <a:srgbClr val="000000"/>
                </a:solidFill>
                <a:latin typeface="Arial"/>
              </a:rPr>
              <a:t>, </a:t>
            </a:r>
            <a:r>
              <a:rPr lang="vi-VN" sz="1200" err="1">
                <a:solidFill>
                  <a:srgbClr val="000000"/>
                </a:solidFill>
                <a:latin typeface="Arial"/>
              </a:rPr>
              <a:t>chế</a:t>
            </a:r>
            <a:r>
              <a:rPr lang="vi-VN" sz="1200">
                <a:solidFill>
                  <a:srgbClr val="000000"/>
                </a:solidFill>
                <a:latin typeface="Arial"/>
              </a:rPr>
              <a:t> </a:t>
            </a:r>
            <a:r>
              <a:rPr lang="vi-VN" sz="1200" err="1">
                <a:solidFill>
                  <a:srgbClr val="000000"/>
                </a:solidFill>
                <a:latin typeface="Arial"/>
              </a:rPr>
              <a:t>tạo</a:t>
            </a:r>
            <a:r>
              <a:rPr lang="vi-VN" sz="1200">
                <a:solidFill>
                  <a:srgbClr val="000000"/>
                </a:solidFill>
                <a:latin typeface="Arial"/>
              </a:rPr>
              <a:t> </a:t>
            </a:r>
            <a:r>
              <a:rPr lang="vi-VN" sz="1200" err="1">
                <a:solidFill>
                  <a:srgbClr val="000000"/>
                </a:solidFill>
                <a:latin typeface="Arial"/>
              </a:rPr>
              <a:t>Việt</a:t>
            </a:r>
            <a:r>
              <a:rPr lang="vi-VN" sz="1200">
                <a:solidFill>
                  <a:srgbClr val="000000"/>
                </a:solidFill>
                <a:latin typeface="Arial"/>
              </a:rPr>
              <a:t> Nam </a:t>
            </a:r>
            <a:r>
              <a:rPr lang="vi-VN" sz="1200" err="1">
                <a:solidFill>
                  <a:srgbClr val="000000"/>
                </a:solidFill>
                <a:latin typeface="Arial"/>
              </a:rPr>
              <a:t>được</a:t>
            </a:r>
            <a:r>
              <a:rPr lang="vi-VN" sz="1200">
                <a:solidFill>
                  <a:srgbClr val="000000"/>
                </a:solidFill>
                <a:latin typeface="Arial"/>
              </a:rPr>
              <a:t> </a:t>
            </a:r>
            <a:r>
              <a:rPr lang="vi-VN" sz="1200" err="1">
                <a:solidFill>
                  <a:srgbClr val="000000"/>
                </a:solidFill>
                <a:latin typeface="Arial"/>
              </a:rPr>
              <a:t>thiết</a:t>
            </a:r>
            <a:r>
              <a:rPr lang="vi-VN" sz="1200">
                <a:solidFill>
                  <a:srgbClr val="000000"/>
                </a:solidFill>
                <a:latin typeface="Arial"/>
              </a:rPr>
              <a:t> </a:t>
            </a:r>
            <a:r>
              <a:rPr lang="vi-VN" sz="1200" err="1">
                <a:solidFill>
                  <a:srgbClr val="000000"/>
                </a:solidFill>
                <a:latin typeface="Arial"/>
              </a:rPr>
              <a:t>kế</a:t>
            </a:r>
            <a:r>
              <a:rPr lang="vi-VN" sz="1200">
                <a:solidFill>
                  <a:srgbClr val="000000"/>
                </a:solidFill>
                <a:latin typeface="Arial"/>
              </a:rPr>
              <a:t> </a:t>
            </a:r>
            <a:r>
              <a:rPr lang="vi-VN" sz="1200" err="1">
                <a:solidFill>
                  <a:srgbClr val="000000"/>
                </a:solidFill>
                <a:latin typeface="Arial"/>
              </a:rPr>
              <a:t>có</a:t>
            </a:r>
            <a:r>
              <a:rPr lang="vi-VN" sz="1200">
                <a:solidFill>
                  <a:srgbClr val="000000"/>
                </a:solidFill>
                <a:latin typeface="Arial"/>
              </a:rPr>
              <a:t> </a:t>
            </a:r>
            <a:r>
              <a:rPr lang="vi-VN" sz="1200" err="1">
                <a:solidFill>
                  <a:srgbClr val="000000"/>
                </a:solidFill>
                <a:latin typeface="Arial"/>
              </a:rPr>
              <a:t>tính</a:t>
            </a:r>
            <a:r>
              <a:rPr lang="vi-VN" sz="1200">
                <a:solidFill>
                  <a:srgbClr val="000000"/>
                </a:solidFill>
                <a:latin typeface="Arial"/>
              </a:rPr>
              <a:t> </a:t>
            </a:r>
            <a:r>
              <a:rPr lang="vi-VN" sz="1200" err="1">
                <a:solidFill>
                  <a:srgbClr val="000000"/>
                </a:solidFill>
                <a:latin typeface="Arial"/>
              </a:rPr>
              <a:t>đến</a:t>
            </a:r>
            <a:r>
              <a:rPr lang="vi-VN" sz="1200">
                <a:solidFill>
                  <a:srgbClr val="000000"/>
                </a:solidFill>
                <a:latin typeface="Arial"/>
              </a:rPr>
              <a:t> </a:t>
            </a:r>
            <a:r>
              <a:rPr lang="vi-VN" sz="1200" err="1">
                <a:solidFill>
                  <a:srgbClr val="000000"/>
                </a:solidFill>
                <a:latin typeface="Arial"/>
              </a:rPr>
              <a:t>đặc</a:t>
            </a:r>
            <a:r>
              <a:rPr lang="vi-VN" sz="1200">
                <a:solidFill>
                  <a:srgbClr val="000000"/>
                </a:solidFill>
                <a:latin typeface="Arial"/>
              </a:rPr>
              <a:t> </a:t>
            </a:r>
            <a:r>
              <a:rPr lang="vi-VN" sz="1200" err="1">
                <a:solidFill>
                  <a:srgbClr val="000000"/>
                </a:solidFill>
                <a:latin typeface="Arial"/>
              </a:rPr>
              <a:t>thù</a:t>
            </a:r>
            <a:r>
              <a:rPr lang="vi-VN" sz="1200">
                <a:solidFill>
                  <a:srgbClr val="000000"/>
                </a:solidFill>
                <a:latin typeface="Arial"/>
              </a:rPr>
              <a:t> </a:t>
            </a:r>
            <a:r>
              <a:rPr lang="vi-VN" sz="1200" err="1">
                <a:solidFill>
                  <a:srgbClr val="000000"/>
                </a:solidFill>
                <a:latin typeface="Arial"/>
              </a:rPr>
              <a:t>của</a:t>
            </a:r>
            <a:r>
              <a:rPr lang="vi-VN" sz="1200">
                <a:solidFill>
                  <a:srgbClr val="000000"/>
                </a:solidFill>
                <a:latin typeface="Arial"/>
              </a:rPr>
              <a:t> </a:t>
            </a:r>
            <a:r>
              <a:rPr lang="vi-VN" sz="1200" err="1">
                <a:solidFill>
                  <a:srgbClr val="000000"/>
                </a:solidFill>
                <a:latin typeface="Arial"/>
              </a:rPr>
              <a:t>các</a:t>
            </a:r>
            <a:r>
              <a:rPr lang="vi-VN" sz="1200">
                <a:solidFill>
                  <a:srgbClr val="000000"/>
                </a:solidFill>
                <a:latin typeface="Arial"/>
              </a:rPr>
              <a:t> DNNVV </a:t>
            </a:r>
            <a:r>
              <a:rPr lang="vi-VN" sz="1200" err="1">
                <a:solidFill>
                  <a:srgbClr val="000000"/>
                </a:solidFill>
                <a:latin typeface="Arial"/>
              </a:rPr>
              <a:t>Việt</a:t>
            </a:r>
            <a:r>
              <a:rPr lang="vi-VN" sz="1200">
                <a:solidFill>
                  <a:srgbClr val="000000"/>
                </a:solidFill>
                <a:latin typeface="Arial"/>
              </a:rPr>
              <a:t> Nam (phân </a:t>
            </a:r>
            <a:r>
              <a:rPr lang="vi-VN" sz="1200" err="1">
                <a:solidFill>
                  <a:srgbClr val="000000"/>
                </a:solidFill>
                <a:latin typeface="Arial"/>
              </a:rPr>
              <a:t>tích</a:t>
            </a:r>
            <a:r>
              <a:rPr lang="vi-VN" sz="1200">
                <a:solidFill>
                  <a:srgbClr val="000000"/>
                </a:solidFill>
                <a:latin typeface="Arial"/>
              </a:rPr>
              <a:t> SWOT); khi </a:t>
            </a:r>
            <a:r>
              <a:rPr lang="vi-VN" sz="1200" err="1">
                <a:solidFill>
                  <a:srgbClr val="000000"/>
                </a:solidFill>
                <a:latin typeface="Arial"/>
              </a:rPr>
              <a:t>hấp</a:t>
            </a:r>
            <a:r>
              <a:rPr lang="vi-VN" sz="1200">
                <a:solidFill>
                  <a:srgbClr val="000000"/>
                </a:solidFill>
                <a:latin typeface="Arial"/>
              </a:rPr>
              <a:t> </a:t>
            </a:r>
            <a:r>
              <a:rPr lang="vi-VN" sz="1200" err="1">
                <a:solidFill>
                  <a:srgbClr val="000000"/>
                </a:solidFill>
                <a:latin typeface="Arial"/>
              </a:rPr>
              <a:t>thụ</a:t>
            </a:r>
            <a:r>
              <a:rPr lang="vi-VN" sz="1200">
                <a:solidFill>
                  <a:srgbClr val="000000"/>
                </a:solidFill>
                <a:latin typeface="Arial"/>
              </a:rPr>
              <a:t> </a:t>
            </a:r>
            <a:r>
              <a:rPr lang="vi-VN" sz="1200" err="1">
                <a:solidFill>
                  <a:srgbClr val="000000"/>
                </a:solidFill>
                <a:latin typeface="Arial"/>
              </a:rPr>
              <a:t>làn</a:t>
            </a:r>
            <a:r>
              <a:rPr lang="vi-VN" sz="1200">
                <a:solidFill>
                  <a:srgbClr val="000000"/>
                </a:solidFill>
                <a:latin typeface="Arial"/>
              </a:rPr>
              <a:t> </a:t>
            </a:r>
            <a:r>
              <a:rPr lang="vi-VN" sz="1200" err="1">
                <a:solidFill>
                  <a:srgbClr val="000000"/>
                </a:solidFill>
                <a:latin typeface="Arial"/>
              </a:rPr>
              <a:t>sóng</a:t>
            </a:r>
            <a:r>
              <a:rPr lang="vi-VN" sz="1200">
                <a:solidFill>
                  <a:srgbClr val="000000"/>
                </a:solidFill>
                <a:latin typeface="Arial"/>
              </a:rPr>
              <a:t> </a:t>
            </a:r>
            <a:r>
              <a:rPr lang="vi-VN" sz="1200" err="1">
                <a:solidFill>
                  <a:srgbClr val="000000"/>
                </a:solidFill>
                <a:latin typeface="Arial"/>
              </a:rPr>
              <a:t>thứ</a:t>
            </a:r>
            <a:r>
              <a:rPr lang="vi-VN" sz="1200">
                <a:solidFill>
                  <a:srgbClr val="000000"/>
                </a:solidFill>
                <a:latin typeface="Arial"/>
              </a:rPr>
              <a:t> 6 </a:t>
            </a:r>
            <a:r>
              <a:rPr lang="vi-VN" sz="1200" err="1">
                <a:solidFill>
                  <a:srgbClr val="000000"/>
                </a:solidFill>
                <a:latin typeface="Arial"/>
              </a:rPr>
              <a:t>của</a:t>
            </a:r>
            <a:r>
              <a:rPr lang="vi-VN" sz="1200">
                <a:solidFill>
                  <a:srgbClr val="000000"/>
                </a:solidFill>
                <a:latin typeface="Arial"/>
              </a:rPr>
              <a:t> </a:t>
            </a:r>
            <a:r>
              <a:rPr lang="vi-VN" sz="1200" err="1">
                <a:solidFill>
                  <a:srgbClr val="000000"/>
                </a:solidFill>
                <a:latin typeface="Arial"/>
              </a:rPr>
              <a:t>các</a:t>
            </a:r>
            <a:r>
              <a:rPr lang="vi-VN" sz="1200">
                <a:solidFill>
                  <a:srgbClr val="000000"/>
                </a:solidFill>
                <a:latin typeface="Arial"/>
              </a:rPr>
              <a:t> </a:t>
            </a:r>
            <a:r>
              <a:rPr lang="vi-VN" sz="1200" err="1">
                <a:solidFill>
                  <a:srgbClr val="000000"/>
                </a:solidFill>
                <a:latin typeface="Arial"/>
              </a:rPr>
              <a:t>tiến</a:t>
            </a:r>
            <a:r>
              <a:rPr lang="vi-VN" sz="1200">
                <a:solidFill>
                  <a:srgbClr val="000000"/>
                </a:solidFill>
                <a:latin typeface="Arial"/>
              </a:rPr>
              <a:t> </a:t>
            </a:r>
            <a:r>
              <a:rPr lang="vi-VN" sz="1200" err="1">
                <a:solidFill>
                  <a:srgbClr val="000000"/>
                </a:solidFill>
                <a:latin typeface="Arial"/>
              </a:rPr>
              <a:t>bộ</a:t>
            </a:r>
            <a:r>
              <a:rPr lang="vi-VN" sz="1200">
                <a:solidFill>
                  <a:srgbClr val="000000"/>
                </a:solidFill>
                <a:latin typeface="Arial"/>
              </a:rPr>
              <a:t> công </a:t>
            </a:r>
            <a:r>
              <a:rPr lang="vi-VN" sz="1200" err="1">
                <a:solidFill>
                  <a:srgbClr val="000000"/>
                </a:solidFill>
                <a:latin typeface="Arial"/>
              </a:rPr>
              <a:t>nghệ</a:t>
            </a:r>
            <a:r>
              <a:rPr lang="vi-VN" sz="1200">
                <a:solidFill>
                  <a:srgbClr val="000000"/>
                </a:solidFill>
                <a:latin typeface="Arial"/>
              </a:rPr>
              <a:t> bao </a:t>
            </a:r>
            <a:r>
              <a:rPr lang="vi-VN" sz="1200" err="1">
                <a:solidFill>
                  <a:srgbClr val="000000"/>
                </a:solidFill>
                <a:latin typeface="Arial"/>
              </a:rPr>
              <a:t>gồm</a:t>
            </a:r>
            <a:r>
              <a:rPr lang="vi-VN" sz="1200">
                <a:solidFill>
                  <a:srgbClr val="000000"/>
                </a:solidFill>
                <a:latin typeface="Arial"/>
              </a:rPr>
              <a:t> </a:t>
            </a:r>
            <a:r>
              <a:rPr lang="vi-VN" sz="1200" err="1">
                <a:solidFill>
                  <a:srgbClr val="000000"/>
                </a:solidFill>
                <a:latin typeface="Arial"/>
              </a:rPr>
              <a:t>thiết</a:t>
            </a:r>
            <a:r>
              <a:rPr lang="vi-VN" sz="1200">
                <a:solidFill>
                  <a:srgbClr val="000000"/>
                </a:solidFill>
                <a:latin typeface="Arial"/>
              </a:rPr>
              <a:t> </a:t>
            </a:r>
            <a:r>
              <a:rPr lang="vi-VN" sz="1200" err="1">
                <a:solidFill>
                  <a:srgbClr val="000000"/>
                </a:solidFill>
                <a:latin typeface="Arial"/>
              </a:rPr>
              <a:t>kế</a:t>
            </a:r>
            <a:r>
              <a:rPr lang="vi-VN" sz="1200">
                <a:solidFill>
                  <a:srgbClr val="000000"/>
                </a:solidFill>
                <a:latin typeface="Arial"/>
              </a:rPr>
              <a:t> </a:t>
            </a:r>
            <a:r>
              <a:rPr lang="vi-VN" sz="1200" err="1">
                <a:solidFill>
                  <a:srgbClr val="000000"/>
                </a:solidFill>
                <a:latin typeface="Arial"/>
              </a:rPr>
              <a:t>tổng</a:t>
            </a:r>
            <a:r>
              <a:rPr lang="vi-VN" sz="1200">
                <a:solidFill>
                  <a:srgbClr val="000000"/>
                </a:solidFill>
                <a:latin typeface="Arial"/>
              </a:rPr>
              <a:t> </a:t>
            </a:r>
            <a:r>
              <a:rPr lang="vi-VN" sz="1200" err="1">
                <a:solidFill>
                  <a:srgbClr val="000000"/>
                </a:solidFill>
                <a:latin typeface="Arial"/>
              </a:rPr>
              <a:t>thể</a:t>
            </a:r>
            <a:r>
              <a:rPr lang="vi-VN" sz="1200">
                <a:solidFill>
                  <a:srgbClr val="000000"/>
                </a:solidFill>
                <a:latin typeface="Arial"/>
              </a:rPr>
              <a:t> </a:t>
            </a:r>
            <a:r>
              <a:rPr lang="vi-VN" sz="1200" err="1">
                <a:solidFill>
                  <a:srgbClr val="000000"/>
                </a:solidFill>
                <a:latin typeface="Arial"/>
              </a:rPr>
              <a:t>hệ</a:t>
            </a:r>
            <a:r>
              <a:rPr lang="vi-VN" sz="1200">
                <a:solidFill>
                  <a:srgbClr val="000000"/>
                </a:solidFill>
                <a:latin typeface="Arial"/>
              </a:rPr>
              <a:t> </a:t>
            </a:r>
            <a:r>
              <a:rPr lang="vi-VN" sz="1200" err="1">
                <a:solidFill>
                  <a:srgbClr val="000000"/>
                </a:solidFill>
                <a:latin typeface="Arial"/>
              </a:rPr>
              <a:t>thống</a:t>
            </a:r>
            <a:r>
              <a:rPr lang="vi-VN" sz="1200">
                <a:solidFill>
                  <a:srgbClr val="000000"/>
                </a:solidFill>
                <a:latin typeface="Arial"/>
              </a:rPr>
              <a:t> (</a:t>
            </a:r>
            <a:r>
              <a:rPr lang="vi-VN" sz="1200" err="1">
                <a:solidFill>
                  <a:srgbClr val="000000"/>
                </a:solidFill>
                <a:latin typeface="Arial"/>
              </a:rPr>
              <a:t>Whole-system-Design</a:t>
            </a:r>
            <a:r>
              <a:rPr lang="vi-VN" sz="1200">
                <a:solidFill>
                  <a:srgbClr val="000000"/>
                </a:solidFill>
                <a:latin typeface="Arial"/>
              </a:rPr>
              <a:t>) </a:t>
            </a:r>
            <a:r>
              <a:rPr lang="vi-VN" sz="1200" err="1">
                <a:solidFill>
                  <a:srgbClr val="000000"/>
                </a:solidFill>
                <a:latin typeface="Arial"/>
              </a:rPr>
              <a:t>và</a:t>
            </a:r>
            <a:r>
              <a:rPr lang="vi-VN" sz="1200">
                <a:solidFill>
                  <a:srgbClr val="000000"/>
                </a:solidFill>
                <a:latin typeface="Arial"/>
              </a:rPr>
              <a:t> </a:t>
            </a:r>
            <a:r>
              <a:rPr lang="vi-VN" sz="1200" err="1">
                <a:solidFill>
                  <a:srgbClr val="000000"/>
                </a:solidFill>
                <a:latin typeface="Arial"/>
              </a:rPr>
              <a:t>sản</a:t>
            </a:r>
            <a:r>
              <a:rPr lang="vi-VN" sz="1200">
                <a:solidFill>
                  <a:srgbClr val="000000"/>
                </a:solidFill>
                <a:latin typeface="Arial"/>
              </a:rPr>
              <a:t> </a:t>
            </a:r>
            <a:r>
              <a:rPr lang="vi-VN" sz="1200" err="1">
                <a:solidFill>
                  <a:srgbClr val="000000"/>
                </a:solidFill>
                <a:latin typeface="Arial"/>
              </a:rPr>
              <a:t>xuất</a:t>
            </a:r>
            <a:r>
              <a:rPr lang="vi-VN" sz="1200">
                <a:solidFill>
                  <a:srgbClr val="000000"/>
                </a:solidFill>
                <a:latin typeface="Arial"/>
              </a:rPr>
              <a:t> </a:t>
            </a:r>
            <a:r>
              <a:rPr lang="vi-VN" sz="1200" err="1">
                <a:solidFill>
                  <a:srgbClr val="000000"/>
                </a:solidFill>
                <a:latin typeface="Arial"/>
              </a:rPr>
              <a:t>vòng</a:t>
            </a:r>
            <a:r>
              <a:rPr lang="vi-VN" sz="1200">
                <a:solidFill>
                  <a:srgbClr val="000000"/>
                </a:solidFill>
                <a:latin typeface="Arial"/>
              </a:rPr>
              <a:t> </a:t>
            </a:r>
            <a:r>
              <a:rPr lang="vi-VN" sz="1200" err="1">
                <a:solidFill>
                  <a:srgbClr val="000000"/>
                </a:solidFill>
                <a:latin typeface="Arial"/>
              </a:rPr>
              <a:t>kín</a:t>
            </a:r>
            <a:r>
              <a:rPr lang="vi-VN" sz="1200">
                <a:solidFill>
                  <a:srgbClr val="000000"/>
                </a:solidFill>
                <a:latin typeface="Arial"/>
              </a:rPr>
              <a:t> (</a:t>
            </a:r>
            <a:r>
              <a:rPr lang="vi-VN" sz="1200" err="1">
                <a:solidFill>
                  <a:srgbClr val="000000"/>
                </a:solidFill>
                <a:latin typeface="Arial"/>
              </a:rPr>
              <a:t>Closed-Loop</a:t>
            </a:r>
            <a:r>
              <a:rPr lang="vi-VN" sz="1200">
                <a:solidFill>
                  <a:srgbClr val="000000"/>
                </a:solidFill>
                <a:latin typeface="Arial"/>
              </a:rPr>
              <a:t> </a:t>
            </a:r>
            <a:r>
              <a:rPr lang="vi-VN" sz="1200" err="1">
                <a:solidFill>
                  <a:srgbClr val="000000"/>
                </a:solidFill>
                <a:latin typeface="Arial"/>
              </a:rPr>
              <a:t>Manufacturing</a:t>
            </a:r>
            <a:r>
              <a:rPr lang="vi-VN" sz="1200">
                <a:solidFill>
                  <a:srgbClr val="000000"/>
                </a:solidFill>
                <a:latin typeface="Arial"/>
              </a:rPr>
              <a:t>); mô </a:t>
            </a:r>
            <a:r>
              <a:rPr lang="vi-VN" sz="1200" err="1">
                <a:solidFill>
                  <a:srgbClr val="000000"/>
                </a:solidFill>
                <a:latin typeface="Arial"/>
              </a:rPr>
              <a:t>hình</a:t>
            </a:r>
            <a:r>
              <a:rPr lang="vi-VN" sz="1200">
                <a:solidFill>
                  <a:srgbClr val="000000"/>
                </a:solidFill>
                <a:latin typeface="Arial"/>
              </a:rPr>
              <a:t> </a:t>
            </a:r>
            <a:r>
              <a:rPr lang="vi-VN" sz="1200" err="1">
                <a:solidFill>
                  <a:srgbClr val="000000"/>
                </a:solidFill>
                <a:latin typeface="Arial"/>
              </a:rPr>
              <a:t>nhà</a:t>
            </a:r>
            <a:r>
              <a:rPr lang="vi-VN" sz="1200">
                <a:solidFill>
                  <a:srgbClr val="000000"/>
                </a:solidFill>
                <a:latin typeface="Arial"/>
              </a:rPr>
              <a:t> </a:t>
            </a:r>
            <a:r>
              <a:rPr lang="vi-VN" sz="1200" err="1">
                <a:solidFill>
                  <a:srgbClr val="000000"/>
                </a:solidFill>
                <a:latin typeface="Arial"/>
              </a:rPr>
              <a:t>máy</a:t>
            </a:r>
            <a:r>
              <a:rPr lang="vi-VN" sz="1200">
                <a:solidFill>
                  <a:srgbClr val="000000"/>
                </a:solidFill>
                <a:latin typeface="Arial"/>
              </a:rPr>
              <a:t> thông minh </a:t>
            </a:r>
            <a:r>
              <a:rPr lang="vi-VN" sz="1200" err="1">
                <a:solidFill>
                  <a:srgbClr val="000000"/>
                </a:solidFill>
                <a:latin typeface="Arial"/>
              </a:rPr>
              <a:t>và</a:t>
            </a:r>
            <a:r>
              <a:rPr lang="vi-VN" sz="1200">
                <a:solidFill>
                  <a:srgbClr val="000000"/>
                </a:solidFill>
                <a:latin typeface="Arial"/>
              </a:rPr>
              <a:t> doanh </a:t>
            </a:r>
            <a:r>
              <a:rPr lang="vi-VN" sz="1200" err="1">
                <a:solidFill>
                  <a:srgbClr val="000000"/>
                </a:solidFill>
                <a:latin typeface="Arial"/>
              </a:rPr>
              <a:t>nghiệp</a:t>
            </a:r>
            <a:r>
              <a:rPr lang="vi-VN" sz="1200">
                <a:solidFill>
                  <a:srgbClr val="000000"/>
                </a:solidFill>
                <a:latin typeface="Arial"/>
              </a:rPr>
              <a:t> </a:t>
            </a:r>
            <a:r>
              <a:rPr lang="vi-VN" sz="1200" err="1">
                <a:solidFill>
                  <a:srgbClr val="000000"/>
                </a:solidFill>
                <a:latin typeface="Arial"/>
              </a:rPr>
              <a:t>số</a:t>
            </a:r>
            <a:r>
              <a:rPr lang="vi-VN" sz="1200">
                <a:solidFill>
                  <a:srgbClr val="000000"/>
                </a:solidFill>
                <a:latin typeface="Arial"/>
              </a:rPr>
              <a:t>; khung thông minh </a:t>
            </a:r>
            <a:r>
              <a:rPr lang="vi-VN" sz="1200" err="1">
                <a:solidFill>
                  <a:srgbClr val="000000"/>
                </a:solidFill>
                <a:latin typeface="Arial"/>
              </a:rPr>
              <a:t>và</a:t>
            </a:r>
            <a:r>
              <a:rPr lang="vi-VN" sz="1200">
                <a:solidFill>
                  <a:srgbClr val="000000"/>
                </a:solidFill>
                <a:latin typeface="Arial"/>
              </a:rPr>
              <a:t> mô </a:t>
            </a:r>
            <a:r>
              <a:rPr lang="vi-VN" sz="1200" err="1">
                <a:solidFill>
                  <a:srgbClr val="000000"/>
                </a:solidFill>
                <a:latin typeface="Arial"/>
              </a:rPr>
              <a:t>hình</a:t>
            </a:r>
            <a:r>
              <a:rPr lang="vi-VN" sz="1200">
                <a:solidFill>
                  <a:srgbClr val="000000"/>
                </a:solidFill>
                <a:latin typeface="Arial"/>
              </a:rPr>
              <a:t> tham </a:t>
            </a:r>
            <a:r>
              <a:rPr lang="vi-VN" sz="1200" err="1">
                <a:solidFill>
                  <a:srgbClr val="000000"/>
                </a:solidFill>
                <a:latin typeface="Arial"/>
              </a:rPr>
              <a:t>chiếu</a:t>
            </a:r>
            <a:r>
              <a:rPr lang="vi-VN" sz="1200">
                <a:solidFill>
                  <a:srgbClr val="000000"/>
                </a:solidFill>
                <a:latin typeface="Arial"/>
              </a:rPr>
              <a:t> cho </a:t>
            </a:r>
            <a:r>
              <a:rPr lang="vi-VN" sz="1200" err="1">
                <a:solidFill>
                  <a:srgbClr val="000000"/>
                </a:solidFill>
                <a:latin typeface="Arial"/>
              </a:rPr>
              <a:t>các</a:t>
            </a:r>
            <a:r>
              <a:rPr lang="vi-VN" sz="1200">
                <a:solidFill>
                  <a:srgbClr val="000000"/>
                </a:solidFill>
                <a:latin typeface="Arial"/>
              </a:rPr>
              <a:t> </a:t>
            </a:r>
            <a:r>
              <a:rPr lang="vi-VN" sz="1200" err="1">
                <a:solidFill>
                  <a:srgbClr val="000000"/>
                </a:solidFill>
                <a:latin typeface="Arial"/>
              </a:rPr>
              <a:t>ngành</a:t>
            </a:r>
            <a:r>
              <a:rPr lang="vi-VN" sz="1200">
                <a:solidFill>
                  <a:srgbClr val="000000"/>
                </a:solidFill>
                <a:latin typeface="Arial"/>
              </a:rPr>
              <a:t> </a:t>
            </a:r>
            <a:r>
              <a:rPr lang="vi-VN" sz="1200" err="1">
                <a:solidFill>
                  <a:srgbClr val="000000"/>
                </a:solidFill>
                <a:latin typeface="Arial"/>
              </a:rPr>
              <a:t>chế</a:t>
            </a:r>
            <a:r>
              <a:rPr lang="vi-VN" sz="1200">
                <a:solidFill>
                  <a:srgbClr val="000000"/>
                </a:solidFill>
                <a:latin typeface="Arial"/>
              </a:rPr>
              <a:t> </a:t>
            </a:r>
            <a:r>
              <a:rPr lang="vi-VN" sz="1200" err="1">
                <a:solidFill>
                  <a:srgbClr val="000000"/>
                </a:solidFill>
                <a:latin typeface="Arial"/>
              </a:rPr>
              <a:t>biến</a:t>
            </a:r>
            <a:r>
              <a:rPr lang="vi-VN" sz="1200">
                <a:solidFill>
                  <a:srgbClr val="000000"/>
                </a:solidFill>
                <a:latin typeface="Arial"/>
              </a:rPr>
              <a:t>, </a:t>
            </a:r>
            <a:r>
              <a:rPr lang="vi-VN" sz="1200" err="1">
                <a:solidFill>
                  <a:srgbClr val="000000"/>
                </a:solidFill>
                <a:latin typeface="Arial"/>
              </a:rPr>
              <a:t>chế</a:t>
            </a:r>
            <a:r>
              <a:rPr lang="vi-VN" sz="1200">
                <a:solidFill>
                  <a:srgbClr val="000000"/>
                </a:solidFill>
                <a:latin typeface="Arial"/>
              </a:rPr>
              <a:t> </a:t>
            </a:r>
            <a:r>
              <a:rPr lang="vi-VN" sz="1200" err="1">
                <a:solidFill>
                  <a:srgbClr val="000000"/>
                </a:solidFill>
                <a:latin typeface="Arial"/>
              </a:rPr>
              <a:t>tạo</a:t>
            </a:r>
            <a:r>
              <a:rPr lang="vi-VN" sz="1200">
                <a:solidFill>
                  <a:srgbClr val="000000"/>
                </a:solidFill>
                <a:latin typeface="Arial"/>
              </a:rPr>
              <a:t>; </a:t>
            </a:r>
            <a:r>
              <a:rPr lang="vi-VN" sz="1200" err="1">
                <a:solidFill>
                  <a:srgbClr val="000000"/>
                </a:solidFill>
                <a:latin typeface="Arial"/>
              </a:rPr>
              <a:t>một</a:t>
            </a:r>
            <a:r>
              <a:rPr lang="vi-VN" sz="1200">
                <a:solidFill>
                  <a:srgbClr val="000000"/>
                </a:solidFill>
                <a:latin typeface="Arial"/>
              </a:rPr>
              <a:t> </a:t>
            </a:r>
            <a:r>
              <a:rPr lang="vi-VN" sz="1200" err="1">
                <a:solidFill>
                  <a:srgbClr val="000000"/>
                </a:solidFill>
                <a:latin typeface="Arial"/>
              </a:rPr>
              <a:t>số</a:t>
            </a:r>
            <a:r>
              <a:rPr lang="vi-VN" sz="1200">
                <a:solidFill>
                  <a:srgbClr val="000000"/>
                </a:solidFill>
                <a:latin typeface="Arial"/>
              </a:rPr>
              <a:t> </a:t>
            </a:r>
            <a:r>
              <a:rPr lang="vi-VN" sz="1200" err="1">
                <a:solidFill>
                  <a:srgbClr val="000000"/>
                </a:solidFill>
                <a:latin typeface="Arial"/>
              </a:rPr>
              <a:t>gợi</a:t>
            </a:r>
            <a:r>
              <a:rPr lang="vi-VN" sz="1200">
                <a:solidFill>
                  <a:srgbClr val="000000"/>
                </a:solidFill>
                <a:latin typeface="Arial"/>
              </a:rPr>
              <a:t> ý trong “</a:t>
            </a:r>
            <a:r>
              <a:rPr lang="vi-VN" sz="1200" err="1">
                <a:solidFill>
                  <a:srgbClr val="000000"/>
                </a:solidFill>
                <a:latin typeface="Arial"/>
              </a:rPr>
              <a:t>Giải</a:t>
            </a:r>
            <a:r>
              <a:rPr lang="vi-VN" sz="1200">
                <a:solidFill>
                  <a:srgbClr val="000000"/>
                </a:solidFill>
                <a:latin typeface="Arial"/>
              </a:rPr>
              <a:t> </a:t>
            </a:r>
            <a:r>
              <a:rPr lang="vi-VN" sz="1200" err="1">
                <a:solidFill>
                  <a:srgbClr val="000000"/>
                </a:solidFill>
                <a:latin typeface="Arial"/>
              </a:rPr>
              <a:t>phóng</a:t>
            </a:r>
            <a:r>
              <a:rPr lang="vi-VN" sz="1200">
                <a:solidFill>
                  <a:srgbClr val="000000"/>
                </a:solidFill>
                <a:latin typeface="Arial"/>
              </a:rPr>
              <a:t> </a:t>
            </a:r>
            <a:r>
              <a:rPr lang="vi-VN" sz="1200" err="1">
                <a:solidFill>
                  <a:srgbClr val="000000"/>
                </a:solidFill>
                <a:latin typeface="Arial"/>
              </a:rPr>
              <a:t>tiềm</a:t>
            </a:r>
            <a:r>
              <a:rPr lang="vi-VN" sz="1200">
                <a:solidFill>
                  <a:srgbClr val="000000"/>
                </a:solidFill>
                <a:latin typeface="Arial"/>
              </a:rPr>
              <a:t> năng công </a:t>
            </a:r>
            <a:r>
              <a:rPr lang="vi-VN" sz="1200" err="1">
                <a:solidFill>
                  <a:srgbClr val="000000"/>
                </a:solidFill>
                <a:latin typeface="Arial"/>
              </a:rPr>
              <a:t>nghiệp</a:t>
            </a:r>
            <a:r>
              <a:rPr lang="vi-VN" sz="1200">
                <a:solidFill>
                  <a:srgbClr val="000000"/>
                </a:solidFill>
                <a:latin typeface="Arial"/>
              </a:rPr>
              <a:t> 4.0 cho </a:t>
            </a:r>
            <a:r>
              <a:rPr lang="vi-VN" sz="1200" err="1">
                <a:solidFill>
                  <a:srgbClr val="000000"/>
                </a:solidFill>
                <a:latin typeface="Arial"/>
              </a:rPr>
              <a:t>các</a:t>
            </a:r>
            <a:r>
              <a:rPr lang="vi-VN" sz="1200">
                <a:solidFill>
                  <a:srgbClr val="000000"/>
                </a:solidFill>
                <a:latin typeface="Arial"/>
              </a:rPr>
              <a:t> </a:t>
            </a:r>
            <a:r>
              <a:rPr lang="vi-VN" sz="1200" err="1">
                <a:solidFill>
                  <a:srgbClr val="000000"/>
                </a:solidFill>
                <a:latin typeface="Arial"/>
              </a:rPr>
              <a:t>quốc</a:t>
            </a:r>
            <a:r>
              <a:rPr lang="vi-VN" sz="1200">
                <a:solidFill>
                  <a:srgbClr val="000000"/>
                </a:solidFill>
                <a:latin typeface="Arial"/>
              </a:rPr>
              <a:t> gia đang </a:t>
            </a:r>
            <a:r>
              <a:rPr lang="vi-VN" sz="1200" err="1">
                <a:solidFill>
                  <a:srgbClr val="000000"/>
                </a:solidFill>
                <a:latin typeface="Arial"/>
              </a:rPr>
              <a:t>phát</a:t>
            </a:r>
            <a:r>
              <a:rPr lang="vi-VN" sz="1200">
                <a:solidFill>
                  <a:srgbClr val="000000"/>
                </a:solidFill>
                <a:latin typeface="Arial"/>
              </a:rPr>
              <a:t> </a:t>
            </a:r>
            <a:r>
              <a:rPr lang="vi-VN" sz="1200" err="1">
                <a:solidFill>
                  <a:srgbClr val="000000"/>
                </a:solidFill>
                <a:latin typeface="Arial"/>
              </a:rPr>
              <a:t>triển</a:t>
            </a:r>
            <a:r>
              <a:rPr lang="vi-VN" sz="1200">
                <a:solidFill>
                  <a:srgbClr val="000000"/>
                </a:solidFill>
                <a:latin typeface="Arial"/>
              </a:rPr>
              <a:t>”; </a:t>
            </a:r>
            <a:r>
              <a:rPr lang="vi-VN" sz="1200" err="1">
                <a:solidFill>
                  <a:srgbClr val="000000"/>
                </a:solidFill>
                <a:latin typeface="Arial"/>
              </a:rPr>
              <a:t>sự</a:t>
            </a:r>
            <a:r>
              <a:rPr lang="vi-VN" sz="1200">
                <a:solidFill>
                  <a:srgbClr val="000000"/>
                </a:solidFill>
                <a:latin typeface="Arial"/>
              </a:rPr>
              <a:t> </a:t>
            </a:r>
            <a:r>
              <a:rPr lang="vi-VN" sz="1200" err="1">
                <a:solidFill>
                  <a:srgbClr val="000000"/>
                </a:solidFill>
                <a:latin typeface="Arial"/>
              </a:rPr>
              <a:t>chín</a:t>
            </a:r>
            <a:r>
              <a:rPr lang="vi-VN" sz="1200">
                <a:solidFill>
                  <a:srgbClr val="000000"/>
                </a:solidFill>
                <a:latin typeface="Arial"/>
              </a:rPr>
              <a:t> </a:t>
            </a:r>
            <a:r>
              <a:rPr lang="vi-VN" sz="1200" err="1">
                <a:solidFill>
                  <a:srgbClr val="000000"/>
                </a:solidFill>
                <a:latin typeface="Arial"/>
              </a:rPr>
              <a:t>muồi</a:t>
            </a:r>
            <a:r>
              <a:rPr lang="vi-VN" sz="1200">
                <a:solidFill>
                  <a:srgbClr val="000000"/>
                </a:solidFill>
                <a:latin typeface="Arial"/>
              </a:rPr>
              <a:t> </a:t>
            </a:r>
            <a:r>
              <a:rPr lang="vi-VN" sz="1200" err="1">
                <a:solidFill>
                  <a:srgbClr val="000000"/>
                </a:solidFill>
                <a:latin typeface="Arial"/>
              </a:rPr>
              <a:t>của</a:t>
            </a:r>
            <a:r>
              <a:rPr lang="vi-VN" sz="1200">
                <a:solidFill>
                  <a:srgbClr val="000000"/>
                </a:solidFill>
                <a:latin typeface="Arial"/>
              </a:rPr>
              <a:t> </a:t>
            </a:r>
            <a:r>
              <a:rPr lang="vi-VN" sz="1200" err="1">
                <a:solidFill>
                  <a:srgbClr val="000000"/>
                </a:solidFill>
                <a:latin typeface="Arial"/>
              </a:rPr>
              <a:t>các</a:t>
            </a:r>
            <a:r>
              <a:rPr lang="vi-VN" sz="1200">
                <a:solidFill>
                  <a:srgbClr val="000000"/>
                </a:solidFill>
                <a:latin typeface="Arial"/>
              </a:rPr>
              <a:t> công </a:t>
            </a:r>
            <a:r>
              <a:rPr lang="vi-VN" sz="1200" err="1">
                <a:solidFill>
                  <a:srgbClr val="000000"/>
                </a:solidFill>
                <a:latin typeface="Arial"/>
              </a:rPr>
              <a:t>nghệ</a:t>
            </a:r>
            <a:r>
              <a:rPr lang="vi-VN" sz="1200">
                <a:solidFill>
                  <a:srgbClr val="000000"/>
                </a:solidFill>
                <a:latin typeface="Arial"/>
              </a:rPr>
              <a:t> </a:t>
            </a:r>
            <a:r>
              <a:rPr lang="vi-VN" sz="1200" err="1">
                <a:solidFill>
                  <a:srgbClr val="000000"/>
                </a:solidFill>
                <a:latin typeface="Arial"/>
              </a:rPr>
              <a:t>và</a:t>
            </a:r>
            <a:r>
              <a:rPr lang="vi-VN" sz="1200">
                <a:solidFill>
                  <a:srgbClr val="000000"/>
                </a:solidFill>
                <a:latin typeface="Arial"/>
              </a:rPr>
              <a:t> Ma </a:t>
            </a:r>
            <a:r>
              <a:rPr lang="vi-VN" sz="1200" err="1">
                <a:solidFill>
                  <a:srgbClr val="000000"/>
                </a:solidFill>
                <a:latin typeface="Arial"/>
              </a:rPr>
              <a:t>trận</a:t>
            </a:r>
            <a:r>
              <a:rPr lang="vi-VN" sz="1200">
                <a:solidFill>
                  <a:srgbClr val="000000"/>
                </a:solidFill>
                <a:latin typeface="Arial"/>
              </a:rPr>
              <a:t> ưu tiên </a:t>
            </a:r>
            <a:r>
              <a:rPr lang="vi-VN" sz="1200" err="1">
                <a:solidFill>
                  <a:srgbClr val="000000"/>
                </a:solidFill>
                <a:latin typeface="Arial"/>
              </a:rPr>
              <a:t>đối</a:t>
            </a:r>
            <a:r>
              <a:rPr lang="vi-VN" sz="1200">
                <a:solidFill>
                  <a:srgbClr val="000000"/>
                </a:solidFill>
                <a:latin typeface="Arial"/>
              </a:rPr>
              <a:t> </a:t>
            </a:r>
            <a:r>
              <a:rPr lang="vi-VN" sz="1200" err="1">
                <a:solidFill>
                  <a:srgbClr val="000000"/>
                </a:solidFill>
                <a:latin typeface="Arial"/>
              </a:rPr>
              <a:t>với</a:t>
            </a:r>
            <a:r>
              <a:rPr lang="vi-VN" sz="1200">
                <a:solidFill>
                  <a:srgbClr val="000000"/>
                </a:solidFill>
                <a:latin typeface="Arial"/>
              </a:rPr>
              <a:t> </a:t>
            </a:r>
            <a:r>
              <a:rPr lang="vi-VN" sz="1200" err="1">
                <a:solidFill>
                  <a:srgbClr val="000000"/>
                </a:solidFill>
                <a:latin typeface="Arial"/>
              </a:rPr>
              <a:t>chiến</a:t>
            </a:r>
            <a:r>
              <a:rPr lang="vi-VN" sz="1200">
                <a:solidFill>
                  <a:srgbClr val="000000"/>
                </a:solidFill>
                <a:latin typeface="Arial"/>
              </a:rPr>
              <a:t> </a:t>
            </a:r>
            <a:r>
              <a:rPr lang="vi-VN" sz="1200" err="1">
                <a:solidFill>
                  <a:srgbClr val="000000"/>
                </a:solidFill>
                <a:latin typeface="Arial"/>
              </a:rPr>
              <a:t>lược</a:t>
            </a:r>
            <a:r>
              <a:rPr lang="vi-VN" sz="1200">
                <a:solidFill>
                  <a:srgbClr val="000000"/>
                </a:solidFill>
                <a:latin typeface="Arial"/>
              </a:rPr>
              <a:t> </a:t>
            </a:r>
            <a:r>
              <a:rPr lang="vi-VN" sz="1200" err="1">
                <a:solidFill>
                  <a:srgbClr val="000000"/>
                </a:solidFill>
                <a:latin typeface="Arial"/>
              </a:rPr>
              <a:t>các</a:t>
            </a:r>
            <a:r>
              <a:rPr lang="vi-VN" sz="1200">
                <a:solidFill>
                  <a:srgbClr val="000000"/>
                </a:solidFill>
                <a:latin typeface="Arial"/>
              </a:rPr>
              <a:t> </a:t>
            </a:r>
            <a:r>
              <a:rPr lang="vi-VN" sz="1200" err="1">
                <a:solidFill>
                  <a:srgbClr val="000000"/>
                </a:solidFill>
                <a:latin typeface="Arial"/>
              </a:rPr>
              <a:t>hoạt</a:t>
            </a:r>
            <a:r>
              <a:rPr lang="vi-VN" sz="1200">
                <a:solidFill>
                  <a:srgbClr val="000000"/>
                </a:solidFill>
                <a:latin typeface="Arial"/>
              </a:rPr>
              <a:t> </a:t>
            </a:r>
            <a:r>
              <a:rPr lang="vi-VN" sz="1200" err="1">
                <a:solidFill>
                  <a:srgbClr val="000000"/>
                </a:solidFill>
                <a:latin typeface="Arial"/>
              </a:rPr>
              <a:t>động</a:t>
            </a:r>
            <a:r>
              <a:rPr lang="vi-VN" sz="1200">
                <a:solidFill>
                  <a:srgbClr val="000000"/>
                </a:solidFill>
                <a:latin typeface="Arial"/>
              </a:rPr>
              <a:t> </a:t>
            </a:r>
            <a:r>
              <a:rPr lang="vi-VN" sz="1200" err="1">
                <a:solidFill>
                  <a:srgbClr val="000000"/>
                </a:solidFill>
                <a:latin typeface="Arial"/>
              </a:rPr>
              <a:t>sản</a:t>
            </a:r>
            <a:r>
              <a:rPr lang="vi-VN" sz="1200">
                <a:solidFill>
                  <a:srgbClr val="000000"/>
                </a:solidFill>
                <a:latin typeface="Arial"/>
              </a:rPr>
              <a:t> </a:t>
            </a:r>
            <a:r>
              <a:rPr lang="vi-VN" sz="1200" err="1">
                <a:solidFill>
                  <a:srgbClr val="000000"/>
                </a:solidFill>
                <a:latin typeface="Arial"/>
              </a:rPr>
              <a:t>xuất</a:t>
            </a:r>
            <a:r>
              <a:rPr lang="vi-VN" sz="1200">
                <a:solidFill>
                  <a:srgbClr val="000000"/>
                </a:solidFill>
                <a:latin typeface="Arial"/>
              </a:rPr>
              <a:t> (</a:t>
            </a:r>
            <a:r>
              <a:rPr lang="vi-VN" sz="1200" err="1">
                <a:solidFill>
                  <a:srgbClr val="000000"/>
                </a:solidFill>
                <a:latin typeface="Arial"/>
              </a:rPr>
              <a:t>Báo</a:t>
            </a:r>
            <a:r>
              <a:rPr lang="vi-VN" sz="1200">
                <a:solidFill>
                  <a:srgbClr val="000000"/>
                </a:solidFill>
                <a:latin typeface="Arial"/>
              </a:rPr>
              <a:t> </a:t>
            </a:r>
            <a:r>
              <a:rPr lang="vi-VN" sz="1200" err="1">
                <a:solidFill>
                  <a:srgbClr val="000000"/>
                </a:solidFill>
                <a:latin typeface="Arial"/>
              </a:rPr>
              <a:t>cáo</a:t>
            </a:r>
            <a:r>
              <a:rPr lang="vi-VN" sz="1200">
                <a:solidFill>
                  <a:srgbClr val="000000"/>
                </a:solidFill>
                <a:latin typeface="Arial"/>
              </a:rPr>
              <a:t> </a:t>
            </a:r>
            <a:r>
              <a:rPr lang="vi-VN" sz="1200" err="1">
                <a:solidFill>
                  <a:srgbClr val="000000"/>
                </a:solidFill>
                <a:latin typeface="Arial"/>
              </a:rPr>
              <a:t>của</a:t>
            </a:r>
            <a:r>
              <a:rPr lang="vi-VN" sz="1200">
                <a:solidFill>
                  <a:srgbClr val="000000"/>
                </a:solidFill>
                <a:latin typeface="Arial"/>
              </a:rPr>
              <a:t> </a:t>
            </a:r>
            <a:r>
              <a:rPr lang="vi-VN" sz="1200" err="1">
                <a:solidFill>
                  <a:srgbClr val="000000"/>
                </a:solidFill>
                <a:latin typeface="Arial"/>
              </a:rPr>
              <a:t>Gartner</a:t>
            </a:r>
            <a:r>
              <a:rPr lang="vi-VN" sz="1200">
                <a:solidFill>
                  <a:srgbClr val="000000"/>
                </a:solidFill>
                <a:latin typeface="Arial"/>
              </a:rPr>
              <a:t>, 2020). </a:t>
            </a:r>
            <a:r>
              <a:rPr lang="en-US" sz="1200" err="1">
                <a:solidFill>
                  <a:srgbClr val="000000"/>
                </a:solidFill>
                <a:latin typeface="Arial"/>
              </a:rPr>
              <a:t>Các</a:t>
            </a:r>
            <a:r>
              <a:rPr lang="en-US" sz="1200">
                <a:solidFill>
                  <a:srgbClr val="000000"/>
                </a:solidFill>
                <a:latin typeface="Arial"/>
              </a:rPr>
              <a:t> </a:t>
            </a:r>
            <a:r>
              <a:rPr lang="en-US" sz="1200" err="1">
                <a:solidFill>
                  <a:srgbClr val="000000"/>
                </a:solidFill>
                <a:latin typeface="Arial"/>
              </a:rPr>
              <a:t>giải</a:t>
            </a:r>
            <a:r>
              <a:rPr lang="en-US" sz="1200">
                <a:solidFill>
                  <a:srgbClr val="000000"/>
                </a:solidFill>
                <a:latin typeface="Arial"/>
              </a:rPr>
              <a:t> </a:t>
            </a:r>
            <a:r>
              <a:rPr lang="en-US" sz="1200" err="1">
                <a:solidFill>
                  <a:srgbClr val="000000"/>
                </a:solidFill>
                <a:latin typeface="Arial"/>
              </a:rPr>
              <a:t>pháp</a:t>
            </a:r>
            <a:r>
              <a:rPr lang="en-US" sz="1200">
                <a:solidFill>
                  <a:srgbClr val="000000"/>
                </a:solidFill>
                <a:latin typeface="Arial"/>
              </a:rPr>
              <a:t> </a:t>
            </a:r>
            <a:r>
              <a:rPr lang="en-US" sz="1200" err="1">
                <a:solidFill>
                  <a:srgbClr val="000000"/>
                </a:solidFill>
                <a:latin typeface="Arial"/>
              </a:rPr>
              <a:t>và</a:t>
            </a:r>
            <a:r>
              <a:rPr lang="en-US" sz="1200">
                <a:solidFill>
                  <a:srgbClr val="000000"/>
                </a:solidFill>
                <a:latin typeface="Arial"/>
              </a:rPr>
              <a:t> </a:t>
            </a:r>
            <a:r>
              <a:rPr lang="en-US" sz="1200" err="1">
                <a:solidFill>
                  <a:srgbClr val="000000"/>
                </a:solidFill>
                <a:latin typeface="Arial"/>
              </a:rPr>
              <a:t>công</a:t>
            </a:r>
            <a:r>
              <a:rPr lang="en-US" sz="1200">
                <a:solidFill>
                  <a:srgbClr val="000000"/>
                </a:solidFill>
                <a:latin typeface="Arial"/>
              </a:rPr>
              <a:t> </a:t>
            </a:r>
            <a:r>
              <a:rPr lang="en-US" sz="1200" err="1">
                <a:solidFill>
                  <a:srgbClr val="000000"/>
                </a:solidFill>
                <a:latin typeface="Arial"/>
              </a:rPr>
              <a:t>nghệ</a:t>
            </a:r>
            <a:r>
              <a:rPr lang="en-US" sz="1200">
                <a:solidFill>
                  <a:srgbClr val="000000"/>
                </a:solidFill>
                <a:latin typeface="Arial"/>
              </a:rPr>
              <a:t> </a:t>
            </a:r>
            <a:r>
              <a:rPr lang="en-US" sz="1200" err="1">
                <a:solidFill>
                  <a:srgbClr val="000000"/>
                </a:solidFill>
                <a:latin typeface="Arial"/>
              </a:rPr>
              <a:t>ưu</a:t>
            </a:r>
            <a:r>
              <a:rPr lang="en-US" sz="1200">
                <a:solidFill>
                  <a:srgbClr val="000000"/>
                </a:solidFill>
                <a:latin typeface="Arial"/>
              </a:rPr>
              <a:t> </a:t>
            </a:r>
            <a:r>
              <a:rPr lang="en-US" sz="1200" err="1">
                <a:solidFill>
                  <a:srgbClr val="000000"/>
                </a:solidFill>
                <a:latin typeface="Arial"/>
              </a:rPr>
              <a:t>tiên</a:t>
            </a:r>
            <a:r>
              <a:rPr lang="en-US" sz="1200">
                <a:solidFill>
                  <a:srgbClr val="000000"/>
                </a:solidFill>
                <a:latin typeface="Arial"/>
              </a:rPr>
              <a:t> </a:t>
            </a:r>
            <a:r>
              <a:rPr lang="en-US" sz="1200" err="1">
                <a:solidFill>
                  <a:srgbClr val="000000"/>
                </a:solidFill>
                <a:latin typeface="Arial"/>
              </a:rPr>
              <a:t>lựa</a:t>
            </a:r>
            <a:r>
              <a:rPr lang="en-US" sz="1200">
                <a:solidFill>
                  <a:srgbClr val="000000"/>
                </a:solidFill>
                <a:latin typeface="Arial"/>
              </a:rPr>
              <a:t> </a:t>
            </a:r>
            <a:r>
              <a:rPr lang="en-US" sz="1200" err="1">
                <a:solidFill>
                  <a:srgbClr val="000000"/>
                </a:solidFill>
                <a:latin typeface="Arial"/>
              </a:rPr>
              <a:t>chọn</a:t>
            </a:r>
            <a:r>
              <a:rPr lang="en-US" sz="1200">
                <a:solidFill>
                  <a:srgbClr val="000000"/>
                </a:solidFill>
                <a:latin typeface="Arial"/>
              </a:rPr>
              <a:t> </a:t>
            </a:r>
            <a:r>
              <a:rPr lang="en-US" sz="1200" err="1">
                <a:solidFill>
                  <a:srgbClr val="000000"/>
                </a:solidFill>
                <a:latin typeface="Arial"/>
              </a:rPr>
              <a:t>định</a:t>
            </a:r>
            <a:r>
              <a:rPr lang="en-US" sz="1200">
                <a:solidFill>
                  <a:srgbClr val="000000"/>
                </a:solidFill>
                <a:latin typeface="Arial"/>
              </a:rPr>
              <a:t> </a:t>
            </a:r>
            <a:r>
              <a:rPr lang="en-US" sz="1200" err="1">
                <a:solidFill>
                  <a:srgbClr val="000000"/>
                </a:solidFill>
                <a:latin typeface="Arial"/>
              </a:rPr>
              <a:t>hướng</a:t>
            </a:r>
            <a:r>
              <a:rPr lang="en-US" sz="1200">
                <a:solidFill>
                  <a:srgbClr val="000000"/>
                </a:solidFill>
                <a:latin typeface="Arial"/>
              </a:rPr>
              <a:t> </a:t>
            </a:r>
            <a:r>
              <a:rPr lang="en-US" sz="1200" err="1">
                <a:solidFill>
                  <a:srgbClr val="000000"/>
                </a:solidFill>
                <a:latin typeface="Arial"/>
              </a:rPr>
              <a:t>cho</a:t>
            </a:r>
            <a:r>
              <a:rPr lang="en-US" sz="1200">
                <a:solidFill>
                  <a:srgbClr val="000000"/>
                </a:solidFill>
                <a:latin typeface="Arial"/>
              </a:rPr>
              <a:t> </a:t>
            </a:r>
            <a:r>
              <a:rPr lang="en-US" sz="1200" err="1">
                <a:solidFill>
                  <a:srgbClr val="000000"/>
                </a:solidFill>
                <a:latin typeface="Arial"/>
              </a:rPr>
              <a:t>các</a:t>
            </a:r>
            <a:r>
              <a:rPr lang="en-US" sz="1200">
                <a:solidFill>
                  <a:srgbClr val="000000"/>
                </a:solidFill>
                <a:latin typeface="Arial"/>
              </a:rPr>
              <a:t> DNNVV </a:t>
            </a:r>
            <a:r>
              <a:rPr lang="en-US" sz="1200" err="1">
                <a:solidFill>
                  <a:srgbClr val="000000"/>
                </a:solidFill>
                <a:latin typeface="Arial"/>
              </a:rPr>
              <a:t>Việt</a:t>
            </a:r>
            <a:r>
              <a:rPr lang="en-US" sz="1200">
                <a:solidFill>
                  <a:srgbClr val="000000"/>
                </a:solidFill>
                <a:latin typeface="Arial"/>
              </a:rPr>
              <a:t> Nam </a:t>
            </a:r>
            <a:r>
              <a:rPr lang="en-US" sz="1200" err="1">
                <a:solidFill>
                  <a:srgbClr val="000000"/>
                </a:solidFill>
                <a:latin typeface="Arial"/>
              </a:rPr>
              <a:t>là</a:t>
            </a:r>
            <a:r>
              <a:rPr lang="en-US" sz="1200">
                <a:solidFill>
                  <a:srgbClr val="000000"/>
                </a:solidFill>
                <a:latin typeface="Arial"/>
              </a:rPr>
              <a:t> </a:t>
            </a:r>
            <a:r>
              <a:rPr lang="en-US" sz="1200" err="1">
                <a:solidFill>
                  <a:srgbClr val="000000"/>
                </a:solidFill>
                <a:latin typeface="Arial"/>
              </a:rPr>
              <a:t>những</a:t>
            </a:r>
            <a:r>
              <a:rPr lang="en-US" sz="1200">
                <a:solidFill>
                  <a:srgbClr val="000000"/>
                </a:solidFill>
                <a:latin typeface="Arial"/>
              </a:rPr>
              <a:t> </a:t>
            </a:r>
            <a:r>
              <a:rPr lang="en-US" sz="1200" err="1">
                <a:solidFill>
                  <a:srgbClr val="000000"/>
                </a:solidFill>
                <a:latin typeface="Arial"/>
              </a:rPr>
              <a:t>cái</a:t>
            </a:r>
            <a:r>
              <a:rPr lang="en-US" sz="1200">
                <a:solidFill>
                  <a:srgbClr val="000000"/>
                </a:solidFill>
                <a:latin typeface="Arial"/>
              </a:rPr>
              <a:t> </a:t>
            </a:r>
            <a:r>
              <a:rPr lang="en-US" sz="1200" err="1">
                <a:solidFill>
                  <a:srgbClr val="000000"/>
                </a:solidFill>
                <a:latin typeface="Arial"/>
              </a:rPr>
              <a:t>tên</a:t>
            </a:r>
            <a:r>
              <a:rPr lang="en-US" sz="1200">
                <a:solidFill>
                  <a:srgbClr val="000000"/>
                </a:solidFill>
                <a:latin typeface="Arial"/>
              </a:rPr>
              <a:t> </a:t>
            </a:r>
            <a:r>
              <a:rPr lang="en-US" sz="1200" err="1">
                <a:solidFill>
                  <a:srgbClr val="000000"/>
                </a:solidFill>
                <a:latin typeface="Arial"/>
              </a:rPr>
              <a:t>đã</a:t>
            </a:r>
            <a:r>
              <a:rPr lang="en-US" sz="1200">
                <a:solidFill>
                  <a:srgbClr val="000000"/>
                </a:solidFill>
                <a:latin typeface="Arial"/>
              </a:rPr>
              <a:t> </a:t>
            </a:r>
            <a:r>
              <a:rPr lang="en-US" sz="1200" err="1">
                <a:solidFill>
                  <a:srgbClr val="000000"/>
                </a:solidFill>
                <a:latin typeface="Arial"/>
              </a:rPr>
              <a:t>và</a:t>
            </a:r>
            <a:r>
              <a:rPr lang="en-US" sz="1200">
                <a:solidFill>
                  <a:srgbClr val="000000"/>
                </a:solidFill>
                <a:latin typeface="Arial"/>
              </a:rPr>
              <a:t> </a:t>
            </a:r>
            <a:r>
              <a:rPr lang="en-US" sz="1200" err="1">
                <a:solidFill>
                  <a:srgbClr val="000000"/>
                </a:solidFill>
                <a:latin typeface="Arial"/>
              </a:rPr>
              <a:t>đang</a:t>
            </a:r>
            <a:r>
              <a:rPr lang="en-US" sz="1200">
                <a:solidFill>
                  <a:srgbClr val="000000"/>
                </a:solidFill>
                <a:latin typeface="Arial"/>
              </a:rPr>
              <a:t> </a:t>
            </a:r>
            <a:r>
              <a:rPr lang="en-US" sz="1200" err="1">
                <a:solidFill>
                  <a:srgbClr val="000000"/>
                </a:solidFill>
                <a:latin typeface="Arial"/>
              </a:rPr>
              <a:t>nằm</a:t>
            </a:r>
            <a:r>
              <a:rPr lang="en-US" sz="1200">
                <a:solidFill>
                  <a:srgbClr val="000000"/>
                </a:solidFill>
                <a:latin typeface="Arial"/>
              </a:rPr>
              <a:t> ở </a:t>
            </a:r>
            <a:r>
              <a:rPr lang="en-US" sz="1200" err="1">
                <a:solidFill>
                  <a:srgbClr val="000000"/>
                </a:solidFill>
                <a:latin typeface="Arial"/>
              </a:rPr>
              <a:t>vùng</a:t>
            </a:r>
            <a:r>
              <a:rPr lang="en-US" sz="1200">
                <a:solidFill>
                  <a:srgbClr val="000000"/>
                </a:solidFill>
                <a:latin typeface="Arial"/>
              </a:rPr>
              <a:t> </a:t>
            </a:r>
            <a:r>
              <a:rPr lang="en-US" sz="1200" err="1">
                <a:solidFill>
                  <a:srgbClr val="000000"/>
                </a:solidFill>
                <a:latin typeface="Arial"/>
              </a:rPr>
              <a:t>đi</a:t>
            </a:r>
            <a:r>
              <a:rPr lang="en-US" sz="1200">
                <a:solidFill>
                  <a:srgbClr val="000000"/>
                </a:solidFill>
                <a:latin typeface="Arial"/>
              </a:rPr>
              <a:t> </a:t>
            </a:r>
            <a:r>
              <a:rPr lang="en-US" sz="1200" err="1">
                <a:solidFill>
                  <a:srgbClr val="000000"/>
                </a:solidFill>
                <a:latin typeface="Arial"/>
              </a:rPr>
              <a:t>vào</a:t>
            </a:r>
            <a:r>
              <a:rPr lang="en-US" sz="1200">
                <a:solidFill>
                  <a:srgbClr val="000000"/>
                </a:solidFill>
                <a:latin typeface="Arial"/>
              </a:rPr>
              <a:t> </a:t>
            </a:r>
            <a:r>
              <a:rPr lang="en-US" sz="1200" err="1">
                <a:solidFill>
                  <a:srgbClr val="000000"/>
                </a:solidFill>
                <a:latin typeface="Arial"/>
              </a:rPr>
              <a:t>hiệu</a:t>
            </a:r>
            <a:r>
              <a:rPr lang="en-US" sz="1200">
                <a:solidFill>
                  <a:srgbClr val="000000"/>
                </a:solidFill>
                <a:latin typeface="Arial"/>
              </a:rPr>
              <a:t> </a:t>
            </a:r>
            <a:r>
              <a:rPr lang="en-US" sz="1200" err="1">
                <a:solidFill>
                  <a:srgbClr val="000000"/>
                </a:solidFill>
                <a:latin typeface="Arial"/>
              </a:rPr>
              <a:t>quả</a:t>
            </a:r>
            <a:r>
              <a:rPr lang="en-US" sz="1200">
                <a:solidFill>
                  <a:srgbClr val="000000"/>
                </a:solidFill>
                <a:latin typeface="Arial"/>
              </a:rPr>
              <a:t> </a:t>
            </a:r>
            <a:r>
              <a:rPr lang="en-US" sz="1200" err="1">
                <a:solidFill>
                  <a:srgbClr val="000000"/>
                </a:solidFill>
                <a:latin typeface="Arial"/>
              </a:rPr>
              <a:t>thực</a:t>
            </a:r>
            <a:r>
              <a:rPr lang="en-US" sz="1200">
                <a:solidFill>
                  <a:srgbClr val="000000"/>
                </a:solidFill>
                <a:latin typeface="Arial"/>
              </a:rPr>
              <a:t> </a:t>
            </a:r>
            <a:r>
              <a:rPr lang="en-US" sz="1200" err="1">
                <a:solidFill>
                  <a:srgbClr val="000000"/>
                </a:solidFill>
                <a:latin typeface="Arial"/>
              </a:rPr>
              <a:t>tế</a:t>
            </a:r>
            <a:r>
              <a:rPr lang="en-US" sz="1200">
                <a:solidFill>
                  <a:srgbClr val="000000"/>
                </a:solidFill>
                <a:latin typeface="Arial"/>
              </a:rPr>
              <a:t>.</a:t>
            </a:r>
          </a:p>
        </p:txBody>
      </p:sp>
      <p:grpSp>
        <p:nvGrpSpPr>
          <p:cNvPr id="11" name="Group 10">
            <a:extLst>
              <a:ext uri="{FF2B5EF4-FFF2-40B4-BE49-F238E27FC236}">
                <a16:creationId xmlns:a16="http://schemas.microsoft.com/office/drawing/2014/main" xmlns="" id="{1A562059-BAFF-4B75-B9A8-3F9BC899FC88}"/>
              </a:ext>
            </a:extLst>
          </p:cNvPr>
          <p:cNvGrpSpPr/>
          <p:nvPr/>
        </p:nvGrpSpPr>
        <p:grpSpPr>
          <a:xfrm>
            <a:off x="0" y="0"/>
            <a:ext cx="6858000" cy="570668"/>
            <a:chOff x="0" y="0"/>
            <a:chExt cx="6858000" cy="570668"/>
          </a:xfrm>
        </p:grpSpPr>
        <p:sp>
          <p:nvSpPr>
            <p:cNvPr id="16" name="object 8">
              <a:extLst>
                <a:ext uri="{FF2B5EF4-FFF2-40B4-BE49-F238E27FC236}">
                  <a16:creationId xmlns:a16="http://schemas.microsoft.com/office/drawing/2014/main" xmlns="" id="{CD1DFDBA-AB6B-46EA-8472-B8058391E241}"/>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bject 2">
              <a:extLst>
                <a:ext uri="{FF2B5EF4-FFF2-40B4-BE49-F238E27FC236}">
                  <a16:creationId xmlns:a16="http://schemas.microsoft.com/office/drawing/2014/main" xmlns="" id="{0CF082BF-F972-4F31-A946-1C8946FDDCB1}"/>
                </a:ext>
              </a:extLst>
            </p:cNvPr>
            <p:cNvSpPr txBox="1"/>
            <p:nvPr/>
          </p:nvSpPr>
          <p:spPr>
            <a:xfrm>
              <a:off x="203868" y="217988"/>
              <a:ext cx="6533815" cy="259045"/>
            </a:xfrm>
            <a:prstGeom prst="rect">
              <a:avLst/>
            </a:prstGeom>
          </p:spPr>
          <p:txBody>
            <a:bodyPr vert="horz" wrap="square" lIns="0" tIns="12700" rIns="0" bIns="0" rtlCol="0">
              <a:spAutoFit/>
            </a:bodyPr>
            <a:lstStyle/>
            <a:p>
              <a:pPr marL="12700" lvl="0">
                <a:spcBef>
                  <a:spcPts val="100"/>
                </a:spcBef>
                <a:defRPr/>
              </a:pPr>
              <a:r>
                <a:rPr lang="en-US" sz="1600" b="1" err="1">
                  <a:solidFill>
                    <a:srgbClr val="947C00"/>
                  </a:solidFill>
                  <a:latin typeface="Arial" panose="020B0604020202020204" pitchFamily="34" charset="0"/>
                  <a:cs typeface="Arial" panose="020B0604020202020204" pitchFamily="34" charset="0"/>
                </a:rPr>
                <a:t>Phần</a:t>
              </a:r>
              <a:r>
                <a:rPr lang="en-US" sz="1600" b="1">
                  <a:solidFill>
                    <a:srgbClr val="947C00"/>
                  </a:solidFill>
                  <a:latin typeface="Arial" panose="020B0604020202020204" pitchFamily="34" charset="0"/>
                  <a:cs typeface="Arial" panose="020B0604020202020204" pitchFamily="34" charset="0"/>
                </a:rPr>
                <a:t> V. </a:t>
              </a:r>
              <a:r>
                <a:rPr lang="en-US" sz="1600" b="1" err="1">
                  <a:solidFill>
                    <a:srgbClr val="947C00"/>
                  </a:solidFill>
                  <a:latin typeface="Arial" panose="020B0604020202020204" pitchFamily="34" charset="0"/>
                  <a:cs typeface="Arial" panose="020B0604020202020204" pitchFamily="34" charset="0"/>
                </a:rPr>
                <a:t>Chỉ</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dẫn</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các</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giải</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pháp</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công</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nghệ</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theo</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lộ</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trình</a:t>
              </a:r>
              <a:r>
                <a:rPr lang="en-US" sz="1600" b="1">
                  <a:solidFill>
                    <a:srgbClr val="947C00"/>
                  </a:solidFill>
                  <a:latin typeface="Arial" panose="020B0604020202020204" pitchFamily="34" charset="0"/>
                  <a:cs typeface="Arial" panose="020B0604020202020204" pitchFamily="34" charset="0"/>
                </a:rPr>
                <a:t> CĐS</a:t>
              </a:r>
            </a:p>
          </p:txBody>
        </p:sp>
        <p:sp>
          <p:nvSpPr>
            <p:cNvPr id="18" name="object 5">
              <a:extLst>
                <a:ext uri="{FF2B5EF4-FFF2-40B4-BE49-F238E27FC236}">
                  <a16:creationId xmlns:a16="http://schemas.microsoft.com/office/drawing/2014/main" xmlns="" id="{56BEE7C8-AED6-4A4D-8748-3E1E9CCD535B}"/>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xmlns="" id="{30471835-107D-4613-8F9D-AC54D45CD46E}"/>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12279548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52</a:t>
            </a:fld>
            <a:endParaRPr lang="en-US"/>
          </a:p>
        </p:txBody>
      </p:sp>
      <p:sp>
        <p:nvSpPr>
          <p:cNvPr id="8" name="Content Placeholder 2">
            <a:extLst>
              <a:ext uri="{FF2B5EF4-FFF2-40B4-BE49-F238E27FC236}">
                <a16:creationId xmlns:a16="http://schemas.microsoft.com/office/drawing/2014/main" xmlns="" id="{3105A570-5388-416C-9F2F-186FCBF218DF}"/>
              </a:ext>
            </a:extLst>
          </p:cNvPr>
          <p:cNvSpPr txBox="1">
            <a:spLocks/>
          </p:cNvSpPr>
          <p:nvPr/>
        </p:nvSpPr>
        <p:spPr>
          <a:xfrm>
            <a:off x="471490" y="1300390"/>
            <a:ext cx="5915025" cy="6555836"/>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just">
              <a:lnSpc>
                <a:spcPct val="125000"/>
              </a:lnSpc>
              <a:spcBef>
                <a:spcPts val="300"/>
              </a:spcBef>
              <a:spcAft>
                <a:spcPts val="300"/>
              </a:spcAft>
              <a:buNone/>
            </a:pPr>
            <a:r>
              <a:rPr lang="en-US" sz="1200" b="1" err="1">
                <a:latin typeface="Arial" panose="020B0604020202020204" pitchFamily="34" charset="0"/>
                <a:cs typeface="Arial" panose="020B0604020202020204" pitchFamily="34" charset="0"/>
              </a:rPr>
              <a:t>Xác</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định</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tầm</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nhìn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chiến</a:t>
            </a:r>
            <a:r>
              <a:rPr lang="en-US" sz="1200" b="1">
                <a:latin typeface="Arial" panose="020B0604020202020204" pitchFamily="34" charset="0"/>
                <a:cs typeface="Arial" panose="020B0604020202020204" pitchFamily="34" charset="0"/>
              </a:rPr>
              <a:t> l</a:t>
            </a:r>
            <a:r>
              <a:rPr lang="vi-VN" sz="1200" b="1">
                <a:latin typeface="Arial" panose="020B0604020202020204" pitchFamily="34" charset="0"/>
                <a:cs typeface="Arial" panose="020B0604020202020204" pitchFamily="34" charset="0"/>
              </a:rPr>
              <a:t>ư</a:t>
            </a:r>
            <a:r>
              <a:rPr lang="en-US" sz="1200" b="1" err="1">
                <a:latin typeface="Arial" panose="020B0604020202020204" pitchFamily="34" charset="0"/>
                <a:cs typeface="Arial" panose="020B0604020202020204" pitchFamily="34" charset="0"/>
              </a:rPr>
              <a:t>ợc</a:t>
            </a:r>
            <a:endParaRPr lang="en-US" sz="1200" b="1">
              <a:latin typeface="Arial" panose="020B0604020202020204" pitchFamily="34" charset="0"/>
              <a:cs typeface="Arial" panose="020B0604020202020204" pitchFamily="34" charset="0"/>
            </a:endParaRPr>
          </a:p>
          <a:p>
            <a:pPr marL="0" indent="0" algn="just">
              <a:lnSpc>
                <a:spcPct val="125000"/>
              </a:lnSpc>
              <a:spcBef>
                <a:spcPts val="300"/>
              </a:spcBef>
              <a:spcAft>
                <a:spcPts val="300"/>
              </a:spcAft>
              <a:buNone/>
            </a:pPr>
            <a:r>
              <a:rPr lang="en-US" sz="1200" err="1">
                <a:solidFill>
                  <a:srgbClr val="000000"/>
                </a:solidFill>
                <a:latin typeface="Arial"/>
              </a:rPr>
              <a:t>Doanh</a:t>
            </a:r>
            <a:r>
              <a:rPr lang="en-US" sz="1200">
                <a:solidFill>
                  <a:srgbClr val="000000"/>
                </a:solidFill>
                <a:latin typeface="Arial"/>
              </a:rPr>
              <a:t> </a:t>
            </a:r>
            <a:r>
              <a:rPr lang="en-US" sz="1200" err="1">
                <a:solidFill>
                  <a:srgbClr val="000000"/>
                </a:solidFill>
                <a:latin typeface="Arial"/>
              </a:rPr>
              <a:t>nghiệp</a:t>
            </a:r>
            <a:r>
              <a:rPr lang="en-US" sz="1200">
                <a:solidFill>
                  <a:srgbClr val="000000"/>
                </a:solidFill>
                <a:latin typeface="Arial"/>
              </a:rPr>
              <a:t> </a:t>
            </a:r>
            <a:r>
              <a:rPr lang="en-US" sz="1200" err="1">
                <a:solidFill>
                  <a:srgbClr val="000000"/>
                </a:solidFill>
                <a:latin typeface="Arial"/>
              </a:rPr>
              <a:t>chê</a:t>
            </a:r>
            <a:r>
              <a:rPr lang="en-US" sz="1200">
                <a:solidFill>
                  <a:srgbClr val="000000"/>
                </a:solidFill>
                <a:latin typeface="Arial"/>
              </a:rPr>
              <a:t>́ </a:t>
            </a:r>
            <a:r>
              <a:rPr lang="en-US" sz="1200" err="1">
                <a:solidFill>
                  <a:srgbClr val="000000"/>
                </a:solidFill>
                <a:latin typeface="Arial"/>
              </a:rPr>
              <a:t>biến</a:t>
            </a:r>
            <a:r>
              <a:rPr lang="en-US" sz="1200">
                <a:solidFill>
                  <a:srgbClr val="000000"/>
                </a:solidFill>
                <a:latin typeface="Arial"/>
              </a:rPr>
              <a:t>, </a:t>
            </a:r>
            <a:r>
              <a:rPr lang="en-US" sz="1200" err="1">
                <a:solidFill>
                  <a:srgbClr val="000000"/>
                </a:solidFill>
                <a:latin typeface="Arial"/>
              </a:rPr>
              <a:t>chê</a:t>
            </a:r>
            <a:r>
              <a:rPr lang="en-US" sz="1200">
                <a:solidFill>
                  <a:srgbClr val="000000"/>
                </a:solidFill>
                <a:latin typeface="Arial"/>
              </a:rPr>
              <a:t>́ </a:t>
            </a:r>
            <a:r>
              <a:rPr lang="en-US" sz="1200" err="1">
                <a:solidFill>
                  <a:srgbClr val="000000"/>
                </a:solidFill>
                <a:latin typeface="Arial"/>
              </a:rPr>
              <a:t>tạo</a:t>
            </a:r>
            <a:r>
              <a:rPr lang="en-US" sz="1200">
                <a:solidFill>
                  <a:srgbClr val="000000"/>
                </a:solidFill>
                <a:latin typeface="Arial"/>
              </a:rPr>
              <a:t> </a:t>
            </a:r>
            <a:r>
              <a:rPr lang="en-US" sz="1200" err="1">
                <a:solidFill>
                  <a:srgbClr val="000000"/>
                </a:solidFill>
                <a:latin typeface="Arial"/>
              </a:rPr>
              <a:t>Việt</a:t>
            </a:r>
            <a:r>
              <a:rPr lang="en-US" sz="1200">
                <a:solidFill>
                  <a:srgbClr val="000000"/>
                </a:solidFill>
                <a:latin typeface="Arial"/>
              </a:rPr>
              <a:t> Nam </a:t>
            </a:r>
            <a:r>
              <a:rPr lang="en-US" sz="1200" err="1">
                <a:solidFill>
                  <a:srgbClr val="000000"/>
                </a:solidFill>
                <a:latin typeface="Arial"/>
              </a:rPr>
              <a:t>xây</a:t>
            </a:r>
            <a:r>
              <a:rPr lang="en-US" sz="1200">
                <a:solidFill>
                  <a:srgbClr val="000000"/>
                </a:solidFill>
                <a:latin typeface="Arial"/>
              </a:rPr>
              <a:t> </a:t>
            </a:r>
            <a:r>
              <a:rPr lang="en-US" sz="1200" err="1">
                <a:solidFill>
                  <a:srgbClr val="000000"/>
                </a:solidFill>
                <a:latin typeface="Arial"/>
              </a:rPr>
              <a:t>dựng</a:t>
            </a:r>
            <a:r>
              <a:rPr lang="en-US" sz="1200">
                <a:solidFill>
                  <a:srgbClr val="000000"/>
                </a:solidFill>
                <a:latin typeface="Arial"/>
              </a:rPr>
              <a:t> </a:t>
            </a:r>
            <a:r>
              <a:rPr lang="en-US" sz="1200" err="1">
                <a:solidFill>
                  <a:srgbClr val="000000"/>
                </a:solidFill>
                <a:latin typeface="Arial"/>
              </a:rPr>
              <a:t>chiến</a:t>
            </a:r>
            <a:r>
              <a:rPr lang="en-US" sz="1200">
                <a:solidFill>
                  <a:srgbClr val="000000"/>
                </a:solidFill>
                <a:latin typeface="Arial"/>
              </a:rPr>
              <a:t> </a:t>
            </a:r>
            <a:r>
              <a:rPr lang="en-US" sz="1200" err="1">
                <a:solidFill>
                  <a:srgbClr val="000000"/>
                </a:solidFill>
                <a:latin typeface="Arial"/>
              </a:rPr>
              <a:t>lược</a:t>
            </a:r>
            <a:r>
              <a:rPr lang="en-US" sz="1200">
                <a:solidFill>
                  <a:srgbClr val="000000"/>
                </a:solidFill>
                <a:latin typeface="Arial"/>
              </a:rPr>
              <a:t> </a:t>
            </a:r>
            <a:r>
              <a:rPr lang="en-US" sz="1200" err="1">
                <a:solidFill>
                  <a:srgbClr val="000000"/>
                </a:solidFill>
                <a:latin typeface="Arial"/>
              </a:rPr>
              <a:t>chuyển</a:t>
            </a:r>
            <a:r>
              <a:rPr lang="en-US" sz="1200">
                <a:solidFill>
                  <a:srgbClr val="000000"/>
                </a:solidFill>
                <a:latin typeface="Arial"/>
              </a:rPr>
              <a:t> </a:t>
            </a:r>
            <a:r>
              <a:rPr lang="en-US" sz="1200" err="1">
                <a:solidFill>
                  <a:srgbClr val="000000"/>
                </a:solidFill>
                <a:latin typeface="Arial"/>
              </a:rPr>
              <a:t>đổi</a:t>
            </a:r>
            <a:r>
              <a:rPr lang="en-US" sz="1200">
                <a:solidFill>
                  <a:srgbClr val="000000"/>
                </a:solidFill>
                <a:latin typeface="Arial"/>
              </a:rPr>
              <a:t> </a:t>
            </a:r>
            <a:r>
              <a:rPr lang="en-US" sz="1200" err="1">
                <a:solidFill>
                  <a:srgbClr val="000000"/>
                </a:solidFill>
                <a:latin typeface="Arial"/>
              </a:rPr>
              <a:t>số</a:t>
            </a:r>
            <a:r>
              <a:rPr lang="en-US" sz="1200">
                <a:solidFill>
                  <a:srgbClr val="000000"/>
                </a:solidFill>
                <a:latin typeface="Arial"/>
              </a:rPr>
              <a:t> </a:t>
            </a:r>
            <a:r>
              <a:rPr lang="en-US" sz="1200" err="1">
                <a:solidFill>
                  <a:srgbClr val="000000"/>
                </a:solidFill>
                <a:latin typeface="Arial"/>
              </a:rPr>
              <a:t>nhắm</a:t>
            </a:r>
            <a:r>
              <a:rPr lang="en-US" sz="1200">
                <a:solidFill>
                  <a:srgbClr val="000000"/>
                </a:solidFill>
                <a:latin typeface="Arial"/>
              </a:rPr>
              <a:t> </a:t>
            </a:r>
            <a:r>
              <a:rPr lang="en-US" sz="1200" err="1">
                <a:solidFill>
                  <a:srgbClr val="000000"/>
                </a:solidFill>
                <a:latin typeface="Arial"/>
              </a:rPr>
              <a:t>vào</a:t>
            </a:r>
            <a:r>
              <a:rPr lang="en-US" sz="1200">
                <a:solidFill>
                  <a:srgbClr val="000000"/>
                </a:solidFill>
                <a:latin typeface="Arial"/>
              </a:rPr>
              <a:t> khả </a:t>
            </a:r>
            <a:r>
              <a:rPr lang="en-US" sz="1200" err="1">
                <a:solidFill>
                  <a:srgbClr val="000000"/>
                </a:solidFill>
                <a:latin typeface="Arial"/>
              </a:rPr>
              <a:t>năng</a:t>
            </a:r>
            <a:r>
              <a:rPr lang="en-US" sz="1200">
                <a:solidFill>
                  <a:srgbClr val="000000"/>
                </a:solidFill>
                <a:latin typeface="Arial"/>
              </a:rPr>
              <a:t> </a:t>
            </a:r>
            <a:r>
              <a:rPr lang="en-US" sz="1200" err="1">
                <a:solidFill>
                  <a:srgbClr val="000000"/>
                </a:solidFill>
                <a:latin typeface="Arial"/>
              </a:rPr>
              <a:t>tham</a:t>
            </a:r>
            <a:r>
              <a:rPr lang="en-US" sz="1200">
                <a:solidFill>
                  <a:srgbClr val="000000"/>
                </a:solidFill>
                <a:latin typeface="Arial"/>
              </a:rPr>
              <a:t> </a:t>
            </a:r>
            <a:r>
              <a:rPr lang="en-US" sz="1200" err="1">
                <a:solidFill>
                  <a:srgbClr val="000000"/>
                </a:solidFill>
                <a:latin typeface="Arial"/>
              </a:rPr>
              <a:t>gia</a:t>
            </a:r>
            <a:r>
              <a:rPr lang="en-US" sz="1200">
                <a:solidFill>
                  <a:srgbClr val="000000"/>
                </a:solidFill>
                <a:latin typeface="Arial"/>
              </a:rPr>
              <a:t> </a:t>
            </a:r>
            <a:r>
              <a:rPr lang="en-US" sz="1200" err="1">
                <a:solidFill>
                  <a:srgbClr val="000000"/>
                </a:solidFill>
                <a:latin typeface="Arial"/>
              </a:rPr>
              <a:t>vào</a:t>
            </a:r>
            <a:r>
              <a:rPr lang="en-US" sz="1200">
                <a:solidFill>
                  <a:srgbClr val="000000"/>
                </a:solidFill>
                <a:latin typeface="Arial"/>
              </a:rPr>
              <a:t> </a:t>
            </a:r>
            <a:r>
              <a:rPr lang="en-US" sz="1200" err="1">
                <a:solidFill>
                  <a:srgbClr val="000000"/>
                </a:solidFill>
                <a:latin typeface="Arial"/>
              </a:rPr>
              <a:t>chuỗi</a:t>
            </a:r>
            <a:r>
              <a:rPr lang="en-US" sz="1200">
                <a:solidFill>
                  <a:srgbClr val="000000"/>
                </a:solidFill>
                <a:latin typeface="Arial"/>
              </a:rPr>
              <a:t> </a:t>
            </a:r>
            <a:r>
              <a:rPr lang="en-US" sz="1200" err="1">
                <a:solidFill>
                  <a:srgbClr val="000000"/>
                </a:solidFill>
                <a:latin typeface="Arial"/>
              </a:rPr>
              <a:t>giá</a:t>
            </a:r>
            <a:r>
              <a:rPr lang="en-US" sz="1200">
                <a:solidFill>
                  <a:srgbClr val="000000"/>
                </a:solidFill>
                <a:latin typeface="Arial"/>
              </a:rPr>
              <a:t> trị, </a:t>
            </a:r>
            <a:r>
              <a:rPr lang="en-US" sz="1200" err="1">
                <a:solidFill>
                  <a:srgbClr val="000000"/>
                </a:solidFill>
                <a:latin typeface="Arial"/>
              </a:rPr>
              <a:t>tính</a:t>
            </a:r>
            <a:r>
              <a:rPr lang="en-US" sz="1200">
                <a:solidFill>
                  <a:srgbClr val="000000"/>
                </a:solidFill>
                <a:latin typeface="Arial"/>
              </a:rPr>
              <a:t> </a:t>
            </a:r>
            <a:r>
              <a:rPr lang="en-US" sz="1200" err="1">
                <a:solidFill>
                  <a:srgbClr val="000000"/>
                </a:solidFill>
                <a:latin typeface="Arial"/>
              </a:rPr>
              <a:t>bền</a:t>
            </a:r>
            <a:r>
              <a:rPr lang="en-US" sz="1200">
                <a:solidFill>
                  <a:srgbClr val="000000"/>
                </a:solidFill>
                <a:latin typeface="Arial"/>
              </a:rPr>
              <a:t> </a:t>
            </a:r>
            <a:r>
              <a:rPr lang="en-US" sz="1200" err="1">
                <a:solidFill>
                  <a:srgbClr val="000000"/>
                </a:solidFill>
                <a:latin typeface="Arial"/>
              </a:rPr>
              <a:t>vững</a:t>
            </a:r>
            <a:r>
              <a:rPr lang="en-US" sz="1200">
                <a:solidFill>
                  <a:srgbClr val="000000"/>
                </a:solidFill>
                <a:latin typeface="Arial"/>
              </a:rPr>
              <a:t> </a:t>
            </a:r>
            <a:r>
              <a:rPr lang="en-US" sz="1200" err="1">
                <a:solidFill>
                  <a:srgbClr val="000000"/>
                </a:solidFill>
                <a:latin typeface="Arial"/>
              </a:rPr>
              <a:t>và</a:t>
            </a:r>
            <a:r>
              <a:rPr lang="en-US" sz="1200">
                <a:solidFill>
                  <a:srgbClr val="000000"/>
                </a:solidFill>
                <a:latin typeface="Arial"/>
              </a:rPr>
              <a:t> khả </a:t>
            </a:r>
            <a:r>
              <a:rPr lang="en-US" sz="1200" err="1">
                <a:solidFill>
                  <a:srgbClr val="000000"/>
                </a:solidFill>
                <a:latin typeface="Arial"/>
              </a:rPr>
              <a:t>năng</a:t>
            </a:r>
            <a:r>
              <a:rPr lang="en-US" sz="1200">
                <a:solidFill>
                  <a:srgbClr val="000000"/>
                </a:solidFill>
                <a:latin typeface="Arial"/>
              </a:rPr>
              <a:t> </a:t>
            </a:r>
            <a:r>
              <a:rPr lang="en-US" sz="1200" err="1">
                <a:solidFill>
                  <a:srgbClr val="000000"/>
                </a:solidFill>
                <a:latin typeface="Arial"/>
              </a:rPr>
              <a:t>phục</a:t>
            </a:r>
            <a:r>
              <a:rPr lang="en-US" sz="1200">
                <a:solidFill>
                  <a:srgbClr val="000000"/>
                </a:solidFill>
                <a:latin typeface="Arial"/>
              </a:rPr>
              <a:t> </a:t>
            </a:r>
            <a:r>
              <a:rPr lang="en-US" sz="1200" err="1">
                <a:solidFill>
                  <a:srgbClr val="000000"/>
                </a:solidFill>
                <a:latin typeface="Arial"/>
              </a:rPr>
              <a:t>hồi</a:t>
            </a:r>
            <a:r>
              <a:rPr lang="en-US" sz="1200">
                <a:solidFill>
                  <a:srgbClr val="000000"/>
                </a:solidFill>
                <a:latin typeface="Arial"/>
              </a:rPr>
              <a:t>, </a:t>
            </a:r>
            <a:r>
              <a:rPr lang="en-US" sz="1200" err="1">
                <a:solidFill>
                  <a:srgbClr val="000000"/>
                </a:solidFill>
                <a:latin typeface="Arial"/>
              </a:rPr>
              <a:t>loại</a:t>
            </a:r>
            <a:r>
              <a:rPr lang="en-US" sz="1200">
                <a:solidFill>
                  <a:srgbClr val="000000"/>
                </a:solidFill>
                <a:latin typeface="Arial"/>
              </a:rPr>
              <a:t> </a:t>
            </a:r>
            <a:r>
              <a:rPr lang="en-US" sz="1200" err="1">
                <a:solidFill>
                  <a:srgbClr val="000000"/>
                </a:solidFill>
                <a:latin typeface="Arial"/>
              </a:rPr>
              <a:t>bỏ</a:t>
            </a:r>
            <a:r>
              <a:rPr lang="en-US" sz="1200">
                <a:solidFill>
                  <a:srgbClr val="000000"/>
                </a:solidFill>
                <a:latin typeface="Arial"/>
              </a:rPr>
              <a:t> </a:t>
            </a:r>
            <a:r>
              <a:rPr lang="en-US" sz="1200" err="1">
                <a:solidFill>
                  <a:srgbClr val="000000"/>
                </a:solidFill>
                <a:latin typeface="Arial"/>
              </a:rPr>
              <a:t>lãng</a:t>
            </a:r>
            <a:r>
              <a:rPr lang="en-US" sz="1200">
                <a:solidFill>
                  <a:srgbClr val="000000"/>
                </a:solidFill>
                <a:latin typeface="Arial"/>
              </a:rPr>
              <a:t> phí, </a:t>
            </a:r>
            <a:r>
              <a:rPr lang="en-US" sz="1200" err="1">
                <a:solidFill>
                  <a:srgbClr val="000000"/>
                </a:solidFill>
                <a:latin typeface="Arial"/>
              </a:rPr>
              <a:t>tối</a:t>
            </a:r>
            <a:r>
              <a:rPr lang="en-US" sz="1200">
                <a:solidFill>
                  <a:srgbClr val="000000"/>
                </a:solidFill>
                <a:latin typeface="Arial"/>
              </a:rPr>
              <a:t> </a:t>
            </a:r>
            <a:r>
              <a:rPr lang="en-US" sz="1200" err="1">
                <a:solidFill>
                  <a:srgbClr val="000000"/>
                </a:solidFill>
                <a:latin typeface="Arial"/>
              </a:rPr>
              <a:t>ưu</a:t>
            </a:r>
            <a:r>
              <a:rPr lang="en-US" sz="1200">
                <a:solidFill>
                  <a:srgbClr val="000000"/>
                </a:solidFill>
                <a:latin typeface="Arial"/>
              </a:rPr>
              <a:t> chi phí </a:t>
            </a:r>
            <a:r>
              <a:rPr lang="en-US" sz="1200" err="1">
                <a:solidFill>
                  <a:srgbClr val="000000"/>
                </a:solidFill>
                <a:latin typeface="Arial"/>
              </a:rPr>
              <a:t>và</a:t>
            </a:r>
            <a:r>
              <a:rPr lang="en-US" sz="1200">
                <a:solidFill>
                  <a:srgbClr val="000000"/>
                </a:solidFill>
                <a:latin typeface="Arial"/>
              </a:rPr>
              <a:t> </a:t>
            </a:r>
            <a:r>
              <a:rPr lang="en-US" sz="1200" err="1">
                <a:solidFill>
                  <a:srgbClr val="000000"/>
                </a:solidFill>
                <a:latin typeface="Arial"/>
              </a:rPr>
              <a:t>từng</a:t>
            </a:r>
            <a:r>
              <a:rPr lang="en-US" sz="1200">
                <a:solidFill>
                  <a:srgbClr val="000000"/>
                </a:solidFill>
                <a:latin typeface="Arial"/>
              </a:rPr>
              <a:t> </a:t>
            </a:r>
            <a:r>
              <a:rPr lang="en-US" sz="1200" err="1">
                <a:solidFill>
                  <a:srgbClr val="000000"/>
                </a:solidFill>
                <a:latin typeface="Arial"/>
              </a:rPr>
              <a:t>bước</a:t>
            </a:r>
            <a:r>
              <a:rPr lang="en-US" sz="1200">
                <a:solidFill>
                  <a:srgbClr val="000000"/>
                </a:solidFill>
                <a:latin typeface="Arial"/>
              </a:rPr>
              <a:t> </a:t>
            </a:r>
            <a:r>
              <a:rPr lang="en-US" sz="1200" err="1">
                <a:solidFill>
                  <a:srgbClr val="000000"/>
                </a:solidFill>
                <a:latin typeface="Arial"/>
              </a:rPr>
              <a:t>tạo</a:t>
            </a:r>
            <a:r>
              <a:rPr lang="en-US" sz="1200">
                <a:solidFill>
                  <a:srgbClr val="000000"/>
                </a:solidFill>
                <a:latin typeface="Arial"/>
              </a:rPr>
              <a:t> </a:t>
            </a:r>
            <a:r>
              <a:rPr lang="en-US" sz="1200" err="1">
                <a:solidFill>
                  <a:srgbClr val="000000"/>
                </a:solidFill>
                <a:latin typeface="Arial"/>
              </a:rPr>
              <a:t>giá</a:t>
            </a:r>
            <a:r>
              <a:rPr lang="en-US" sz="1200">
                <a:solidFill>
                  <a:srgbClr val="000000"/>
                </a:solidFill>
                <a:latin typeface="Arial"/>
              </a:rPr>
              <a:t> trị </a:t>
            </a:r>
            <a:r>
              <a:rPr lang="en-US" sz="1200" err="1">
                <a:solidFill>
                  <a:srgbClr val="000000"/>
                </a:solidFill>
                <a:latin typeface="Arial"/>
              </a:rPr>
              <a:t>gia</a:t>
            </a:r>
            <a:r>
              <a:rPr lang="en-US" sz="1200">
                <a:solidFill>
                  <a:srgbClr val="000000"/>
                </a:solidFill>
                <a:latin typeface="Arial"/>
              </a:rPr>
              <a:t> </a:t>
            </a:r>
            <a:r>
              <a:rPr lang="en-US" sz="1200" err="1">
                <a:solidFill>
                  <a:srgbClr val="000000"/>
                </a:solidFill>
                <a:latin typeface="Arial"/>
              </a:rPr>
              <a:t>tăng</a:t>
            </a:r>
            <a:r>
              <a:rPr lang="en-US" sz="1200">
                <a:solidFill>
                  <a:srgbClr val="000000"/>
                </a:solidFill>
                <a:latin typeface="Arial"/>
              </a:rPr>
              <a:t>, </a:t>
            </a:r>
            <a:r>
              <a:rPr lang="en-US" sz="1200" err="1">
                <a:solidFill>
                  <a:srgbClr val="000000"/>
                </a:solidFill>
                <a:latin typeface="Arial"/>
              </a:rPr>
              <a:t>hướng</a:t>
            </a:r>
            <a:r>
              <a:rPr lang="en-US" sz="1200">
                <a:solidFill>
                  <a:srgbClr val="000000"/>
                </a:solidFill>
                <a:latin typeface="Arial"/>
              </a:rPr>
              <a:t> </a:t>
            </a:r>
            <a:r>
              <a:rPr lang="en-US" sz="1200" err="1">
                <a:solidFill>
                  <a:srgbClr val="000000"/>
                </a:solidFill>
                <a:latin typeface="Arial"/>
              </a:rPr>
              <a:t>đến</a:t>
            </a:r>
            <a:r>
              <a:rPr lang="en-US" sz="1200">
                <a:solidFill>
                  <a:srgbClr val="000000"/>
                </a:solidFill>
                <a:latin typeface="Arial"/>
              </a:rPr>
              <a:t> </a:t>
            </a:r>
            <a:r>
              <a:rPr lang="en-US" sz="1200" err="1">
                <a:solidFill>
                  <a:srgbClr val="000000"/>
                </a:solidFill>
                <a:latin typeface="Arial"/>
              </a:rPr>
              <a:t>tạo</a:t>
            </a:r>
            <a:r>
              <a:rPr lang="en-US" sz="1200">
                <a:solidFill>
                  <a:srgbClr val="000000"/>
                </a:solidFill>
                <a:latin typeface="Arial"/>
              </a:rPr>
              <a:t> </a:t>
            </a:r>
            <a:r>
              <a:rPr lang="en-US" sz="1200" err="1">
                <a:solidFill>
                  <a:srgbClr val="000000"/>
                </a:solidFill>
                <a:latin typeface="Arial"/>
              </a:rPr>
              <a:t>giá</a:t>
            </a:r>
            <a:r>
              <a:rPr lang="en-US" sz="1200">
                <a:solidFill>
                  <a:srgbClr val="000000"/>
                </a:solidFill>
                <a:latin typeface="Arial"/>
              </a:rPr>
              <a:t> trị </a:t>
            </a:r>
            <a:r>
              <a:rPr lang="en-US" sz="1200" err="1">
                <a:solidFill>
                  <a:srgbClr val="000000"/>
                </a:solidFill>
                <a:latin typeface="Arial"/>
              </a:rPr>
              <a:t>mới</a:t>
            </a:r>
            <a:r>
              <a:rPr lang="en-US" sz="1200">
                <a:solidFill>
                  <a:srgbClr val="000000"/>
                </a:solidFill>
                <a:latin typeface="Arial"/>
              </a:rPr>
              <a:t>.</a:t>
            </a:r>
          </a:p>
          <a:p>
            <a:pPr marL="0" indent="0" algn="just">
              <a:lnSpc>
                <a:spcPct val="125000"/>
              </a:lnSpc>
              <a:spcBef>
                <a:spcPts val="300"/>
              </a:spcBef>
              <a:spcAft>
                <a:spcPts val="300"/>
              </a:spcAft>
              <a:buClr>
                <a:srgbClr val="FFE600"/>
              </a:buClr>
              <a:buNone/>
              <a:defRPr/>
            </a:pPr>
            <a:r>
              <a:rPr lang="vi-VN" sz="1200" err="1">
                <a:solidFill>
                  <a:srgbClr val="000000"/>
                </a:solidFill>
                <a:cs typeface="Arial" panose="020B0604020202020204" pitchFamily="34" charset="0"/>
              </a:rPr>
              <a:t>Các</a:t>
            </a:r>
            <a:r>
              <a:rPr lang="vi-VN" sz="1200">
                <a:solidFill>
                  <a:srgbClr val="000000"/>
                </a:solidFill>
                <a:cs typeface="Arial" panose="020B0604020202020204" pitchFamily="34" charset="0"/>
              </a:rPr>
              <a:t> DNNVV </a:t>
            </a:r>
            <a:r>
              <a:rPr lang="vi-VN" sz="1200" err="1">
                <a:solidFill>
                  <a:srgbClr val="000000"/>
                </a:solidFill>
                <a:cs typeface="Arial" panose="020B0604020202020204" pitchFamily="34" charset="0"/>
              </a:rPr>
              <a:t>cần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xác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định</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hướng</a:t>
            </a:r>
            <a:r>
              <a:rPr lang="vi-VN" sz="1200">
                <a:solidFill>
                  <a:srgbClr val="000000"/>
                </a:solidFill>
                <a:cs typeface="Arial" panose="020B0604020202020204" pitchFamily="34" charset="0"/>
              </a:rPr>
              <a:t> đi </a:t>
            </a:r>
            <a:r>
              <a:rPr lang="vi-VN" sz="1200" err="1">
                <a:solidFill>
                  <a:srgbClr val="000000"/>
                </a:solidFill>
                <a:cs typeface="Arial" panose="020B0604020202020204" pitchFamily="34" charset="0"/>
              </a:rPr>
              <a:t>phù</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hợp</a:t>
            </a:r>
            <a:r>
              <a:rPr lang="vi-VN" sz="1200">
                <a:solidFill>
                  <a:srgbClr val="000000"/>
                </a:solidFill>
                <a:cs typeface="Arial" panose="020B0604020202020204" pitchFamily="34" charset="0"/>
              </a:rPr>
              <a:t> cho </a:t>
            </a:r>
            <a:r>
              <a:rPr lang="vi-VN" sz="1200" err="1">
                <a:solidFill>
                  <a:srgbClr val="000000"/>
                </a:solidFill>
                <a:cs typeface="Arial" panose="020B0604020202020204" pitchFamily="34" charset="0"/>
              </a:rPr>
              <a:t>đặc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thù</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sản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xuất</a:t>
            </a:r>
            <a:r>
              <a:rPr lang="vi-VN" sz="1200">
                <a:solidFill>
                  <a:srgbClr val="000000"/>
                </a:solidFill>
                <a:cs typeface="Arial" panose="020B0604020202020204" pitchFamily="34" charset="0"/>
              </a:rPr>
              <a:t> – kinh doanh </a:t>
            </a:r>
            <a:r>
              <a:rPr lang="vi-VN" sz="1200" err="1">
                <a:solidFill>
                  <a:srgbClr val="000000"/>
                </a:solidFill>
                <a:cs typeface="Arial" panose="020B0604020202020204" pitchFamily="34" charset="0"/>
              </a:rPr>
              <a:t>của</a:t>
            </a:r>
            <a:r>
              <a:rPr lang="vi-VN" sz="1200">
                <a:solidFill>
                  <a:srgbClr val="000000"/>
                </a:solidFill>
                <a:cs typeface="Arial" panose="020B0604020202020204" pitchFamily="34" charset="0"/>
              </a:rPr>
              <a:t> doanh </a:t>
            </a:r>
            <a:r>
              <a:rPr lang="vi-VN" sz="1200" err="1">
                <a:solidFill>
                  <a:srgbClr val="000000"/>
                </a:solidFill>
                <a:cs typeface="Arial" panose="020B0604020202020204" pitchFamily="34" charset="0"/>
              </a:rPr>
              <a:t>nghiệp</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mình</a:t>
            </a:r>
            <a:r>
              <a:rPr lang="vi-VN" sz="1200">
                <a:solidFill>
                  <a:srgbClr val="000000"/>
                </a:solidFill>
                <a:cs typeface="Arial" panose="020B0604020202020204" pitchFamily="34" charset="0"/>
              </a:rPr>
              <a:t>, trong </a:t>
            </a:r>
            <a:r>
              <a:rPr lang="vi-VN" sz="1200" err="1">
                <a:solidFill>
                  <a:srgbClr val="000000"/>
                </a:solidFill>
                <a:cs typeface="Arial" panose="020B0604020202020204" pitchFamily="34" charset="0"/>
              </a:rPr>
              <a:t>thời</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đại</a:t>
            </a:r>
            <a:r>
              <a:rPr lang="vi-VN" sz="1200">
                <a:solidFill>
                  <a:srgbClr val="000000"/>
                </a:solidFill>
                <a:cs typeface="Arial" panose="020B0604020202020204" pitchFamily="34" charset="0"/>
              </a:rPr>
              <a:t> kinh </a:t>
            </a:r>
            <a:r>
              <a:rPr lang="vi-VN" sz="1200" err="1">
                <a:solidFill>
                  <a:srgbClr val="000000"/>
                </a:solidFill>
                <a:cs typeface="Arial" panose="020B0604020202020204" pitchFamily="34" charset="0"/>
              </a:rPr>
              <a:t>tế</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số</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tận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dụng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được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làn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sóng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và</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hiệu</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ứng</a:t>
            </a:r>
            <a:r>
              <a:rPr lang="vi-VN" sz="1200">
                <a:solidFill>
                  <a:srgbClr val="000000"/>
                </a:solidFill>
                <a:cs typeface="Arial" panose="020B0604020202020204" pitchFamily="34" charset="0"/>
              </a:rPr>
              <a:t> lan </a:t>
            </a:r>
            <a:r>
              <a:rPr lang="vi-VN" sz="1200" err="1">
                <a:solidFill>
                  <a:srgbClr val="000000"/>
                </a:solidFill>
                <a:cs typeface="Arial" panose="020B0604020202020204" pitchFamily="34" charset="0"/>
              </a:rPr>
              <a:t>toả</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của</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dòng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thác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cách</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mạng</a:t>
            </a:r>
            <a:r>
              <a:rPr lang="vi-VN" sz="1200">
                <a:solidFill>
                  <a:srgbClr val="000000"/>
                </a:solidFill>
                <a:cs typeface="Arial" panose="020B0604020202020204" pitchFamily="34" charset="0"/>
              </a:rPr>
              <a:t> công </a:t>
            </a:r>
            <a:r>
              <a:rPr lang="vi-VN" sz="1200" err="1">
                <a:solidFill>
                  <a:srgbClr val="000000"/>
                </a:solidFill>
                <a:cs typeface="Arial" panose="020B0604020202020204" pitchFamily="34" charset="0"/>
              </a:rPr>
              <a:t>nghiệp</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và</a:t>
            </a:r>
            <a:r>
              <a:rPr lang="vi-VN" sz="1200">
                <a:solidFill>
                  <a:srgbClr val="000000"/>
                </a:solidFill>
                <a:cs typeface="Arial" panose="020B0604020202020204" pitchFamily="34" charset="0"/>
              </a:rPr>
              <a:t> xu </a:t>
            </a:r>
            <a:r>
              <a:rPr lang="vi-VN" sz="1200" err="1">
                <a:solidFill>
                  <a:srgbClr val="000000"/>
                </a:solidFill>
                <a:cs typeface="Arial" panose="020B0604020202020204" pitchFamily="34" charset="0"/>
              </a:rPr>
              <a:t>hướng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chuyển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đổi</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số</a:t>
            </a:r>
            <a:r>
              <a:rPr lang="vi-VN" sz="1200">
                <a:solidFill>
                  <a:srgbClr val="000000"/>
                </a:solidFill>
                <a:cs typeface="Arial" panose="020B0604020202020204" pitchFamily="34" charset="0"/>
              </a:rPr>
              <a:t> công </a:t>
            </a:r>
            <a:r>
              <a:rPr lang="vi-VN" sz="1200" err="1">
                <a:solidFill>
                  <a:srgbClr val="000000"/>
                </a:solidFill>
                <a:cs typeface="Arial" panose="020B0604020202020204" pitchFamily="34" charset="0"/>
              </a:rPr>
              <a:t>nghiệp</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và</a:t>
            </a:r>
            <a:r>
              <a:rPr lang="vi-VN" sz="1200">
                <a:solidFill>
                  <a:srgbClr val="000000"/>
                </a:solidFill>
                <a:cs typeface="Arial" panose="020B0604020202020204" pitchFamily="34" charset="0"/>
              </a:rPr>
              <a:t> kinh </a:t>
            </a:r>
            <a:r>
              <a:rPr lang="vi-VN" sz="1200" err="1">
                <a:solidFill>
                  <a:srgbClr val="000000"/>
                </a:solidFill>
                <a:cs typeface="Arial" panose="020B0604020202020204" pitchFamily="34" charset="0"/>
              </a:rPr>
              <a:t>tế</a:t>
            </a:r>
            <a:r>
              <a:rPr lang="vi-VN" sz="1200">
                <a:solidFill>
                  <a:srgbClr val="000000"/>
                </a:solidFill>
                <a:cs typeface="Arial" panose="020B0604020202020204" pitchFamily="34" charset="0"/>
              </a:rPr>
              <a:t> - </a:t>
            </a:r>
            <a:r>
              <a:rPr lang="vi-VN" sz="1200" err="1">
                <a:solidFill>
                  <a:srgbClr val="000000"/>
                </a:solidFill>
                <a:cs typeface="Arial" panose="020B0604020202020204" pitchFamily="34" charset="0"/>
              </a:rPr>
              <a:t>xã</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hội</a:t>
            </a:r>
            <a:r>
              <a:rPr lang="vi-VN" sz="1200">
                <a:solidFill>
                  <a:srgbClr val="000000"/>
                </a:solidFill>
                <a:cs typeface="Arial" panose="020B0604020202020204" pitchFamily="34" charset="0"/>
              </a:rPr>
              <a:t>. </a:t>
            </a:r>
          </a:p>
          <a:p>
            <a:pPr marL="0" indent="0" algn="just">
              <a:lnSpc>
                <a:spcPct val="125000"/>
              </a:lnSpc>
              <a:spcBef>
                <a:spcPts val="300"/>
              </a:spcBef>
              <a:spcAft>
                <a:spcPts val="300"/>
              </a:spcAft>
              <a:buClr>
                <a:srgbClr val="FFE600"/>
              </a:buClr>
              <a:buNone/>
              <a:defRPr/>
            </a:pPr>
            <a:r>
              <a:rPr lang="vi-VN" sz="1200" err="1">
                <a:solidFill>
                  <a:srgbClr val="000000"/>
                </a:solidFill>
                <a:cs typeface="Arial" panose="020B0604020202020204" pitchFamily="34" charset="0"/>
              </a:rPr>
              <a:t>Với</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một</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quốc</a:t>
            </a:r>
            <a:r>
              <a:rPr lang="vi-VN" sz="1200">
                <a:solidFill>
                  <a:srgbClr val="000000"/>
                </a:solidFill>
                <a:cs typeface="Arial" panose="020B0604020202020204" pitchFamily="34" charset="0"/>
              </a:rPr>
              <a:t> gia đang </a:t>
            </a:r>
            <a:r>
              <a:rPr lang="vi-VN" sz="1200" err="1">
                <a:solidFill>
                  <a:srgbClr val="000000"/>
                </a:solidFill>
                <a:cs typeface="Arial" panose="020B0604020202020204" pitchFamily="34" charset="0"/>
              </a:rPr>
              <a:t>phát</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triển</a:t>
            </a:r>
            <a:r>
              <a:rPr lang="vi-VN" sz="1200">
                <a:solidFill>
                  <a:srgbClr val="000000"/>
                </a:solidFill>
                <a:cs typeface="Arial" panose="020B0604020202020204" pitchFamily="34" charset="0"/>
              </a:rPr>
              <a:t>, đi sau </a:t>
            </a:r>
            <a:r>
              <a:rPr lang="vi-VN" sz="1200" err="1">
                <a:solidFill>
                  <a:srgbClr val="000000"/>
                </a:solidFill>
                <a:cs typeface="Arial" panose="020B0604020202020204" pitchFamily="34" charset="0"/>
              </a:rPr>
              <a:t>về</a:t>
            </a:r>
            <a:r>
              <a:rPr lang="vi-VN" sz="1200">
                <a:solidFill>
                  <a:srgbClr val="000000"/>
                </a:solidFill>
                <a:cs typeface="Arial" panose="020B0604020202020204" pitchFamily="34" charset="0"/>
              </a:rPr>
              <a:t> công </a:t>
            </a:r>
            <a:r>
              <a:rPr lang="vi-VN" sz="1200" err="1">
                <a:solidFill>
                  <a:srgbClr val="000000"/>
                </a:solidFill>
                <a:cs typeface="Arial" panose="020B0604020202020204" pitchFamily="34" charset="0"/>
              </a:rPr>
              <a:t>nghiệp</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mục</a:t>
            </a:r>
            <a:r>
              <a:rPr lang="vi-VN" sz="1200">
                <a:solidFill>
                  <a:srgbClr val="000000"/>
                </a:solidFill>
                <a:cs typeface="Arial" panose="020B0604020202020204" pitchFamily="34" charset="0"/>
              </a:rPr>
              <a:t> tiêu </a:t>
            </a:r>
            <a:r>
              <a:rPr lang="vi-VN" sz="1200" err="1">
                <a:solidFill>
                  <a:srgbClr val="000000"/>
                </a:solidFill>
                <a:cs typeface="Arial" panose="020B0604020202020204" pitchFamily="34" charset="0"/>
              </a:rPr>
              <a:t>trước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mắt</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là</a:t>
            </a:r>
            <a:r>
              <a:rPr lang="vi-VN" sz="1200">
                <a:solidFill>
                  <a:srgbClr val="000000"/>
                </a:solidFill>
                <a:cs typeface="Arial" panose="020B0604020202020204" pitchFamily="34" charset="0"/>
              </a:rPr>
              <a:t> gia </a:t>
            </a:r>
            <a:r>
              <a:rPr lang="vi-VN" sz="1200" err="1">
                <a:solidFill>
                  <a:srgbClr val="000000"/>
                </a:solidFill>
                <a:cs typeface="Arial" panose="020B0604020202020204" pitchFamily="34" charset="0"/>
              </a:rPr>
              <a:t>nhập</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vào</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chuỗi</a:t>
            </a:r>
            <a:r>
              <a:rPr lang="vi-VN" sz="1200">
                <a:solidFill>
                  <a:srgbClr val="000000"/>
                </a:solidFill>
                <a:cs typeface="Arial" panose="020B0604020202020204" pitchFamily="34" charset="0"/>
              </a:rPr>
              <a:t> cung </a:t>
            </a:r>
            <a:r>
              <a:rPr lang="vi-VN" sz="1200" err="1">
                <a:solidFill>
                  <a:srgbClr val="000000"/>
                </a:solidFill>
                <a:cs typeface="Arial" panose="020B0604020202020204" pitchFamily="34" charset="0"/>
              </a:rPr>
              <a:t>ứng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toàn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cầu</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Từng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bước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mở</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rộng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tiến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về</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thượng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nguồn</a:t>
            </a:r>
            <a:r>
              <a:rPr lang="vi-VN" sz="1200">
                <a:solidFill>
                  <a:srgbClr val="000000"/>
                </a:solidFill>
                <a:cs typeface="Arial" panose="020B0604020202020204" pitchFamily="34" charset="0"/>
              </a:rPr>
              <a:t> – </a:t>
            </a:r>
            <a:r>
              <a:rPr lang="vi-VN" sz="1200" err="1">
                <a:solidFill>
                  <a:srgbClr val="000000"/>
                </a:solidFill>
                <a:cs typeface="Arial" panose="020B0604020202020204" pitchFamily="34" charset="0"/>
              </a:rPr>
              <a:t>sản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xuất</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các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vật</a:t>
            </a:r>
            <a:r>
              <a:rPr lang="vi-VN" sz="1200">
                <a:solidFill>
                  <a:srgbClr val="000000"/>
                </a:solidFill>
                <a:cs typeface="Arial" panose="020B0604020202020204" pitchFamily="34" charset="0"/>
              </a:rPr>
              <a:t> tư, nguyên </a:t>
            </a:r>
            <a:r>
              <a:rPr lang="vi-VN" sz="1200" err="1">
                <a:solidFill>
                  <a:srgbClr val="000000"/>
                </a:solidFill>
                <a:cs typeface="Arial" panose="020B0604020202020204" pitchFamily="34" charset="0"/>
              </a:rPr>
              <a:t>liệu</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đầu</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vào</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để</a:t>
            </a:r>
            <a:r>
              <a:rPr lang="vi-VN" sz="1200">
                <a:solidFill>
                  <a:srgbClr val="000000"/>
                </a:solidFill>
                <a:cs typeface="Arial" panose="020B0604020202020204" pitchFamily="34" charset="0"/>
              </a:rPr>
              <a:t> nâng cao </a:t>
            </a:r>
            <a:r>
              <a:rPr lang="vi-VN" sz="1200" err="1">
                <a:solidFill>
                  <a:srgbClr val="000000"/>
                </a:solidFill>
                <a:cs typeface="Arial" panose="020B0604020202020204" pitchFamily="34" charset="0"/>
              </a:rPr>
              <a:t>hiệu</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quả</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sản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xuất</a:t>
            </a:r>
            <a:r>
              <a:rPr lang="vi-VN" sz="1200">
                <a:solidFill>
                  <a:srgbClr val="000000"/>
                </a:solidFill>
                <a:cs typeface="Arial" panose="020B0604020202020204" pitchFamily="34" charset="0"/>
              </a:rPr>
              <a:t> trong </a:t>
            </a:r>
            <a:r>
              <a:rPr lang="vi-VN" sz="1200" err="1">
                <a:solidFill>
                  <a:srgbClr val="000000"/>
                </a:solidFill>
                <a:cs typeface="Arial" panose="020B0604020202020204" pitchFamily="34" charset="0"/>
              </a:rPr>
              <a:t>nước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hạn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chế</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nhập</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khẩu</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và</a:t>
            </a:r>
            <a:r>
              <a:rPr lang="vi-VN" sz="1200">
                <a:solidFill>
                  <a:srgbClr val="000000"/>
                </a:solidFill>
                <a:cs typeface="Arial" panose="020B0604020202020204" pitchFamily="34" charset="0"/>
              </a:rPr>
              <a:t> tăng </a:t>
            </a:r>
            <a:r>
              <a:rPr lang="vi-VN" sz="1200" err="1">
                <a:solidFill>
                  <a:srgbClr val="000000"/>
                </a:solidFill>
                <a:cs typeface="Arial" panose="020B0604020202020204" pitchFamily="34" charset="0"/>
              </a:rPr>
              <a:t>tính</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tự</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chủ</a:t>
            </a:r>
            <a:r>
              <a:rPr lang="vi-VN" sz="1200">
                <a:solidFill>
                  <a:srgbClr val="000000"/>
                </a:solidFill>
                <a:cs typeface="Arial" panose="020B0604020202020204" pitchFamily="34" charset="0"/>
              </a:rPr>
              <a:t> khi </a:t>
            </a:r>
            <a:r>
              <a:rPr lang="vi-VN" sz="1200" err="1">
                <a:solidFill>
                  <a:srgbClr val="000000"/>
                </a:solidFill>
                <a:cs typeface="Arial" panose="020B0604020202020204" pitchFamily="34" charset="0"/>
              </a:rPr>
              <a:t>gián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đoạn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bất</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thường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Từng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mở</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rộng</a:t>
            </a:r>
            <a:r>
              <a:rPr lang="vi-VN" sz="1200">
                <a:solidFill>
                  <a:srgbClr val="000000"/>
                </a:solidFill>
                <a:cs typeface="Arial" panose="020B0604020202020204" pitchFamily="34" charset="0"/>
              </a:rPr>
              <a:t>, xuôi </a:t>
            </a:r>
            <a:r>
              <a:rPr lang="vi-VN" sz="1200" err="1">
                <a:solidFill>
                  <a:srgbClr val="000000"/>
                </a:solidFill>
                <a:cs typeface="Arial" panose="020B0604020202020204" pitchFamily="34" charset="0"/>
              </a:rPr>
              <a:t>về</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hạ</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nguồn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có</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thể</a:t>
            </a:r>
            <a:r>
              <a:rPr lang="vi-VN" sz="1200">
                <a:solidFill>
                  <a:srgbClr val="000000"/>
                </a:solidFill>
                <a:cs typeface="Arial" panose="020B0604020202020204" pitchFamily="34" charset="0"/>
              </a:rPr>
              <a:t> xây </a:t>
            </a:r>
            <a:r>
              <a:rPr lang="vi-VN" sz="1200" err="1">
                <a:solidFill>
                  <a:srgbClr val="000000"/>
                </a:solidFill>
                <a:cs typeface="Arial" panose="020B0604020202020204" pitchFamily="34" charset="0"/>
              </a:rPr>
              <a:t>dựng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một</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số</a:t>
            </a:r>
            <a:r>
              <a:rPr lang="vi-VN" sz="1200">
                <a:solidFill>
                  <a:srgbClr val="000000"/>
                </a:solidFill>
                <a:cs typeface="Arial" panose="020B0604020202020204" pitchFamily="34" charset="0"/>
              </a:rPr>
              <a:t> doanh </a:t>
            </a:r>
            <a:r>
              <a:rPr lang="vi-VN" sz="1200" err="1">
                <a:solidFill>
                  <a:srgbClr val="000000"/>
                </a:solidFill>
                <a:cs typeface="Arial" panose="020B0604020202020204" pitchFamily="34" charset="0"/>
              </a:rPr>
              <a:t>nghiệp</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lớn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mạnh</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có</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sản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phẩm</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cuối</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và</a:t>
            </a:r>
            <a:r>
              <a:rPr lang="vi-VN" sz="1200">
                <a:solidFill>
                  <a:srgbClr val="000000"/>
                </a:solidFill>
                <a:cs typeface="Arial" panose="020B0604020202020204" pitchFamily="34" charset="0"/>
              </a:rPr>
              <a:t>/</a:t>
            </a:r>
            <a:r>
              <a:rPr lang="vi-VN" sz="1200" err="1">
                <a:solidFill>
                  <a:srgbClr val="000000"/>
                </a:solidFill>
                <a:cs typeface="Arial" panose="020B0604020202020204" pitchFamily="34" charset="0"/>
              </a:rPr>
              <a:t>hoặc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dẫn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đầu</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chuỗi</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Tận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dụng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ngoại</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lực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từ</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các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tập</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đoàn</a:t>
            </a:r>
            <a:r>
              <a:rPr lang="vi-VN" sz="1200">
                <a:solidFill>
                  <a:srgbClr val="000000"/>
                </a:solidFill>
                <a:cs typeface="Arial" panose="020B0604020202020204" pitchFamily="34" charset="0"/>
              </a:rPr>
              <a:t>, công ty </a:t>
            </a:r>
            <a:r>
              <a:rPr lang="vi-VN" sz="1200" err="1">
                <a:solidFill>
                  <a:srgbClr val="000000"/>
                </a:solidFill>
                <a:cs typeface="Arial" panose="020B0604020202020204" pitchFamily="34" charset="0"/>
              </a:rPr>
              <a:t>quốc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tế</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các</a:t>
            </a:r>
            <a:r>
              <a:rPr lang="vi-VN" sz="1200">
                <a:solidFill>
                  <a:srgbClr val="000000"/>
                </a:solidFill>
                <a:cs typeface="Arial" panose="020B0604020202020204" pitchFamily="34" charset="0"/>
              </a:rPr>
              <a:t> công ty FDI </a:t>
            </a:r>
            <a:r>
              <a:rPr lang="vi-VN" sz="1200" err="1">
                <a:solidFill>
                  <a:srgbClr val="000000"/>
                </a:solidFill>
                <a:cs typeface="Arial" panose="020B0604020202020204" pitchFamily="34" charset="0"/>
              </a:rPr>
              <a:t>để</a:t>
            </a:r>
            <a:r>
              <a:rPr lang="vi-VN" sz="1200">
                <a:solidFill>
                  <a:srgbClr val="000000"/>
                </a:solidFill>
                <a:cs typeface="Arial" panose="020B0604020202020204" pitchFamily="34" charset="0"/>
              </a:rPr>
              <a:t> nâng cao năng </a:t>
            </a:r>
            <a:r>
              <a:rPr lang="vi-VN" sz="1200" err="1">
                <a:solidFill>
                  <a:srgbClr val="000000"/>
                </a:solidFill>
                <a:cs typeface="Arial" panose="020B0604020202020204" pitchFamily="34" charset="0"/>
              </a:rPr>
              <a:t>lực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quản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trị</a:t>
            </a:r>
            <a:r>
              <a:rPr lang="vi-VN" sz="1200">
                <a:solidFill>
                  <a:srgbClr val="000000"/>
                </a:solidFill>
                <a:cs typeface="Arial" panose="020B0604020202020204" pitchFamily="34" charset="0"/>
              </a:rPr>
              <a:t> cho </a:t>
            </a:r>
            <a:r>
              <a:rPr lang="vi-VN" sz="1200" err="1">
                <a:solidFill>
                  <a:srgbClr val="000000"/>
                </a:solidFill>
                <a:cs typeface="Arial" panose="020B0604020202020204" pitchFamily="34" charset="0"/>
              </a:rPr>
              <a:t>các</a:t>
            </a:r>
            <a:r>
              <a:rPr lang="vi-VN" sz="1200">
                <a:solidFill>
                  <a:srgbClr val="000000"/>
                </a:solidFill>
                <a:cs typeface="Arial" panose="020B0604020202020204" pitchFamily="34" charset="0"/>
              </a:rPr>
              <a:t> doanh </a:t>
            </a:r>
            <a:r>
              <a:rPr lang="vi-VN" sz="1200" err="1">
                <a:solidFill>
                  <a:srgbClr val="000000"/>
                </a:solidFill>
                <a:cs typeface="Arial" panose="020B0604020202020204" pitchFamily="34" charset="0"/>
              </a:rPr>
              <a:t>nghiệp</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Việt</a:t>
            </a:r>
            <a:r>
              <a:rPr lang="vi-VN" sz="1200">
                <a:solidFill>
                  <a:srgbClr val="000000"/>
                </a:solidFill>
                <a:cs typeface="Arial" panose="020B0604020202020204" pitchFamily="34" charset="0"/>
              </a:rPr>
              <a:t> Nam, </a:t>
            </a:r>
            <a:r>
              <a:rPr lang="vi-VN" sz="1200" err="1">
                <a:solidFill>
                  <a:srgbClr val="000000"/>
                </a:solidFill>
                <a:cs typeface="Arial" panose="020B0604020202020204" pitchFamily="34" charset="0"/>
              </a:rPr>
              <a:t>từng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bước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thích</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ứng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với</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hệ</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thống</a:t>
            </a:r>
            <a:r>
              <a:rPr lang="vi-VN" sz="1200">
                <a:solidFill>
                  <a:srgbClr val="000000"/>
                </a:solidFill>
                <a:cs typeface="Arial" panose="020B0604020202020204" pitchFamily="34" charset="0"/>
              </a:rPr>
              <a:t>, văn </a:t>
            </a:r>
            <a:r>
              <a:rPr lang="vi-VN" sz="1200" err="1">
                <a:solidFill>
                  <a:srgbClr val="000000"/>
                </a:solidFill>
                <a:cs typeface="Arial" panose="020B0604020202020204" pitchFamily="34" charset="0"/>
              </a:rPr>
              <a:t>hoá</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chuẩn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mực</a:t>
            </a:r>
            <a:r>
              <a:rPr lang="vi-VN" sz="1200">
                <a:solidFill>
                  <a:srgbClr val="000000"/>
                </a:solidFill>
                <a:cs typeface="Arial" panose="020B0604020202020204" pitchFamily="34" charset="0"/>
              </a:rPr>
              <a:t> kinh doanh </a:t>
            </a:r>
            <a:r>
              <a:rPr lang="vi-VN" sz="1200" err="1">
                <a:solidFill>
                  <a:srgbClr val="000000"/>
                </a:solidFill>
                <a:cs typeface="Arial" panose="020B0604020202020204" pitchFamily="34" charset="0"/>
              </a:rPr>
              <a:t>quốc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tế</a:t>
            </a:r>
            <a:r>
              <a:rPr lang="vi-VN" sz="1200">
                <a:solidFill>
                  <a:srgbClr val="000000"/>
                </a:solidFill>
                <a:cs typeface="Arial" panose="020B0604020202020204" pitchFamily="34" charset="0"/>
              </a:rPr>
              <a:t>.</a:t>
            </a:r>
          </a:p>
          <a:p>
            <a:pPr marL="0" indent="0" algn="just">
              <a:lnSpc>
                <a:spcPct val="125000"/>
              </a:lnSpc>
              <a:spcBef>
                <a:spcPts val="300"/>
              </a:spcBef>
              <a:spcAft>
                <a:spcPts val="300"/>
              </a:spcAft>
              <a:buClr>
                <a:srgbClr val="FFE600"/>
              </a:buClr>
              <a:buNone/>
              <a:defRPr/>
            </a:pPr>
            <a:r>
              <a:rPr lang="vi-VN" sz="1200" err="1">
                <a:solidFill>
                  <a:srgbClr val="000000"/>
                </a:solidFill>
                <a:cs typeface="Arial" panose="020B0604020202020204" pitchFamily="34" charset="0"/>
              </a:rPr>
              <a:t>Với</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từng</a:t>
            </a:r>
            <a:r>
              <a:rPr lang="vi-VN" sz="1200">
                <a:solidFill>
                  <a:srgbClr val="000000"/>
                </a:solidFill>
                <a:cs typeface="Arial" panose="020B0604020202020204" pitchFamily="34" charset="0"/>
              </a:rPr>
              <a:t> doanh </a:t>
            </a:r>
            <a:r>
              <a:rPr lang="vi-VN" sz="1200" err="1">
                <a:solidFill>
                  <a:srgbClr val="000000"/>
                </a:solidFill>
                <a:cs typeface="Arial" panose="020B0604020202020204" pitchFamily="34" charset="0"/>
              </a:rPr>
              <a:t>nghiệp</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tuỳ</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vào</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đặc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thù</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và</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điều</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kiện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cụ</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thể</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của</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mình</a:t>
            </a:r>
            <a:r>
              <a:rPr lang="vi-VN" sz="1200">
                <a:solidFill>
                  <a:srgbClr val="000000"/>
                </a:solidFill>
                <a:cs typeface="Arial" panose="020B0604020202020204" pitchFamily="34" charset="0"/>
              </a:rPr>
              <a:t>, đưa </a:t>
            </a:r>
            <a:r>
              <a:rPr lang="vi-VN" sz="1200" err="1">
                <a:solidFill>
                  <a:srgbClr val="000000"/>
                </a:solidFill>
                <a:cs typeface="Arial" panose="020B0604020202020204" pitchFamily="34" charset="0"/>
              </a:rPr>
              <a:t>vào</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chiến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lược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phát</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triển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các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hoạt</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động</a:t>
            </a:r>
            <a:r>
              <a:rPr lang="vi-VN" sz="1200">
                <a:solidFill>
                  <a:srgbClr val="000000"/>
                </a:solidFill>
                <a:cs typeface="Arial" panose="020B0604020202020204" pitchFamily="34" charset="0"/>
              </a:rPr>
              <a:t> thay </a:t>
            </a:r>
            <a:r>
              <a:rPr lang="vi-VN" sz="1200" err="1">
                <a:solidFill>
                  <a:srgbClr val="000000"/>
                </a:solidFill>
                <a:cs typeface="Arial" panose="020B0604020202020204" pitchFamily="34" charset="0"/>
              </a:rPr>
              <a:t>đổi</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và</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chuyển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đổi</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tuần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tự</a:t>
            </a:r>
            <a:r>
              <a:rPr lang="vi-VN" sz="1200">
                <a:solidFill>
                  <a:srgbClr val="000000"/>
                </a:solidFill>
                <a:cs typeface="Arial" panose="020B0604020202020204" pitchFamily="34" charset="0"/>
              </a:rPr>
              <a:t>, song </a:t>
            </a:r>
            <a:r>
              <a:rPr lang="vi-VN" sz="1200" err="1">
                <a:solidFill>
                  <a:srgbClr val="000000"/>
                </a:solidFill>
                <a:cs typeface="Arial" panose="020B0604020202020204" pitchFamily="34" charset="0"/>
              </a:rPr>
              <a:t>song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hoặc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kết</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hợp</a:t>
            </a:r>
            <a:r>
              <a:rPr lang="vi-VN" sz="1200">
                <a:solidFill>
                  <a:srgbClr val="000000"/>
                </a:solidFill>
                <a:cs typeface="Arial" panose="020B0604020202020204" pitchFamily="34" charset="0"/>
              </a:rPr>
              <a:t>:</a:t>
            </a:r>
          </a:p>
          <a:p>
            <a:pPr algn="just">
              <a:lnSpc>
                <a:spcPct val="125000"/>
              </a:lnSpc>
              <a:spcBef>
                <a:spcPts val="300"/>
              </a:spcBef>
              <a:spcAft>
                <a:spcPts val="300"/>
              </a:spcAft>
              <a:buFont typeface="Wingdings" panose="05000000000000000000" pitchFamily="2" charset="2"/>
              <a:buChar char="ü"/>
              <a:defRPr/>
            </a:pPr>
            <a:r>
              <a:rPr lang="vi-VN" sz="1200" err="1">
                <a:solidFill>
                  <a:srgbClr val="000000"/>
                </a:solidFill>
                <a:cs typeface="Arial" panose="020B0604020202020204" pitchFamily="34" charset="0"/>
              </a:rPr>
              <a:t>Hiện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đại</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hoá</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các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hoạt</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động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của</a:t>
            </a:r>
            <a:r>
              <a:rPr lang="vi-VN" sz="1200">
                <a:solidFill>
                  <a:srgbClr val="000000"/>
                </a:solidFill>
                <a:cs typeface="Arial" panose="020B0604020202020204" pitchFamily="34" charset="0"/>
              </a:rPr>
              <a:t> doanh </a:t>
            </a:r>
            <a:r>
              <a:rPr lang="vi-VN" sz="1200" err="1">
                <a:solidFill>
                  <a:srgbClr val="000000"/>
                </a:solidFill>
                <a:cs typeface="Arial" panose="020B0604020202020204" pitchFamily="34" charset="0"/>
              </a:rPr>
              <a:t>nghiệp</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Tiết</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kiệm</a:t>
            </a:r>
            <a:r>
              <a:rPr lang="vi-VN" sz="1200">
                <a:solidFill>
                  <a:srgbClr val="000000"/>
                </a:solidFill>
                <a:cs typeface="Arial" panose="020B0604020202020204" pitchFamily="34" charset="0"/>
              </a:rPr>
              <a:t> chi </a:t>
            </a:r>
            <a:r>
              <a:rPr lang="vi-VN" sz="1200" err="1">
                <a:solidFill>
                  <a:srgbClr val="000000"/>
                </a:solidFill>
                <a:cs typeface="Arial" panose="020B0604020202020204" pitchFamily="34" charset="0"/>
              </a:rPr>
              <a:t>phí</a:t>
            </a:r>
            <a:r>
              <a:rPr lang="vi-VN" sz="1200">
                <a:solidFill>
                  <a:srgbClr val="000000"/>
                </a:solidFill>
                <a:cs typeface="Arial" panose="020B0604020202020204" pitchFamily="34" charset="0"/>
              </a:rPr>
              <a:t>, nâng cao </a:t>
            </a:r>
            <a:r>
              <a:rPr lang="vi-VN" sz="1200" err="1">
                <a:solidFill>
                  <a:srgbClr val="000000"/>
                </a:solidFill>
                <a:cs typeface="Arial" panose="020B0604020202020204" pitchFamily="34" charset="0"/>
              </a:rPr>
              <a:t>hiệu</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quả</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hoạt</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động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tạo</a:t>
            </a:r>
            <a:r>
              <a:rPr lang="vi-VN" sz="1200">
                <a:solidFill>
                  <a:srgbClr val="000000"/>
                </a:solidFill>
                <a:cs typeface="Arial" panose="020B0604020202020204" pitchFamily="34" charset="0"/>
              </a:rPr>
              <a:t> thêm </a:t>
            </a:r>
            <a:r>
              <a:rPr lang="vi-VN" sz="1200" err="1">
                <a:solidFill>
                  <a:srgbClr val="000000"/>
                </a:solidFill>
                <a:cs typeface="Arial" panose="020B0604020202020204" pitchFamily="34" charset="0"/>
              </a:rPr>
              <a:t>giá</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trị</a:t>
            </a:r>
            <a:r>
              <a:rPr lang="vi-VN" sz="1200">
                <a:solidFill>
                  <a:srgbClr val="000000"/>
                </a:solidFill>
                <a:cs typeface="Arial" panose="020B0604020202020204" pitchFamily="34" charset="0"/>
              </a:rPr>
              <a:t>.</a:t>
            </a:r>
          </a:p>
          <a:p>
            <a:pPr algn="just">
              <a:lnSpc>
                <a:spcPct val="125000"/>
              </a:lnSpc>
              <a:spcBef>
                <a:spcPts val="300"/>
              </a:spcBef>
              <a:spcAft>
                <a:spcPts val="300"/>
              </a:spcAft>
              <a:buFont typeface="Wingdings" panose="05000000000000000000" pitchFamily="2" charset="2"/>
              <a:buChar char="ü"/>
              <a:defRPr/>
            </a:pPr>
            <a:r>
              <a:rPr lang="vi-VN" sz="1200" err="1">
                <a:solidFill>
                  <a:srgbClr val="000000"/>
                </a:solidFill>
                <a:cs typeface="Arial" panose="020B0604020202020204" pitchFamily="34" charset="0"/>
              </a:rPr>
              <a:t>Áp</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dụng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triết</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lí</a:t>
            </a:r>
            <a:r>
              <a:rPr lang="vi-VN" sz="1200">
                <a:solidFill>
                  <a:srgbClr val="000000"/>
                </a:solidFill>
                <a:cs typeface="Arial" panose="020B0604020202020204" pitchFamily="34" charset="0"/>
              </a:rPr>
              <a:t> công </a:t>
            </a:r>
            <a:r>
              <a:rPr lang="vi-VN" sz="1200" err="1">
                <a:solidFill>
                  <a:srgbClr val="000000"/>
                </a:solidFill>
                <a:cs typeface="Arial" panose="020B0604020202020204" pitchFamily="34" charset="0"/>
              </a:rPr>
              <a:t>nghiệp</a:t>
            </a:r>
            <a:r>
              <a:rPr lang="vi-VN" sz="1200">
                <a:solidFill>
                  <a:srgbClr val="000000"/>
                </a:solidFill>
                <a:cs typeface="Arial" panose="020B0604020202020204" pitchFamily="34" charset="0"/>
              </a:rPr>
              <a:t> 4.0, </a:t>
            </a:r>
            <a:r>
              <a:rPr lang="vi-VN" sz="1200" err="1">
                <a:solidFill>
                  <a:srgbClr val="000000"/>
                </a:solidFill>
                <a:cs typeface="Arial" panose="020B0604020202020204" pitchFamily="34" charset="0"/>
              </a:rPr>
              <a:t>chuyển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đổi</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số</a:t>
            </a:r>
            <a:r>
              <a:rPr lang="vi-VN" sz="1200">
                <a:solidFill>
                  <a:srgbClr val="000000"/>
                </a:solidFill>
                <a:cs typeface="Arial" panose="020B0604020202020204" pitchFamily="34" charset="0"/>
              </a:rPr>
              <a:t> mô </a:t>
            </a:r>
            <a:r>
              <a:rPr lang="vi-VN" sz="1200" err="1">
                <a:solidFill>
                  <a:srgbClr val="000000"/>
                </a:solidFill>
                <a:cs typeface="Arial" panose="020B0604020202020204" pitchFamily="34" charset="0"/>
              </a:rPr>
              <a:t>hình</a:t>
            </a:r>
            <a:r>
              <a:rPr lang="vi-VN" sz="1200">
                <a:solidFill>
                  <a:srgbClr val="000000"/>
                </a:solidFill>
                <a:cs typeface="Arial" panose="020B0604020202020204" pitchFamily="34" charset="0"/>
              </a:rPr>
              <a:t> kinh doanh, </a:t>
            </a:r>
            <a:r>
              <a:rPr lang="vi-VN" sz="1200" err="1">
                <a:solidFill>
                  <a:srgbClr val="000000"/>
                </a:solidFill>
                <a:cs typeface="Arial" panose="020B0604020202020204" pitchFamily="34" charset="0"/>
              </a:rPr>
              <a:t>sáng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tạo</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các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giá</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trị</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mới</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Đồng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thời</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mở</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rộng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về</a:t>
            </a:r>
            <a:r>
              <a:rPr lang="vi-VN" sz="1200">
                <a:solidFill>
                  <a:srgbClr val="000000"/>
                </a:solidFill>
                <a:cs typeface="Arial" panose="020B0604020202020204" pitchFamily="34" charset="0"/>
              </a:rPr>
              <a:t> 2 </a:t>
            </a:r>
            <a:r>
              <a:rPr lang="vi-VN" sz="1200" err="1">
                <a:solidFill>
                  <a:srgbClr val="000000"/>
                </a:solidFill>
                <a:cs typeface="Arial" panose="020B0604020202020204" pitchFamily="34" charset="0"/>
              </a:rPr>
              <a:t>phía</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của</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đường</a:t>
            </a:r>
            <a:r>
              <a:rPr lang="vi-VN" sz="1200">
                <a:solidFill>
                  <a:srgbClr val="000000"/>
                </a:solidFill>
                <a:cs typeface="Arial" panose="020B0604020202020204" pitchFamily="34" charset="0"/>
              </a:rPr>
              <a:t> cong </a:t>
            </a:r>
            <a:r>
              <a:rPr lang="vi-VN" sz="1200" err="1">
                <a:solidFill>
                  <a:srgbClr val="000000"/>
                </a:solidFill>
                <a:cs typeface="Arial" panose="020B0604020202020204" pitchFamily="34" charset="0"/>
              </a:rPr>
              <a:t>cười</a:t>
            </a:r>
            <a:r>
              <a:rPr lang="vi-VN" sz="1200">
                <a:solidFill>
                  <a:srgbClr val="000000"/>
                </a:solidFill>
                <a:cs typeface="Arial" panose="020B0604020202020204" pitchFamily="34" charset="0"/>
              </a:rPr>
              <a:t>, bao </a:t>
            </a:r>
            <a:r>
              <a:rPr lang="vi-VN" sz="1200" err="1">
                <a:solidFill>
                  <a:srgbClr val="000000"/>
                </a:solidFill>
                <a:cs typeface="Arial" panose="020B0604020202020204" pitchFamily="34" charset="0"/>
              </a:rPr>
              <a:t>gồm</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bổ</a:t>
            </a:r>
            <a:r>
              <a:rPr lang="vi-VN" sz="1200">
                <a:solidFill>
                  <a:srgbClr val="000000"/>
                </a:solidFill>
                <a:cs typeface="Arial" panose="020B0604020202020204" pitchFamily="34" charset="0"/>
              </a:rPr>
              <a:t> sung </a:t>
            </a:r>
            <a:r>
              <a:rPr lang="vi-VN" sz="1200" err="1">
                <a:solidFill>
                  <a:srgbClr val="000000"/>
                </a:solidFill>
                <a:cs typeface="Arial" panose="020B0604020202020204" pitchFamily="34" charset="0"/>
              </a:rPr>
              <a:t>vào</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các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hoạt</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động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sản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xuất</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cốt</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lõi</a:t>
            </a:r>
            <a:r>
              <a:rPr lang="vi-VN" sz="1200">
                <a:solidFill>
                  <a:srgbClr val="000000"/>
                </a:solidFill>
                <a:cs typeface="Arial" panose="020B0604020202020204" pitchFamily="34" charset="0"/>
              </a:rPr>
              <a:t> đang </a:t>
            </a:r>
            <a:r>
              <a:rPr lang="vi-VN" sz="1200" err="1">
                <a:solidFill>
                  <a:srgbClr val="000000"/>
                </a:solidFill>
                <a:cs typeface="Arial" panose="020B0604020202020204" pitchFamily="34" charset="0"/>
              </a:rPr>
              <a:t>có</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của</a:t>
            </a:r>
            <a:r>
              <a:rPr lang="vi-VN" sz="1200">
                <a:solidFill>
                  <a:srgbClr val="000000"/>
                </a:solidFill>
                <a:cs typeface="Arial" panose="020B0604020202020204" pitchFamily="34" charset="0"/>
              </a:rPr>
              <a:t> doanh </a:t>
            </a:r>
            <a:r>
              <a:rPr lang="vi-VN" sz="1200" err="1">
                <a:solidFill>
                  <a:srgbClr val="000000"/>
                </a:solidFill>
                <a:cs typeface="Arial" panose="020B0604020202020204" pitchFamily="34" charset="0"/>
              </a:rPr>
              <a:t>nghiệp</a:t>
            </a:r>
            <a:r>
              <a:rPr lang="vi-VN" sz="1200">
                <a:solidFill>
                  <a:srgbClr val="000000"/>
                </a:solidFill>
                <a:cs typeface="Arial" panose="020B0604020202020204" pitchFamily="34" charset="0"/>
              </a:rPr>
              <a:t>: đi </a:t>
            </a:r>
            <a:r>
              <a:rPr lang="vi-VN" sz="1200" err="1">
                <a:solidFill>
                  <a:srgbClr val="000000"/>
                </a:solidFill>
                <a:cs typeface="Arial" panose="020B0604020202020204" pitchFamily="34" charset="0"/>
              </a:rPr>
              <a:t>ngược</a:t>
            </a:r>
            <a:r>
              <a:rPr lang="vi-VN" sz="1200">
                <a:solidFill>
                  <a:srgbClr val="000000"/>
                </a:solidFill>
                <a:cs typeface="Arial" panose="020B0604020202020204" pitchFamily="34" charset="0"/>
              </a:rPr>
              <a:t> lên </a:t>
            </a:r>
            <a:r>
              <a:rPr lang="vi-VN" sz="1200" err="1">
                <a:solidFill>
                  <a:srgbClr val="000000"/>
                </a:solidFill>
                <a:cs typeface="Arial" panose="020B0604020202020204" pitchFamily="34" charset="0"/>
              </a:rPr>
              <a:t>hướng</a:t>
            </a:r>
            <a:r>
              <a:rPr lang="vi-VN" sz="1200">
                <a:solidFill>
                  <a:srgbClr val="000000"/>
                </a:solidFill>
                <a:cs typeface="Arial" panose="020B0604020202020204" pitchFamily="34" charset="0"/>
              </a:rPr>
              <a:t> nghiên </a:t>
            </a:r>
            <a:r>
              <a:rPr lang="vi-VN" sz="1200" err="1">
                <a:solidFill>
                  <a:srgbClr val="000000"/>
                </a:solidFill>
                <a:cs typeface="Arial" panose="020B0604020202020204" pitchFamily="34" charset="0"/>
              </a:rPr>
              <a:t>cứu</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phát</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triển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và</a:t>
            </a:r>
            <a:r>
              <a:rPr lang="vi-VN" sz="1200">
                <a:solidFill>
                  <a:srgbClr val="000000"/>
                </a:solidFill>
                <a:cs typeface="Arial" panose="020B0604020202020204" pitchFamily="34" charset="0"/>
              </a:rPr>
              <a:t>/</a:t>
            </a:r>
            <a:r>
              <a:rPr lang="vi-VN" sz="1200" err="1">
                <a:solidFill>
                  <a:srgbClr val="000000"/>
                </a:solidFill>
                <a:cs typeface="Arial" panose="020B0604020202020204" pitchFamily="34" charset="0"/>
              </a:rPr>
              <a:t>hoặc</a:t>
            </a:r>
            <a:r>
              <a:rPr lang="vi-VN" sz="1200">
                <a:solidFill>
                  <a:srgbClr val="000000"/>
                </a:solidFill>
                <a:cs typeface="Arial" panose="020B0604020202020204" pitchFamily="34" charset="0"/>
              </a:rPr>
              <a:t> đi xuôi </a:t>
            </a:r>
            <a:r>
              <a:rPr lang="vi-VN" sz="1200" err="1">
                <a:solidFill>
                  <a:srgbClr val="000000"/>
                </a:solidFill>
                <a:cs typeface="Arial" panose="020B0604020202020204" pitchFamily="34" charset="0"/>
              </a:rPr>
              <a:t>về</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phía</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dịch</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vụ</a:t>
            </a:r>
            <a:r>
              <a:rPr lang="vi-VN" sz="1200">
                <a:solidFill>
                  <a:srgbClr val="000000"/>
                </a:solidFill>
                <a:cs typeface="Arial" panose="020B0604020202020204" pitchFamily="34" charset="0"/>
              </a:rPr>
              <a:t>.</a:t>
            </a:r>
            <a:endParaRPr lang="en-US" sz="1200">
              <a:solidFill>
                <a:srgbClr val="000000"/>
              </a:solidFill>
              <a:cs typeface="Arial" panose="020B0604020202020204" pitchFamily="34" charset="0"/>
            </a:endParaRPr>
          </a:p>
          <a:p>
            <a:pPr marL="0" indent="0" algn="just">
              <a:lnSpc>
                <a:spcPct val="125000"/>
              </a:lnSpc>
              <a:spcBef>
                <a:spcPts val="300"/>
              </a:spcBef>
              <a:spcAft>
                <a:spcPts val="300"/>
              </a:spcAft>
              <a:buNone/>
              <a:defRPr/>
            </a:pPr>
            <a:r>
              <a:rPr lang="vi-VN" sz="1200" err="1">
                <a:solidFill>
                  <a:srgbClr val="000000"/>
                </a:solidFill>
                <a:cs typeface="Arial" panose="020B0604020202020204" pitchFamily="34" charset="0"/>
              </a:rPr>
              <a:t>Nhiều</a:t>
            </a:r>
            <a:r>
              <a:rPr lang="vi-VN" sz="1200">
                <a:solidFill>
                  <a:srgbClr val="000000"/>
                </a:solidFill>
                <a:cs typeface="Arial" panose="020B0604020202020204" pitchFamily="34" charset="0"/>
              </a:rPr>
              <a:t> nghiên </a:t>
            </a:r>
            <a:r>
              <a:rPr lang="vi-VN" sz="1200" err="1">
                <a:solidFill>
                  <a:srgbClr val="000000"/>
                </a:solidFill>
                <a:cs typeface="Arial" panose="020B0604020202020204" pitchFamily="34" charset="0"/>
              </a:rPr>
              <a:t>cứu</a:t>
            </a:r>
            <a:r>
              <a:rPr lang="vi-VN" sz="1200">
                <a:solidFill>
                  <a:srgbClr val="000000"/>
                </a:solidFill>
                <a:cs typeface="Arial" panose="020B0604020202020204" pitchFamily="34" charset="0"/>
              </a:rPr>
              <a:t> cho </a:t>
            </a:r>
            <a:r>
              <a:rPr lang="vi-VN" sz="1200" err="1">
                <a:solidFill>
                  <a:srgbClr val="000000"/>
                </a:solidFill>
                <a:cs typeface="Arial" panose="020B0604020202020204" pitchFamily="34" charset="0"/>
              </a:rPr>
              <a:t>thấy</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sản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xuất</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thường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là</a:t>
            </a:r>
            <a:r>
              <a:rPr lang="vi-VN" sz="1200">
                <a:solidFill>
                  <a:srgbClr val="000000"/>
                </a:solidFill>
                <a:cs typeface="Arial" panose="020B0604020202020204" pitchFamily="34" charset="0"/>
              </a:rPr>
              <a:t> khâu </a:t>
            </a:r>
            <a:r>
              <a:rPr lang="vi-VN" sz="1200" err="1">
                <a:solidFill>
                  <a:srgbClr val="000000"/>
                </a:solidFill>
                <a:cs typeface="Arial" panose="020B0604020202020204" pitchFamily="34" charset="0"/>
              </a:rPr>
              <a:t>có</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giá</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trị</a:t>
            </a:r>
            <a:r>
              <a:rPr lang="vi-VN" sz="1200">
                <a:solidFill>
                  <a:srgbClr val="000000"/>
                </a:solidFill>
                <a:cs typeface="Arial" panose="020B0604020202020204" pitchFamily="34" charset="0"/>
              </a:rPr>
              <a:t> gia tăng </a:t>
            </a:r>
            <a:r>
              <a:rPr lang="vi-VN" sz="1200" err="1">
                <a:solidFill>
                  <a:srgbClr val="000000"/>
                </a:solidFill>
                <a:cs typeface="Arial" panose="020B0604020202020204" pitchFamily="34" charset="0"/>
              </a:rPr>
              <a:t>thấp</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nhất</a:t>
            </a:r>
            <a:r>
              <a:rPr lang="vi-VN" sz="1200">
                <a:solidFill>
                  <a:srgbClr val="000000"/>
                </a:solidFill>
                <a:cs typeface="Arial" panose="020B0604020202020204" pitchFamily="34" charset="0"/>
              </a:rPr>
              <a:t> trong </a:t>
            </a:r>
            <a:r>
              <a:rPr lang="vi-VN" sz="1200" err="1">
                <a:solidFill>
                  <a:srgbClr val="000000"/>
                </a:solidFill>
                <a:cs typeface="Arial" panose="020B0604020202020204" pitchFamily="34" charset="0"/>
              </a:rPr>
              <a:t>chuỗi</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giá</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trị</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hàng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hoá</a:t>
            </a:r>
            <a:r>
              <a:rPr lang="vi-VN" sz="1200">
                <a:solidFill>
                  <a:srgbClr val="000000"/>
                </a:solidFill>
                <a:cs typeface="Arial" panose="020B0604020202020204" pitchFamily="34" charset="0"/>
              </a:rPr>
              <a:t>: Nghiên </a:t>
            </a:r>
            <a:r>
              <a:rPr lang="vi-VN" sz="1200" err="1">
                <a:solidFill>
                  <a:srgbClr val="000000"/>
                </a:solidFill>
                <a:cs typeface="Arial" panose="020B0604020202020204" pitchFamily="34" charset="0"/>
              </a:rPr>
              <a:t>cứu</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phát</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triển</a:t>
            </a:r>
            <a:r>
              <a:rPr lang="vi-VN" sz="1200">
                <a:solidFill>
                  <a:srgbClr val="000000"/>
                </a:solidFill>
                <a:cs typeface="Arial" panose="020B0604020202020204" pitchFamily="34" charset="0"/>
              </a:rPr>
              <a:t> – </a:t>
            </a:r>
            <a:r>
              <a:rPr lang="vi-VN" sz="1200" err="1">
                <a:solidFill>
                  <a:srgbClr val="000000"/>
                </a:solidFill>
                <a:cs typeface="Arial" panose="020B0604020202020204" pitchFamily="34" charset="0"/>
              </a:rPr>
              <a:t>Thiết</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kế</a:t>
            </a:r>
            <a:r>
              <a:rPr lang="vi-VN" sz="1200">
                <a:solidFill>
                  <a:srgbClr val="000000"/>
                </a:solidFill>
                <a:cs typeface="Arial" panose="020B0604020202020204" pitchFamily="34" charset="0"/>
              </a:rPr>
              <a:t> - </a:t>
            </a:r>
            <a:r>
              <a:rPr lang="vi-VN" sz="1200" err="1">
                <a:solidFill>
                  <a:srgbClr val="000000"/>
                </a:solidFill>
                <a:cs typeface="Arial" panose="020B0604020202020204" pitchFamily="34" charset="0"/>
              </a:rPr>
              <a:t>Hậu</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cần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nhập</a:t>
            </a:r>
            <a:r>
              <a:rPr lang="vi-VN" sz="1200">
                <a:solidFill>
                  <a:srgbClr val="000000"/>
                </a:solidFill>
                <a:cs typeface="Arial" panose="020B0604020202020204" pitchFamily="34" charset="0"/>
              </a:rPr>
              <a:t> – </a:t>
            </a:r>
            <a:r>
              <a:rPr lang="vi-VN" sz="1200" err="1">
                <a:solidFill>
                  <a:srgbClr val="000000"/>
                </a:solidFill>
                <a:cs typeface="Arial" panose="020B0604020202020204" pitchFamily="34" charset="0"/>
              </a:rPr>
              <a:t>Chế</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biến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chế</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tạo</a:t>
            </a:r>
            <a:r>
              <a:rPr lang="vi-VN" sz="1200">
                <a:solidFill>
                  <a:srgbClr val="000000"/>
                </a:solidFill>
                <a:cs typeface="Arial" panose="020B0604020202020204" pitchFamily="34" charset="0"/>
              </a:rPr>
              <a:t> – </a:t>
            </a:r>
            <a:r>
              <a:rPr lang="vi-VN" sz="1200" err="1">
                <a:solidFill>
                  <a:srgbClr val="000000"/>
                </a:solidFill>
                <a:cs typeface="Arial" panose="020B0604020202020204" pitchFamily="34" charset="0"/>
              </a:rPr>
              <a:t>Hậu</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cần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xuất</a:t>
            </a:r>
            <a:r>
              <a:rPr lang="vi-VN" sz="1200">
                <a:solidFill>
                  <a:srgbClr val="000000"/>
                </a:solidFill>
                <a:cs typeface="Arial" panose="020B0604020202020204" pitchFamily="34" charset="0"/>
              </a:rPr>
              <a:t> – </a:t>
            </a:r>
            <a:r>
              <a:rPr lang="vi-VN" sz="1200" err="1">
                <a:solidFill>
                  <a:srgbClr val="000000"/>
                </a:solidFill>
                <a:cs typeface="Arial" panose="020B0604020202020204" pitchFamily="34" charset="0"/>
              </a:rPr>
              <a:t>Tiếp</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thị</a:t>
            </a:r>
            <a:r>
              <a:rPr lang="vi-VN" sz="1200">
                <a:solidFill>
                  <a:srgbClr val="000000"/>
                </a:solidFill>
                <a:cs typeface="Arial" panose="020B0604020202020204" pitchFamily="34" charset="0"/>
              </a:rPr>
              <a:t>  – </a:t>
            </a:r>
            <a:r>
              <a:rPr lang="vi-VN" sz="1200" err="1">
                <a:solidFill>
                  <a:srgbClr val="000000"/>
                </a:solidFill>
                <a:cs typeface="Arial" panose="020B0604020202020204" pitchFamily="34" charset="0"/>
              </a:rPr>
              <a:t>Dịch</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vụ</a:t>
            </a:r>
            <a:r>
              <a:rPr lang="vi-VN" sz="1200">
                <a:solidFill>
                  <a:srgbClr val="000000"/>
                </a:solidFill>
                <a:cs typeface="Arial" panose="020B0604020202020204" pitchFamily="34" charset="0"/>
              </a:rPr>
              <a:t>/</a:t>
            </a:r>
            <a:r>
              <a:rPr lang="en-US" sz="1200">
                <a:solidFill>
                  <a:srgbClr val="000000"/>
                </a:solidFill>
                <a:cs typeface="Arial" panose="020B0604020202020204" pitchFamily="34" charset="0"/>
              </a:rPr>
              <a:t> </a:t>
            </a:r>
            <a:r>
              <a:rPr lang="vi-VN" sz="1200" err="1">
                <a:solidFill>
                  <a:srgbClr val="000000"/>
                </a:solidFill>
                <a:cs typeface="Arial" panose="020B0604020202020204" pitchFamily="34" charset="0"/>
              </a:rPr>
              <a:t>Hậu</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mãi</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Việc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mở</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rộng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phạm</a:t>
            </a:r>
            <a:r>
              <a:rPr lang="vi-VN" sz="1200">
                <a:solidFill>
                  <a:srgbClr val="000000"/>
                </a:solidFill>
                <a:cs typeface="Arial" panose="020B0604020202020204" pitchFamily="34" charset="0"/>
              </a:rPr>
              <a:t> vi </a:t>
            </a:r>
            <a:r>
              <a:rPr lang="vi-VN" sz="1200" err="1">
                <a:solidFill>
                  <a:srgbClr val="000000"/>
                </a:solidFill>
                <a:cs typeface="Arial" panose="020B0604020202020204" pitchFamily="34" charset="0"/>
              </a:rPr>
              <a:t>hoạt</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động</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của</a:t>
            </a:r>
            <a:r>
              <a:rPr lang="vi-VN" sz="1200">
                <a:solidFill>
                  <a:srgbClr val="000000"/>
                </a:solidFill>
                <a:cs typeface="Arial" panose="020B0604020202020204" pitchFamily="34" charset="0"/>
              </a:rPr>
              <a:t> doanh </a:t>
            </a:r>
            <a:r>
              <a:rPr lang="vi-VN" sz="1200" err="1">
                <a:solidFill>
                  <a:srgbClr val="000000"/>
                </a:solidFill>
                <a:cs typeface="Arial" panose="020B0604020202020204" pitchFamily="34" charset="0"/>
              </a:rPr>
              <a:t>nghiệp</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về</a:t>
            </a:r>
            <a:r>
              <a:rPr lang="vi-VN" sz="1200">
                <a:solidFill>
                  <a:srgbClr val="000000"/>
                </a:solidFill>
                <a:cs typeface="Arial" panose="020B0604020202020204" pitchFamily="34" charset="0"/>
              </a:rPr>
              <a:t> 2 </a:t>
            </a:r>
            <a:r>
              <a:rPr lang="vi-VN" sz="1200" err="1">
                <a:solidFill>
                  <a:srgbClr val="000000"/>
                </a:solidFill>
                <a:cs typeface="Arial" panose="020B0604020202020204" pitchFamily="34" charset="0"/>
              </a:rPr>
              <a:t>phía</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của</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đường</a:t>
            </a:r>
            <a:r>
              <a:rPr lang="vi-VN" sz="1200">
                <a:solidFill>
                  <a:srgbClr val="000000"/>
                </a:solidFill>
                <a:cs typeface="Arial" panose="020B0604020202020204" pitchFamily="34" charset="0"/>
              </a:rPr>
              <a:t> cong </a:t>
            </a:r>
            <a:r>
              <a:rPr lang="vi-VN" sz="1200" err="1">
                <a:solidFill>
                  <a:srgbClr val="000000"/>
                </a:solidFill>
                <a:cs typeface="Arial" panose="020B0604020202020204" pitchFamily="34" charset="0"/>
              </a:rPr>
              <a:t>cười</a:t>
            </a:r>
            <a:r>
              <a:rPr lang="vi-VN" sz="1200">
                <a:solidFill>
                  <a:srgbClr val="000000"/>
                </a:solidFill>
                <a:cs typeface="Arial" panose="020B0604020202020204" pitchFamily="34" charset="0"/>
              </a:rPr>
              <a:t>, trong khung </a:t>
            </a:r>
            <a:r>
              <a:rPr lang="vi-VN" sz="1200" err="1">
                <a:solidFill>
                  <a:srgbClr val="000000"/>
                </a:solidFill>
                <a:cs typeface="Arial" panose="020B0604020202020204" pitchFamily="34" charset="0"/>
              </a:rPr>
              <a:t>cảnh</a:t>
            </a:r>
            <a:r>
              <a:rPr lang="vi-VN" sz="1200">
                <a:solidFill>
                  <a:srgbClr val="000000"/>
                </a:solidFill>
                <a:cs typeface="Arial" panose="020B0604020202020204" pitchFamily="34" charset="0"/>
              </a:rPr>
              <a:t> ra </a:t>
            </a:r>
            <a:r>
              <a:rPr lang="vi-VN" sz="1200" err="1">
                <a:solidFill>
                  <a:srgbClr val="000000"/>
                </a:solidFill>
                <a:cs typeface="Arial" panose="020B0604020202020204" pitchFamily="34" charset="0"/>
              </a:rPr>
              <a:t>đời</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và</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dần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chín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muồi</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của</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nhiều</a:t>
            </a:r>
            <a:r>
              <a:rPr lang="vi-VN" sz="1200">
                <a:solidFill>
                  <a:srgbClr val="000000"/>
                </a:solidFill>
                <a:cs typeface="Arial" panose="020B0604020202020204" pitchFamily="34" charset="0"/>
              </a:rPr>
              <a:t> công </a:t>
            </a:r>
            <a:r>
              <a:rPr lang="vi-VN" sz="1200" err="1">
                <a:solidFill>
                  <a:srgbClr val="000000"/>
                </a:solidFill>
                <a:cs typeface="Arial" panose="020B0604020202020204" pitchFamily="34" charset="0"/>
              </a:rPr>
              <a:t>nghệ</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giải</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pháp</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số</a:t>
            </a:r>
            <a:r>
              <a:rPr lang="vi-VN" sz="1200">
                <a:solidFill>
                  <a:srgbClr val="000000"/>
                </a:solidFill>
                <a:cs typeface="Arial" panose="020B0604020202020204" pitchFamily="34" charset="0"/>
              </a:rPr>
              <a:t> - cho </a:t>
            </a:r>
            <a:r>
              <a:rPr lang="vi-VN" sz="1200" err="1">
                <a:solidFill>
                  <a:srgbClr val="000000"/>
                </a:solidFill>
                <a:cs typeface="Arial" panose="020B0604020202020204" pitchFamily="34" charset="0"/>
              </a:rPr>
              <a:t>phép</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thực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hiện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các</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hoạt</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động</a:t>
            </a:r>
            <a:r>
              <a:rPr lang="vi-VN" sz="1200">
                <a:solidFill>
                  <a:srgbClr val="000000"/>
                </a:solidFill>
                <a:cs typeface="Arial" panose="020B0604020202020204" pitchFamily="34" charset="0"/>
              </a:rPr>
              <a:t> R&amp;D </a:t>
            </a:r>
            <a:r>
              <a:rPr lang="vi-VN" sz="1200" err="1">
                <a:solidFill>
                  <a:srgbClr val="000000"/>
                </a:solidFill>
                <a:cs typeface="Arial" panose="020B0604020202020204" pitchFamily="34" charset="0"/>
              </a:rPr>
              <a:t>tốn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kém</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trước</a:t>
            </a:r>
            <a:r>
              <a:rPr lang="vi-VN" sz="1200">
                <a:solidFill>
                  <a:srgbClr val="000000"/>
                </a:solidFill>
                <a:cs typeface="Arial" panose="020B0604020202020204" pitchFamily="34" charset="0"/>
              </a:rPr>
              <a:t> đây - </a:t>
            </a:r>
            <a:r>
              <a:rPr lang="vi-VN" sz="1200" err="1">
                <a:solidFill>
                  <a:srgbClr val="000000"/>
                </a:solidFill>
                <a:cs typeface="Arial" panose="020B0604020202020204" pitchFamily="34" charset="0"/>
              </a:rPr>
              <a:t>vốn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là</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lợi</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thế</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của</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các</a:t>
            </a:r>
            <a:r>
              <a:rPr lang="vi-VN" sz="1200">
                <a:solidFill>
                  <a:srgbClr val="000000"/>
                </a:solidFill>
                <a:cs typeface="Arial" panose="020B0604020202020204" pitchFamily="34" charset="0"/>
              </a:rPr>
              <a:t> doanh </a:t>
            </a:r>
            <a:r>
              <a:rPr lang="vi-VN" sz="1200" err="1">
                <a:solidFill>
                  <a:srgbClr val="000000"/>
                </a:solidFill>
                <a:cs typeface="Arial" panose="020B0604020202020204" pitchFamily="34" charset="0"/>
              </a:rPr>
              <a:t>nghiệp</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lớn</a:t>
            </a:r>
            <a:r>
              <a:rPr lang="vi-VN" sz="1200">
                <a:solidFill>
                  <a:srgbClr val="000000"/>
                </a:solidFill>
                <a:cs typeface="Arial" panose="020B0604020202020204" pitchFamily="34" charset="0"/>
              </a:rPr>
              <a:t> </a:t>
            </a:r>
            <a:r>
              <a:rPr lang="vi-VN" sz="1200" err="1">
                <a:solidFill>
                  <a:srgbClr val="000000"/>
                </a:solidFill>
                <a:cs typeface="Arial" panose="020B0604020202020204" pitchFamily="34" charset="0"/>
              </a:rPr>
              <a:t>và</a:t>
            </a:r>
            <a:r>
              <a:rPr lang="vi-VN" sz="1200">
                <a:solidFill>
                  <a:srgbClr val="000000"/>
                </a:solidFill>
                <a:cs typeface="Arial" panose="020B0604020202020204" pitchFamily="34" charset="0"/>
              </a:rPr>
              <a:t> siêu </a:t>
            </a:r>
            <a:r>
              <a:rPr lang="vi-VN" sz="1200" err="1">
                <a:solidFill>
                  <a:srgbClr val="000000"/>
                </a:solidFill>
                <a:cs typeface="Arial" panose="020B0604020202020204" pitchFamily="34" charset="0"/>
              </a:rPr>
              <a:t>lớn</a:t>
            </a:r>
            <a:r>
              <a:rPr lang="vi-VN" sz="1200">
                <a:solidFill>
                  <a:srgbClr val="000000"/>
                </a:solidFill>
                <a:cs typeface="Arial" panose="020B0604020202020204" pitchFamily="34" charset="0"/>
              </a:rPr>
              <a:t>.</a:t>
            </a:r>
          </a:p>
        </p:txBody>
      </p:sp>
      <p:sp>
        <p:nvSpPr>
          <p:cNvPr id="12" name="Pentagon 37">
            <a:extLst>
              <a:ext uri="{FF2B5EF4-FFF2-40B4-BE49-F238E27FC236}">
                <a16:creationId xmlns:a16="http://schemas.microsoft.com/office/drawing/2014/main" xmlns="" id="{47BE404F-2ACB-45E2-AE51-C57D1E0A7B4D}"/>
              </a:ext>
            </a:extLst>
          </p:cNvPr>
          <p:cNvSpPr/>
          <p:nvPr/>
        </p:nvSpPr>
        <p:spPr>
          <a:xfrm>
            <a:off x="471490" y="841248"/>
            <a:ext cx="1920240" cy="365760"/>
          </a:xfrm>
          <a:prstGeom prst="homePlate">
            <a:avLst/>
          </a:prstGeom>
          <a:solidFill>
            <a:srgbClr val="947C00"/>
          </a:solidFill>
          <a:ln w="9525" cap="flat" cmpd="sng" algn="ctr">
            <a:noFill/>
            <a:prstDash val="solid"/>
          </a:ln>
          <a:effectLst/>
        </p:spPr>
        <p:txBody>
          <a:bodyPr lIns="182880"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200" b="1" i="0" u="none" strike="noStrike" kern="0" cap="none" spc="0" normalizeH="0" baseline="0" noProof="0" err="1">
                <a:ln>
                  <a:noFill/>
                </a:ln>
                <a:solidFill>
                  <a:schemeClr val="bg1"/>
                </a:solidFill>
                <a:effectLst/>
                <a:uLnTx/>
                <a:uFillTx/>
                <a:latin typeface="Arial"/>
                <a:ea typeface="+mn-ea"/>
                <a:cs typeface="+mn-cs"/>
              </a:rPr>
              <a:t>Giai</a:t>
            </a:r>
            <a:r>
              <a:rPr kumimoji="0" lang="en-IN" sz="1200" b="1" i="0" u="none" strike="noStrike" kern="0" cap="none" spc="0" normalizeH="0" baseline="0" noProof="0">
                <a:ln>
                  <a:noFill/>
                </a:ln>
                <a:solidFill>
                  <a:schemeClr val="bg1"/>
                </a:solidFill>
                <a:effectLst/>
                <a:uLnTx/>
                <a:uFillTx/>
                <a:latin typeface="Arial"/>
                <a:ea typeface="+mn-ea"/>
                <a:cs typeface="+mn-cs"/>
              </a:rPr>
              <a:t> </a:t>
            </a:r>
            <a:r>
              <a:rPr kumimoji="0" lang="en-IN" sz="1200" b="1" i="0" u="none" strike="noStrike" kern="0" cap="none" spc="0" normalizeH="0" baseline="0" noProof="0" err="1">
                <a:ln>
                  <a:noFill/>
                </a:ln>
                <a:solidFill>
                  <a:schemeClr val="bg1"/>
                </a:solidFill>
                <a:effectLst/>
                <a:uLnTx/>
                <a:uFillTx/>
                <a:latin typeface="Arial"/>
                <a:ea typeface="+mn-ea"/>
                <a:cs typeface="+mn-cs"/>
              </a:rPr>
              <a:t>đoạn</a:t>
            </a:r>
            <a:r>
              <a:rPr kumimoji="0" lang="en-IN" sz="1200" b="1" i="0" u="none" strike="noStrike" kern="0" cap="none" spc="0" normalizeH="0" baseline="0" noProof="0">
                <a:ln>
                  <a:noFill/>
                </a:ln>
                <a:solidFill>
                  <a:schemeClr val="bg1"/>
                </a:solidFill>
                <a:effectLst/>
                <a:uLnTx/>
                <a:uFillTx/>
                <a:latin typeface="Arial"/>
                <a:ea typeface="+mn-ea"/>
                <a:cs typeface="+mn-cs"/>
              </a:rPr>
              <a:t> </a:t>
            </a:r>
            <a:r>
              <a:rPr kumimoji="0" lang="en-IN" sz="1200" b="1" i="0" u="none" strike="noStrike" kern="0" cap="none" spc="0" normalizeH="0" baseline="0" noProof="0" err="1">
                <a:ln>
                  <a:noFill/>
                </a:ln>
                <a:solidFill>
                  <a:schemeClr val="bg1"/>
                </a:solidFill>
                <a:effectLst/>
                <a:uLnTx/>
                <a:uFillTx/>
                <a:latin typeface="Arial"/>
                <a:ea typeface="+mn-ea"/>
                <a:cs typeface="+mn-cs"/>
              </a:rPr>
              <a:t>chuẩn</a:t>
            </a:r>
            <a:r>
              <a:rPr kumimoji="0" lang="en-IN" sz="1200" b="1" i="0" u="none" strike="noStrike" kern="0" cap="none" spc="0" normalizeH="0" baseline="0" noProof="0">
                <a:ln>
                  <a:noFill/>
                </a:ln>
                <a:solidFill>
                  <a:schemeClr val="bg1"/>
                </a:solidFill>
                <a:effectLst/>
                <a:uLnTx/>
                <a:uFillTx/>
                <a:latin typeface="Arial"/>
                <a:ea typeface="+mn-ea"/>
                <a:cs typeface="+mn-cs"/>
              </a:rPr>
              <a:t> </a:t>
            </a:r>
            <a:r>
              <a:rPr kumimoji="0" lang="en-IN" sz="1200" b="1" i="0" u="none" strike="noStrike" kern="0" cap="none" spc="0" normalizeH="0" baseline="0" noProof="0" err="1">
                <a:ln>
                  <a:noFill/>
                </a:ln>
                <a:solidFill>
                  <a:schemeClr val="bg1"/>
                </a:solidFill>
                <a:effectLst/>
                <a:uLnTx/>
                <a:uFillTx/>
                <a:latin typeface="Arial"/>
                <a:ea typeface="+mn-ea"/>
                <a:cs typeface="+mn-cs"/>
              </a:rPr>
              <a:t>bị</a:t>
            </a:r>
            <a:endParaRPr kumimoji="0" lang="en-IN" sz="1200" b="1" i="0" u="none" strike="noStrike" kern="0" cap="none" spc="0" normalizeH="0" baseline="0" noProof="0">
              <a:ln>
                <a:noFill/>
              </a:ln>
              <a:solidFill>
                <a:schemeClr val="bg1"/>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xmlns="" id="{1A562059-BAFF-4B75-B9A8-3F9BC899FC88}"/>
              </a:ext>
            </a:extLst>
          </p:cNvPr>
          <p:cNvGrpSpPr/>
          <p:nvPr/>
        </p:nvGrpSpPr>
        <p:grpSpPr>
          <a:xfrm>
            <a:off x="0" y="0"/>
            <a:ext cx="6858000" cy="570668"/>
            <a:chOff x="0" y="0"/>
            <a:chExt cx="6858000" cy="570668"/>
          </a:xfrm>
        </p:grpSpPr>
        <p:sp>
          <p:nvSpPr>
            <p:cNvPr id="16" name="object 8">
              <a:extLst>
                <a:ext uri="{FF2B5EF4-FFF2-40B4-BE49-F238E27FC236}">
                  <a16:creationId xmlns:a16="http://schemas.microsoft.com/office/drawing/2014/main" xmlns="" id="{CD1DFDBA-AB6B-46EA-8472-B8058391E241}"/>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bject 2">
              <a:extLst>
                <a:ext uri="{FF2B5EF4-FFF2-40B4-BE49-F238E27FC236}">
                  <a16:creationId xmlns:a16="http://schemas.microsoft.com/office/drawing/2014/main" xmlns="" id="{0CF082BF-F972-4F31-A946-1C8946FDDCB1}"/>
                </a:ext>
              </a:extLst>
            </p:cNvPr>
            <p:cNvSpPr txBox="1"/>
            <p:nvPr/>
          </p:nvSpPr>
          <p:spPr>
            <a:xfrm>
              <a:off x="203868" y="217988"/>
              <a:ext cx="6533815" cy="259045"/>
            </a:xfrm>
            <a:prstGeom prst="rect">
              <a:avLst/>
            </a:prstGeom>
          </p:spPr>
          <p:txBody>
            <a:bodyPr vert="horz" wrap="square" lIns="0" tIns="12700" rIns="0" bIns="0" rtlCol="0">
              <a:spAutoFit/>
            </a:bodyPr>
            <a:lstStyle/>
            <a:p>
              <a:pPr marL="12700" lvl="0">
                <a:spcBef>
                  <a:spcPts val="100"/>
                </a:spcBef>
                <a:defRPr/>
              </a:pPr>
              <a:r>
                <a:rPr lang="en-US" sz="1600" b="1" err="1">
                  <a:solidFill>
                    <a:srgbClr val="947C00"/>
                  </a:solidFill>
                  <a:latin typeface="Arial" panose="020B0604020202020204" pitchFamily="34" charset="0"/>
                  <a:cs typeface="Arial" panose="020B0604020202020204" pitchFamily="34" charset="0"/>
                </a:rPr>
                <a:t>Phần</a:t>
              </a:r>
              <a:r>
                <a:rPr lang="en-US" sz="1600" b="1">
                  <a:solidFill>
                    <a:srgbClr val="947C00"/>
                  </a:solidFill>
                  <a:latin typeface="Arial" panose="020B0604020202020204" pitchFamily="34" charset="0"/>
                  <a:cs typeface="Arial" panose="020B0604020202020204" pitchFamily="34" charset="0"/>
                </a:rPr>
                <a:t> V. </a:t>
              </a:r>
              <a:r>
                <a:rPr lang="en-US" sz="1600" b="1" err="1">
                  <a:solidFill>
                    <a:srgbClr val="947C00"/>
                  </a:solidFill>
                  <a:latin typeface="Arial" panose="020B0604020202020204" pitchFamily="34" charset="0"/>
                  <a:cs typeface="Arial" panose="020B0604020202020204" pitchFamily="34" charset="0"/>
                </a:rPr>
                <a:t>Chỉ</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dẫn</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các</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giải</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pháp</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công</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nghệ</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theo</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lộ</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trình</a:t>
              </a:r>
              <a:r>
                <a:rPr lang="en-US" sz="1600" b="1">
                  <a:solidFill>
                    <a:srgbClr val="947C00"/>
                  </a:solidFill>
                  <a:latin typeface="Arial" panose="020B0604020202020204" pitchFamily="34" charset="0"/>
                  <a:cs typeface="Arial" panose="020B0604020202020204" pitchFamily="34" charset="0"/>
                </a:rPr>
                <a:t> CĐS</a:t>
              </a:r>
            </a:p>
          </p:txBody>
        </p:sp>
        <p:sp>
          <p:nvSpPr>
            <p:cNvPr id="18" name="object 5">
              <a:extLst>
                <a:ext uri="{FF2B5EF4-FFF2-40B4-BE49-F238E27FC236}">
                  <a16:creationId xmlns:a16="http://schemas.microsoft.com/office/drawing/2014/main" xmlns="" id="{56BEE7C8-AED6-4A4D-8748-3E1E9CCD535B}"/>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xmlns="" id="{F6A28974-9FDA-431D-8F81-4EDB48FAD277}"/>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846010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53</a:t>
            </a:fld>
            <a:endParaRPr lang="en-US"/>
          </a:p>
        </p:txBody>
      </p:sp>
      <p:sp>
        <p:nvSpPr>
          <p:cNvPr id="8" name="Content Placeholder 2">
            <a:extLst>
              <a:ext uri="{FF2B5EF4-FFF2-40B4-BE49-F238E27FC236}">
                <a16:creationId xmlns:a16="http://schemas.microsoft.com/office/drawing/2014/main" xmlns="" id="{3105A570-5388-416C-9F2F-186FCBF218DF}"/>
              </a:ext>
            </a:extLst>
          </p:cNvPr>
          <p:cNvSpPr txBox="1">
            <a:spLocks/>
          </p:cNvSpPr>
          <p:nvPr/>
        </p:nvSpPr>
        <p:spPr>
          <a:xfrm>
            <a:off x="471490" y="1259472"/>
            <a:ext cx="5915025" cy="7631871"/>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30000"/>
              </a:lnSpc>
              <a:spcBef>
                <a:spcPts val="300"/>
              </a:spcBef>
              <a:spcAft>
                <a:spcPts val="300"/>
              </a:spcAft>
              <a:buClr>
                <a:srgbClr val="FFE600"/>
              </a:buClr>
              <a:buNone/>
              <a:defRPr/>
            </a:pPr>
            <a:r>
              <a:rPr lang="en-US" sz="1200" b="1" err="1">
                <a:solidFill>
                  <a:srgbClr val="000000"/>
                </a:solidFill>
                <a:latin typeface="Arial" panose="020B0604020202020204" pitchFamily="34" charset="0"/>
                <a:cs typeface="Arial" panose="020B0604020202020204" pitchFamily="34" charset="0"/>
              </a:rPr>
              <a:t>Tạo</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quan</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hệ</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gần</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gũi</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với</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nhà</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cung</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cấp</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và</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khách</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hàng</a:t>
            </a:r>
            <a:endParaRPr lang="en-US" sz="1200" b="1">
              <a:solidFill>
                <a:srgbClr val="000000"/>
              </a:solidFill>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Clr>
                <a:srgbClr val="FFE600"/>
              </a:buClr>
              <a:buNone/>
              <a:defRPr/>
            </a:pPr>
            <a:r>
              <a:rPr lang="en-US" sz="1200" err="1">
                <a:solidFill>
                  <a:srgbClr val="000000"/>
                </a:solidFill>
                <a:latin typeface="Arial" panose="020B0604020202020204" pitchFamily="34" charset="0"/>
                <a:cs typeface="Arial" panose="020B0604020202020204" pitchFamily="34" charset="0"/>
              </a:rPr>
              <a:t>Tập</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trung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nâng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cao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hiệu</a:t>
            </a:r>
            <a:r>
              <a:rPr lang="en-US" sz="1200">
                <a:solidFill>
                  <a:srgbClr val="000000"/>
                </a:solidFill>
                <a:latin typeface="Arial" panose="020B0604020202020204" pitchFamily="34" charset="0"/>
                <a:cs typeface="Arial" panose="020B0604020202020204" pitchFamily="34" charset="0"/>
              </a:rPr>
              <a:t> quả </a:t>
            </a:r>
            <a:r>
              <a:rPr lang="en-US" sz="1200" err="1">
                <a:solidFill>
                  <a:srgbClr val="000000"/>
                </a:solidFill>
                <a:latin typeface="Arial" panose="020B0604020202020204" pitchFamily="34" charset="0"/>
                <a:cs typeface="Arial" panose="020B0604020202020204" pitchFamily="34" charset="0"/>
              </a:rPr>
              <a:t>quản</a:t>
            </a:r>
            <a:r>
              <a:rPr lang="en-US" sz="1200">
                <a:solidFill>
                  <a:srgbClr val="000000"/>
                </a:solidFill>
                <a:latin typeface="Arial" panose="020B0604020202020204" pitchFamily="34" charset="0"/>
                <a:cs typeface="Arial" panose="020B0604020202020204" pitchFamily="34" charset="0"/>
              </a:rPr>
              <a:t> trị </a:t>
            </a:r>
            <a:r>
              <a:rPr lang="en-US" sz="1200" err="1">
                <a:solidFill>
                  <a:srgbClr val="000000"/>
                </a:solidFill>
                <a:latin typeface="Arial" panose="020B0604020202020204" pitchFamily="34" charset="0"/>
                <a:cs typeface="Arial" panose="020B0604020202020204" pitchFamily="34" charset="0"/>
              </a:rPr>
              <a:t>và</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cân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đối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vào</a:t>
            </a:r>
            <a:r>
              <a:rPr lang="en-US" sz="1200">
                <a:solidFill>
                  <a:srgbClr val="000000"/>
                </a:solidFill>
                <a:latin typeface="Arial" panose="020B0604020202020204" pitchFamily="34" charset="0"/>
                <a:cs typeface="Arial" panose="020B0604020202020204" pitchFamily="34" charset="0"/>
              </a:rPr>
              <a:t> – ra (</a:t>
            </a:r>
            <a:r>
              <a:rPr lang="en-US" sz="1200" err="1">
                <a:solidFill>
                  <a:srgbClr val="000000"/>
                </a:solidFill>
                <a:latin typeface="Arial" panose="020B0604020202020204" pitchFamily="34" charset="0"/>
                <a:cs typeface="Arial" panose="020B0604020202020204" pitchFamily="34" charset="0"/>
              </a:rPr>
              <a:t>vật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tư</a:t>
            </a:r>
            <a:r>
              <a:rPr lang="en-US" sz="1200">
                <a:solidFill>
                  <a:srgbClr val="000000"/>
                </a:solidFill>
                <a:latin typeface="Arial" panose="020B0604020202020204" pitchFamily="34" charset="0"/>
                <a:cs typeface="Arial" panose="020B0604020202020204" pitchFamily="34" charset="0"/>
              </a:rPr>
              <a:t> – </a:t>
            </a:r>
            <a:r>
              <a:rPr lang="en-US" sz="1200" err="1">
                <a:solidFill>
                  <a:srgbClr val="000000"/>
                </a:solidFill>
                <a:latin typeface="Arial" panose="020B0604020202020204" pitchFamily="34" charset="0"/>
                <a:cs typeface="Arial" panose="020B0604020202020204" pitchFamily="34" charset="0"/>
              </a:rPr>
              <a:t>sản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phẩm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hàng</a:t>
            </a:r>
            <a:r>
              <a:rPr lang="en-US" sz="1200">
                <a:solidFill>
                  <a:srgbClr val="000000"/>
                </a:solidFill>
                <a:latin typeface="Arial" panose="020B0604020202020204" pitchFamily="34" charset="0"/>
                <a:cs typeface="Arial" panose="020B0604020202020204" pitchFamily="34" charset="0"/>
              </a:rPr>
              <a:t> – </a:t>
            </a:r>
            <a:r>
              <a:rPr lang="en-US" sz="1200" err="1">
                <a:solidFill>
                  <a:srgbClr val="000000"/>
                </a:solidFill>
                <a:latin typeface="Arial" panose="020B0604020202020204" pitchFamily="34" charset="0"/>
                <a:cs typeface="Arial" panose="020B0604020202020204" pitchFamily="34" charset="0"/>
              </a:rPr>
              <a:t>tiền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Quản</a:t>
            </a:r>
            <a:r>
              <a:rPr lang="en-US" sz="1200">
                <a:solidFill>
                  <a:srgbClr val="000000"/>
                </a:solidFill>
                <a:latin typeface="Arial" panose="020B0604020202020204" pitchFamily="34" charset="0"/>
                <a:cs typeface="Arial" panose="020B0604020202020204" pitchFamily="34" charset="0"/>
              </a:rPr>
              <a:t> trị </a:t>
            </a:r>
            <a:r>
              <a:rPr lang="en-US" sz="1200" err="1">
                <a:solidFill>
                  <a:srgbClr val="000000"/>
                </a:solidFill>
                <a:latin typeface="Arial" panose="020B0604020202020204" pitchFamily="34" charset="0"/>
                <a:cs typeface="Arial" panose="020B0604020202020204" pitchFamily="34" charset="0"/>
              </a:rPr>
              <a:t>kho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Quản</a:t>
            </a:r>
            <a:r>
              <a:rPr lang="en-US" sz="1200">
                <a:solidFill>
                  <a:srgbClr val="000000"/>
                </a:solidFill>
                <a:latin typeface="Arial" panose="020B0604020202020204" pitchFamily="34" charset="0"/>
                <a:cs typeface="Arial" panose="020B0604020202020204" pitchFamily="34" charset="0"/>
              </a:rPr>
              <a:t> trị </a:t>
            </a:r>
            <a:r>
              <a:rPr lang="en-US" sz="1200" err="1">
                <a:solidFill>
                  <a:srgbClr val="000000"/>
                </a:solidFill>
                <a:latin typeface="Arial" panose="020B0604020202020204" pitchFamily="34" charset="0"/>
                <a:cs typeface="Arial" panose="020B0604020202020204" pitchFamily="34" charset="0"/>
              </a:rPr>
              <a:t>quan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hê</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khách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hàng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Hô</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trơ</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ngay</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cho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hoạt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động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sản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xuất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và</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đem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lại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hiệu</a:t>
            </a:r>
            <a:r>
              <a:rPr lang="en-US" sz="1200">
                <a:solidFill>
                  <a:srgbClr val="000000"/>
                </a:solidFill>
                <a:latin typeface="Arial" panose="020B0604020202020204" pitchFamily="34" charset="0"/>
                <a:cs typeface="Arial" panose="020B0604020202020204" pitchFamily="34" charset="0"/>
              </a:rPr>
              <a:t> quả </a:t>
            </a:r>
            <a:r>
              <a:rPr lang="en-US" sz="1200" err="1">
                <a:solidFill>
                  <a:srgbClr val="000000"/>
                </a:solidFill>
                <a:latin typeface="Arial" panose="020B0604020202020204" pitchFamily="34" charset="0"/>
                <a:cs typeface="Arial" panose="020B0604020202020204" pitchFamily="34" charset="0"/>
              </a:rPr>
              <a:t>sớm</a:t>
            </a:r>
            <a:r>
              <a:rPr lang="en-US" sz="1200">
                <a:solidFill>
                  <a:srgbClr val="000000"/>
                </a:solidFill>
                <a:latin typeface="Arial" panose="020B0604020202020204" pitchFamily="34" charset="0"/>
                <a:cs typeface="Arial" panose="020B0604020202020204" pitchFamily="34" charset="0"/>
              </a:rPr>
              <a:t>. </a:t>
            </a:r>
          </a:p>
          <a:p>
            <a:pPr marL="0" indent="0" algn="just">
              <a:lnSpc>
                <a:spcPct val="130000"/>
              </a:lnSpc>
              <a:spcBef>
                <a:spcPts val="300"/>
              </a:spcBef>
              <a:spcAft>
                <a:spcPts val="300"/>
              </a:spcAft>
              <a:buClr>
                <a:srgbClr val="FFE600"/>
              </a:buClr>
              <a:buNone/>
              <a:defRPr/>
            </a:pPr>
            <a:endParaRPr lang="en-US" sz="1200">
              <a:solidFill>
                <a:srgbClr val="000000"/>
              </a:solidFill>
              <a:cs typeface="Arial" panose="020B0604020202020204" pitchFamily="34" charset="0"/>
            </a:endParaRPr>
          </a:p>
          <a:p>
            <a:pPr marL="0" indent="0" algn="just">
              <a:lnSpc>
                <a:spcPct val="130000"/>
              </a:lnSpc>
              <a:spcBef>
                <a:spcPts val="300"/>
              </a:spcBef>
              <a:spcAft>
                <a:spcPts val="300"/>
              </a:spcAft>
              <a:buClr>
                <a:srgbClr val="FFE600"/>
              </a:buClr>
              <a:buNone/>
              <a:defRPr/>
            </a:pPr>
            <a:endParaRPr lang="en-US" sz="1200">
              <a:solidFill>
                <a:srgbClr val="000000"/>
              </a:solidFill>
              <a:cs typeface="Arial" panose="020B0604020202020204" pitchFamily="34" charset="0"/>
            </a:endParaRPr>
          </a:p>
          <a:p>
            <a:pPr marL="0" lvl="0" indent="0" algn="just" defTabSz="913765">
              <a:lnSpc>
                <a:spcPct val="130000"/>
              </a:lnSpc>
              <a:spcBef>
                <a:spcPts val="300"/>
              </a:spcBef>
              <a:spcAft>
                <a:spcPts val="300"/>
              </a:spcAft>
              <a:buClr>
                <a:srgbClr val="FFE600"/>
              </a:buClr>
              <a:buSzPct val="70000"/>
              <a:buNone/>
              <a:defRPr/>
            </a:pPr>
            <a:r>
              <a:rPr lang="en-US" sz="1200" b="1">
                <a:solidFill>
                  <a:srgbClr val="000000"/>
                </a:solidFill>
                <a:latin typeface="Arial" panose="020B0604020202020204" pitchFamily="34" charset="0"/>
                <a:cs typeface="Arial" panose="020B0604020202020204" pitchFamily="34" charset="0"/>
              </a:rPr>
              <a:t>Gia </a:t>
            </a:r>
            <a:r>
              <a:rPr lang="en-US" sz="1200" b="1" err="1">
                <a:solidFill>
                  <a:srgbClr val="000000"/>
                </a:solidFill>
                <a:latin typeface="Arial" panose="020B0604020202020204" pitchFamily="34" charset="0"/>
                <a:cs typeface="Arial" panose="020B0604020202020204" pitchFamily="34" charset="0"/>
              </a:rPr>
              <a:t>tăng</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hiệu</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suất</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vận</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hành</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tư</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thân</a:t>
            </a:r>
            <a:endParaRPr lang="en-US" sz="1200" b="1">
              <a:solidFill>
                <a:srgbClr val="000000"/>
              </a:solidFill>
              <a:latin typeface="Arial" panose="020B0604020202020204" pitchFamily="34" charset="0"/>
              <a:cs typeface="Arial" panose="020B0604020202020204" pitchFamily="34" charset="0"/>
            </a:endParaRPr>
          </a:p>
          <a:p>
            <a:pPr marL="0" lvl="0" indent="0" algn="just" defTabSz="913765">
              <a:lnSpc>
                <a:spcPct val="130000"/>
              </a:lnSpc>
              <a:spcBef>
                <a:spcPts val="300"/>
              </a:spcBef>
              <a:spcAft>
                <a:spcPts val="300"/>
              </a:spcAft>
              <a:buClr>
                <a:srgbClr val="FFE600"/>
              </a:buClr>
              <a:buSzPct val="70000"/>
              <a:buNone/>
              <a:defRPr/>
            </a:pPr>
            <a:r>
              <a:rPr lang="en-US" sz="1200" err="1">
                <a:solidFill>
                  <a:srgbClr val="000000"/>
                </a:solidFill>
                <a:latin typeface="Arial" panose="020B0604020202020204" pitchFamily="34" charset="0"/>
                <a:cs typeface="Arial" panose="020B0604020202020204" pitchFamily="34" charset="0"/>
              </a:rPr>
              <a:t>Ưu</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tiên</a:t>
            </a:r>
            <a:r>
              <a:rPr lang="en-US" sz="1200">
                <a:solidFill>
                  <a:srgbClr val="000000"/>
                </a:solidFill>
                <a:latin typeface="Arial" panose="020B0604020202020204" pitchFamily="34" charset="0"/>
                <a:cs typeface="Arial" panose="020B0604020202020204" pitchFamily="34" charset="0"/>
              </a:rPr>
              <a:t> l</a:t>
            </a:r>
            <a:r>
              <a:rPr lang="vi-VN" sz="1200">
                <a:solidFill>
                  <a:srgbClr val="000000"/>
                </a:solidFill>
                <a:latin typeface="Arial" panose="020B0604020202020204" pitchFamily="34" charset="0"/>
                <a:cs typeface="Arial" panose="020B0604020202020204" pitchFamily="34" charset="0"/>
              </a:rPr>
              <a:t>oại bỏ các lãng phí nhờ giám sát hiệu suất tổng thể thiết bị</a:t>
            </a:r>
            <a:r>
              <a:rPr lang="en-US" sz="1200">
                <a:solidFill>
                  <a:srgbClr val="000000"/>
                </a:solidFill>
                <a:latin typeface="Arial" panose="020B0604020202020204" pitchFamily="34" charset="0"/>
                <a:cs typeface="Arial" panose="020B0604020202020204" pitchFamily="34" charset="0"/>
              </a:rPr>
              <a:t>; g</a:t>
            </a:r>
            <a:r>
              <a:rPr lang="vi-VN" sz="1200" err="1">
                <a:solidFill>
                  <a:srgbClr val="000000"/>
                </a:solidFill>
                <a:latin typeface="Arial" panose="020B0604020202020204" pitchFamily="34" charset="0"/>
                <a:cs typeface="Arial" panose="020B0604020202020204" pitchFamily="34" charset="0"/>
              </a:rPr>
              <a:t>iảm</a:t>
            </a:r>
            <a:r>
              <a:rPr lang="vi-VN" sz="1200">
                <a:solidFill>
                  <a:srgbClr val="000000"/>
                </a:solidFill>
                <a:latin typeface="Arial" panose="020B0604020202020204" pitchFamily="34" charset="0"/>
                <a:cs typeface="Arial" panose="020B0604020202020204" pitchFamily="34" charset="0"/>
              </a:rPr>
              <a:t> thời gian đưa sản phẩm  ra thị trường</a:t>
            </a:r>
            <a:r>
              <a:rPr lang="en-US" sz="1200">
                <a:solidFill>
                  <a:srgbClr val="000000"/>
                </a:solidFill>
                <a:latin typeface="Arial" panose="020B0604020202020204" pitchFamily="34" charset="0"/>
                <a:cs typeface="Arial" panose="020B0604020202020204" pitchFamily="34" charset="0"/>
              </a:rPr>
              <a:t>, s</a:t>
            </a:r>
            <a:r>
              <a:rPr lang="vi-VN" sz="1200">
                <a:solidFill>
                  <a:srgbClr val="000000"/>
                </a:solidFill>
                <a:latin typeface="Arial" panose="020B0604020202020204" pitchFamily="34" charset="0"/>
                <a:cs typeface="Arial" panose="020B0604020202020204" pitchFamily="34" charset="0"/>
              </a:rPr>
              <a:t>inh ra giá trị mới nhờ ảo hoá </a:t>
            </a:r>
            <a:r>
              <a:rPr lang="en-US" sz="1200" err="1">
                <a:solidFill>
                  <a:srgbClr val="000000"/>
                </a:solidFill>
                <a:latin typeface="Arial" panose="020B0604020202020204" pitchFamily="34" charset="0"/>
                <a:cs typeface="Arial" panose="020B0604020202020204" pitchFamily="34" charset="0"/>
              </a:rPr>
              <a:t>bước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đầu</a:t>
            </a:r>
            <a:r>
              <a:rPr lang="en-US" sz="1200">
                <a:solidFill>
                  <a:srgbClr val="000000"/>
                </a:solidFill>
                <a:latin typeface="Arial" panose="020B0604020202020204" pitchFamily="34" charset="0"/>
                <a:cs typeface="Arial" panose="020B0604020202020204" pitchFamily="34" charset="0"/>
              </a:rPr>
              <a:t> </a:t>
            </a:r>
            <a:r>
              <a:rPr lang="vi-VN" sz="1200">
                <a:solidFill>
                  <a:srgbClr val="000000"/>
                </a:solidFill>
                <a:latin typeface="Arial" panose="020B0604020202020204" pitchFamily="34" charset="0"/>
                <a:cs typeface="Arial" panose="020B0604020202020204" pitchFamily="34" charset="0"/>
              </a:rPr>
              <a:t>đổi mới, sáng tạo và phát triển sản phẩm.</a:t>
            </a:r>
            <a:endParaRPr lang="en-US" sz="1200">
              <a:solidFill>
                <a:srgbClr val="000000"/>
              </a:solidFill>
              <a:latin typeface="Arial" panose="020B0604020202020204" pitchFamily="34" charset="0"/>
              <a:cs typeface="Arial" panose="020B0604020202020204" pitchFamily="34" charset="0"/>
            </a:endParaRPr>
          </a:p>
          <a:p>
            <a:pPr marL="0" lvl="0" indent="0" algn="just" defTabSz="913765">
              <a:lnSpc>
                <a:spcPct val="130000"/>
              </a:lnSpc>
              <a:spcBef>
                <a:spcPts val="300"/>
              </a:spcBef>
              <a:spcAft>
                <a:spcPts val="300"/>
              </a:spcAft>
              <a:buClr>
                <a:srgbClr val="FFE600"/>
              </a:buClr>
              <a:buSzPct val="70000"/>
              <a:buNone/>
              <a:defRPr/>
            </a:pPr>
            <a:endParaRPr lang="en-US" sz="1200">
              <a:solidFill>
                <a:srgbClr val="000000"/>
              </a:solidFill>
              <a:cs typeface="Arial" panose="020B0604020202020204" pitchFamily="34" charset="0"/>
            </a:endParaRPr>
          </a:p>
          <a:p>
            <a:pPr marL="0" lvl="0" indent="0" algn="just" defTabSz="913765">
              <a:lnSpc>
                <a:spcPct val="130000"/>
              </a:lnSpc>
              <a:spcBef>
                <a:spcPts val="300"/>
              </a:spcBef>
              <a:spcAft>
                <a:spcPts val="300"/>
              </a:spcAft>
              <a:buClr>
                <a:srgbClr val="FFE600"/>
              </a:buClr>
              <a:buSzPct val="70000"/>
              <a:buNone/>
              <a:defRPr/>
            </a:pPr>
            <a:endParaRPr lang="en-US" sz="1200">
              <a:solidFill>
                <a:srgbClr val="000000"/>
              </a:solidFill>
              <a:cs typeface="Arial" panose="020B0604020202020204" pitchFamily="34" charset="0"/>
            </a:endParaRPr>
          </a:p>
          <a:p>
            <a:pPr marL="0" lvl="0" indent="0" algn="just" defTabSz="913943">
              <a:lnSpc>
                <a:spcPct val="130000"/>
              </a:lnSpc>
              <a:spcBef>
                <a:spcPts val="300"/>
              </a:spcBef>
              <a:spcAft>
                <a:spcPts val="300"/>
              </a:spcAft>
              <a:buNone/>
              <a:defRPr/>
            </a:pPr>
            <a:r>
              <a:rPr lang="en-US" sz="1200" b="1">
                <a:solidFill>
                  <a:srgbClr val="000000"/>
                </a:solidFill>
                <a:latin typeface="Arial" panose="020B0604020202020204" pitchFamily="34" charset="0"/>
                <a:cs typeface="Arial" panose="020B0604020202020204" pitchFamily="34" charset="0"/>
              </a:rPr>
              <a:t>Gia </a:t>
            </a:r>
            <a:r>
              <a:rPr lang="en-US" sz="1200" b="1" err="1">
                <a:solidFill>
                  <a:srgbClr val="000000"/>
                </a:solidFill>
                <a:latin typeface="Arial" panose="020B0604020202020204" pitchFamily="34" charset="0"/>
                <a:cs typeface="Arial" panose="020B0604020202020204" pitchFamily="34" charset="0"/>
              </a:rPr>
              <a:t>tăng</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tính</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cạnh</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tranh</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của</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sản</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phẩm</a:t>
            </a:r>
            <a:endParaRPr lang="en-US" sz="1200" b="1">
              <a:solidFill>
                <a:srgbClr val="000000"/>
              </a:solidFill>
              <a:latin typeface="Arial" panose="020B0604020202020204" pitchFamily="34" charset="0"/>
              <a:cs typeface="Arial" panose="020B0604020202020204" pitchFamily="34" charset="0"/>
            </a:endParaRPr>
          </a:p>
          <a:p>
            <a:pPr marL="0" lvl="0" indent="0" algn="just" defTabSz="913943">
              <a:lnSpc>
                <a:spcPct val="130000"/>
              </a:lnSpc>
              <a:spcBef>
                <a:spcPts val="300"/>
              </a:spcBef>
              <a:spcAft>
                <a:spcPts val="300"/>
              </a:spcAft>
              <a:buNone/>
              <a:defRPr/>
            </a:pPr>
            <a:r>
              <a:rPr lang="en-US" sz="1200">
                <a:solidFill>
                  <a:srgbClr val="000000"/>
                </a:solidFill>
                <a:latin typeface="Arial" panose="020B0604020202020204" pitchFamily="34" charset="0"/>
                <a:cs typeface="Arial" panose="020B0604020202020204" pitchFamily="34" charset="0"/>
              </a:rPr>
              <a:t>Chú </a:t>
            </a:r>
            <a:r>
              <a:rPr lang="en-US" sz="1200" err="1">
                <a:solidFill>
                  <a:srgbClr val="000000"/>
                </a:solidFill>
                <a:latin typeface="Arial" panose="020B0604020202020204" pitchFamily="34" charset="0"/>
                <a:cs typeface="Arial" panose="020B0604020202020204" pitchFamily="34" charset="0"/>
              </a:rPr>
              <a:t>trọng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giảm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thời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gian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đưa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sản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phẩm</a:t>
            </a:r>
            <a:r>
              <a:rPr lang="en-US" sz="1200">
                <a:solidFill>
                  <a:srgbClr val="000000"/>
                </a:solidFill>
                <a:latin typeface="Arial" panose="020B0604020202020204" pitchFamily="34" charset="0"/>
                <a:cs typeface="Arial" panose="020B0604020202020204" pitchFamily="34" charset="0"/>
              </a:rPr>
              <a:t> ra </a:t>
            </a:r>
            <a:r>
              <a:rPr lang="en-US" sz="1200" err="1">
                <a:solidFill>
                  <a:srgbClr val="000000"/>
                </a:solidFill>
                <a:latin typeface="Arial" panose="020B0604020202020204" pitchFamily="34" charset="0"/>
                <a:cs typeface="Arial" panose="020B0604020202020204" pitchFamily="34" charset="0"/>
              </a:rPr>
              <a:t>thị</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trường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tạo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thêm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giá</a:t>
            </a:r>
            <a:r>
              <a:rPr lang="en-US" sz="1200">
                <a:solidFill>
                  <a:srgbClr val="000000"/>
                </a:solidFill>
                <a:latin typeface="Arial" panose="020B0604020202020204" pitchFamily="34" charset="0"/>
                <a:cs typeface="Arial" panose="020B0604020202020204" pitchFamily="34" charset="0"/>
              </a:rPr>
              <a:t> trị </a:t>
            </a:r>
            <a:r>
              <a:rPr lang="en-US" sz="1200" err="1">
                <a:solidFill>
                  <a:srgbClr val="000000"/>
                </a:solidFill>
                <a:latin typeface="Arial" panose="020B0604020202020204" pitchFamily="34" charset="0"/>
                <a:cs typeface="Arial" panose="020B0604020202020204" pitchFamily="34" charset="0"/>
              </a:rPr>
              <a:t>mới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tăng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cường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trải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nghiệm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khách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hàng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từng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bước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hiện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thực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hóa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tùy</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biến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đại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trà</a:t>
            </a:r>
            <a:r>
              <a:rPr lang="en-US" sz="1200">
                <a:solidFill>
                  <a:srgbClr val="000000"/>
                </a:solidFill>
                <a:latin typeface="Arial" panose="020B0604020202020204" pitchFamily="34" charset="0"/>
                <a:cs typeface="Arial" panose="020B0604020202020204" pitchFamily="34" charset="0"/>
              </a:rPr>
              <a:t>. </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cs typeface="Arial" panose="020B0604020202020204" pitchFamily="34" charset="0"/>
              </a:rPr>
              <a:t>Đáp</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ứng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nhu</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cầu</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tham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gia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vào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chuỗi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minh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bạch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tốc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độ</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chất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lượng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chủ</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động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thích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nghi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với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thay</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đổi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của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hệ</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thống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kích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hoạt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bởi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doanh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nghiệp</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dẫn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đầu</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chuỗi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và</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hoặc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môi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trường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bên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ngoài</a:t>
            </a:r>
            <a:r>
              <a:rPr lang="en-US" sz="1200">
                <a:solidFill>
                  <a:srgbClr val="000000"/>
                </a:solidFill>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Clr>
                <a:srgbClr val="FFE600"/>
              </a:buClr>
              <a:buNone/>
              <a:defRPr/>
            </a:pPr>
            <a:endParaRPr lang="vi-VN" sz="1200">
              <a:solidFill>
                <a:srgbClr val="000000"/>
              </a:solidFill>
              <a:cs typeface="Arial" panose="020B0604020202020204" pitchFamily="34" charset="0"/>
            </a:endParaRPr>
          </a:p>
        </p:txBody>
      </p:sp>
      <p:sp>
        <p:nvSpPr>
          <p:cNvPr id="13" name="Pentagon 37">
            <a:extLst>
              <a:ext uri="{FF2B5EF4-FFF2-40B4-BE49-F238E27FC236}">
                <a16:creationId xmlns:a16="http://schemas.microsoft.com/office/drawing/2014/main" xmlns="" id="{CC749680-DD7D-4400-8843-E5F33A44EFAD}"/>
              </a:ext>
            </a:extLst>
          </p:cNvPr>
          <p:cNvSpPr/>
          <p:nvPr/>
        </p:nvSpPr>
        <p:spPr>
          <a:xfrm>
            <a:off x="471490" y="841248"/>
            <a:ext cx="1920240" cy="365760"/>
          </a:xfrm>
          <a:prstGeom prst="homePlate">
            <a:avLst/>
          </a:prstGeom>
          <a:solidFill>
            <a:srgbClr val="947C00"/>
          </a:solidFill>
          <a:ln w="9525" cap="flat" cmpd="sng" algn="ctr">
            <a:noFill/>
            <a:prstDash val="solid"/>
          </a:ln>
          <a:effectLst/>
        </p:spPr>
        <p:txBody>
          <a:bodyPr lIns="182880"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200" b="1" i="0" u="none" strike="noStrike" kern="0" cap="none" spc="0" normalizeH="0" baseline="0" noProof="0" err="1">
                <a:ln>
                  <a:noFill/>
                </a:ln>
                <a:solidFill>
                  <a:schemeClr val="bg1"/>
                </a:solidFill>
                <a:effectLst/>
                <a:uLnTx/>
                <a:uFillTx/>
                <a:latin typeface="Arial"/>
                <a:ea typeface="+mn-ea"/>
                <a:cs typeface="+mn-cs"/>
              </a:rPr>
              <a:t>Giai</a:t>
            </a:r>
            <a:r>
              <a:rPr kumimoji="0" lang="en-IN" sz="1200" b="1" i="0" u="none" strike="noStrike" kern="0" cap="none" spc="0" normalizeH="0" baseline="0" noProof="0">
                <a:ln>
                  <a:noFill/>
                </a:ln>
                <a:solidFill>
                  <a:schemeClr val="bg1"/>
                </a:solidFill>
                <a:effectLst/>
                <a:uLnTx/>
                <a:uFillTx/>
                <a:latin typeface="Arial"/>
                <a:ea typeface="+mn-ea"/>
                <a:cs typeface="+mn-cs"/>
              </a:rPr>
              <a:t> </a:t>
            </a:r>
            <a:r>
              <a:rPr kumimoji="0" lang="en-IN" sz="1200" b="1" i="0" u="none" strike="noStrike" kern="0" cap="none" spc="0" normalizeH="0" baseline="0" noProof="0" err="1">
                <a:ln>
                  <a:noFill/>
                </a:ln>
                <a:solidFill>
                  <a:schemeClr val="bg1"/>
                </a:solidFill>
                <a:effectLst/>
                <a:uLnTx/>
                <a:uFillTx/>
                <a:latin typeface="Arial"/>
                <a:ea typeface="+mn-ea"/>
                <a:cs typeface="+mn-cs"/>
              </a:rPr>
              <a:t>đoạn</a:t>
            </a:r>
            <a:r>
              <a:rPr kumimoji="0" lang="en-IN" sz="1200" b="1" i="0" u="none" strike="noStrike" kern="0" cap="none" spc="0" normalizeH="0" baseline="0" noProof="0">
                <a:ln>
                  <a:noFill/>
                </a:ln>
                <a:solidFill>
                  <a:schemeClr val="bg1"/>
                </a:solidFill>
                <a:effectLst/>
                <a:uLnTx/>
                <a:uFillTx/>
                <a:latin typeface="Arial"/>
                <a:ea typeface="+mn-ea"/>
                <a:cs typeface="+mn-cs"/>
              </a:rPr>
              <a:t> 1</a:t>
            </a:r>
          </a:p>
        </p:txBody>
      </p:sp>
      <p:grpSp>
        <p:nvGrpSpPr>
          <p:cNvPr id="11" name="Group 10">
            <a:extLst>
              <a:ext uri="{FF2B5EF4-FFF2-40B4-BE49-F238E27FC236}">
                <a16:creationId xmlns:a16="http://schemas.microsoft.com/office/drawing/2014/main" xmlns="" id="{1A562059-BAFF-4B75-B9A8-3F9BC899FC88}"/>
              </a:ext>
            </a:extLst>
          </p:cNvPr>
          <p:cNvGrpSpPr/>
          <p:nvPr/>
        </p:nvGrpSpPr>
        <p:grpSpPr>
          <a:xfrm>
            <a:off x="0" y="0"/>
            <a:ext cx="6858000" cy="570668"/>
            <a:chOff x="0" y="0"/>
            <a:chExt cx="6858000" cy="570668"/>
          </a:xfrm>
        </p:grpSpPr>
        <p:sp>
          <p:nvSpPr>
            <p:cNvPr id="16" name="object 8">
              <a:extLst>
                <a:ext uri="{FF2B5EF4-FFF2-40B4-BE49-F238E27FC236}">
                  <a16:creationId xmlns:a16="http://schemas.microsoft.com/office/drawing/2014/main" xmlns="" id="{CD1DFDBA-AB6B-46EA-8472-B8058391E241}"/>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bject 2">
              <a:extLst>
                <a:ext uri="{FF2B5EF4-FFF2-40B4-BE49-F238E27FC236}">
                  <a16:creationId xmlns:a16="http://schemas.microsoft.com/office/drawing/2014/main" xmlns="" id="{0CF082BF-F972-4F31-A946-1C8946FDDCB1}"/>
                </a:ext>
              </a:extLst>
            </p:cNvPr>
            <p:cNvSpPr txBox="1"/>
            <p:nvPr/>
          </p:nvSpPr>
          <p:spPr>
            <a:xfrm>
              <a:off x="203868" y="217988"/>
              <a:ext cx="6533815" cy="259045"/>
            </a:xfrm>
            <a:prstGeom prst="rect">
              <a:avLst/>
            </a:prstGeom>
          </p:spPr>
          <p:txBody>
            <a:bodyPr vert="horz" wrap="square" lIns="0" tIns="12700" rIns="0" bIns="0" rtlCol="0">
              <a:spAutoFit/>
            </a:bodyPr>
            <a:lstStyle/>
            <a:p>
              <a:pPr marL="12700" lvl="0">
                <a:spcBef>
                  <a:spcPts val="100"/>
                </a:spcBef>
                <a:defRPr/>
              </a:pPr>
              <a:r>
                <a:rPr lang="en-US" sz="1600" b="1" err="1">
                  <a:solidFill>
                    <a:srgbClr val="947C00"/>
                  </a:solidFill>
                  <a:latin typeface="Arial" panose="020B0604020202020204" pitchFamily="34" charset="0"/>
                  <a:cs typeface="Arial" panose="020B0604020202020204" pitchFamily="34" charset="0"/>
                </a:rPr>
                <a:t>Phần</a:t>
              </a:r>
              <a:r>
                <a:rPr lang="en-US" sz="1600" b="1">
                  <a:solidFill>
                    <a:srgbClr val="947C00"/>
                  </a:solidFill>
                  <a:latin typeface="Arial" panose="020B0604020202020204" pitchFamily="34" charset="0"/>
                  <a:cs typeface="Arial" panose="020B0604020202020204" pitchFamily="34" charset="0"/>
                </a:rPr>
                <a:t> V. </a:t>
              </a:r>
              <a:r>
                <a:rPr lang="en-US" sz="1600" b="1" err="1">
                  <a:solidFill>
                    <a:srgbClr val="947C00"/>
                  </a:solidFill>
                  <a:latin typeface="Arial" panose="020B0604020202020204" pitchFamily="34" charset="0"/>
                  <a:cs typeface="Arial" panose="020B0604020202020204" pitchFamily="34" charset="0"/>
                </a:rPr>
                <a:t>Chỉ</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dẫn</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các</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giải</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pháp</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công</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nghệ</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theo</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lộ</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trình</a:t>
              </a:r>
              <a:r>
                <a:rPr lang="en-US" sz="1600" b="1">
                  <a:solidFill>
                    <a:srgbClr val="947C00"/>
                  </a:solidFill>
                  <a:latin typeface="Arial" panose="020B0604020202020204" pitchFamily="34" charset="0"/>
                  <a:cs typeface="Arial" panose="020B0604020202020204" pitchFamily="34" charset="0"/>
                </a:rPr>
                <a:t> CĐS</a:t>
              </a:r>
            </a:p>
          </p:txBody>
        </p:sp>
        <p:sp>
          <p:nvSpPr>
            <p:cNvPr id="18" name="object 5">
              <a:extLst>
                <a:ext uri="{FF2B5EF4-FFF2-40B4-BE49-F238E27FC236}">
                  <a16:creationId xmlns:a16="http://schemas.microsoft.com/office/drawing/2014/main" xmlns="" id="{56BEE7C8-AED6-4A4D-8748-3E1E9CCD535B}"/>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Pentagon 37">
            <a:extLst>
              <a:ext uri="{FF2B5EF4-FFF2-40B4-BE49-F238E27FC236}">
                <a16:creationId xmlns:a16="http://schemas.microsoft.com/office/drawing/2014/main" xmlns="" id="{71554C20-2675-435D-AF45-2459A28D9228}"/>
              </a:ext>
            </a:extLst>
          </p:cNvPr>
          <p:cNvSpPr/>
          <p:nvPr/>
        </p:nvSpPr>
        <p:spPr>
          <a:xfrm>
            <a:off x="471485" y="2588218"/>
            <a:ext cx="1920240" cy="365760"/>
          </a:xfrm>
          <a:prstGeom prst="homePlate">
            <a:avLst/>
          </a:prstGeom>
          <a:solidFill>
            <a:srgbClr val="947C00"/>
          </a:solidFill>
          <a:ln w="9525" cap="flat" cmpd="sng" algn="ctr">
            <a:noFill/>
            <a:prstDash val="solid"/>
          </a:ln>
          <a:effectLst/>
        </p:spPr>
        <p:txBody>
          <a:bodyPr lIns="182880"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200" b="1" i="0" u="none" strike="noStrike" kern="0" cap="none" spc="0" normalizeH="0" baseline="0" noProof="0" err="1">
                <a:ln>
                  <a:noFill/>
                </a:ln>
                <a:solidFill>
                  <a:schemeClr val="bg1"/>
                </a:solidFill>
                <a:effectLst/>
                <a:uLnTx/>
                <a:uFillTx/>
                <a:latin typeface="Arial"/>
                <a:ea typeface="+mn-ea"/>
                <a:cs typeface="+mn-cs"/>
              </a:rPr>
              <a:t>Giai</a:t>
            </a:r>
            <a:r>
              <a:rPr kumimoji="0" lang="en-IN" sz="1200" b="1" i="0" u="none" strike="noStrike" kern="0" cap="none" spc="0" normalizeH="0" baseline="0" noProof="0">
                <a:ln>
                  <a:noFill/>
                </a:ln>
                <a:solidFill>
                  <a:schemeClr val="bg1"/>
                </a:solidFill>
                <a:effectLst/>
                <a:uLnTx/>
                <a:uFillTx/>
                <a:latin typeface="Arial"/>
                <a:ea typeface="+mn-ea"/>
                <a:cs typeface="+mn-cs"/>
              </a:rPr>
              <a:t> </a:t>
            </a:r>
            <a:r>
              <a:rPr kumimoji="0" lang="en-IN" sz="1200" b="1" i="0" u="none" strike="noStrike" kern="0" cap="none" spc="0" normalizeH="0" baseline="0" noProof="0" err="1">
                <a:ln>
                  <a:noFill/>
                </a:ln>
                <a:solidFill>
                  <a:schemeClr val="bg1"/>
                </a:solidFill>
                <a:effectLst/>
                <a:uLnTx/>
                <a:uFillTx/>
                <a:latin typeface="Arial"/>
                <a:ea typeface="+mn-ea"/>
                <a:cs typeface="+mn-cs"/>
              </a:rPr>
              <a:t>đoạn</a:t>
            </a:r>
            <a:r>
              <a:rPr kumimoji="0" lang="en-IN" sz="1200" b="1" i="0" u="none" strike="noStrike" kern="0" cap="none" spc="0" normalizeH="0" baseline="0" noProof="0">
                <a:ln>
                  <a:noFill/>
                </a:ln>
                <a:solidFill>
                  <a:schemeClr val="bg1"/>
                </a:solidFill>
                <a:effectLst/>
                <a:uLnTx/>
                <a:uFillTx/>
                <a:latin typeface="Arial"/>
                <a:ea typeface="+mn-ea"/>
                <a:cs typeface="+mn-cs"/>
              </a:rPr>
              <a:t> 2</a:t>
            </a:r>
          </a:p>
        </p:txBody>
      </p:sp>
      <p:sp>
        <p:nvSpPr>
          <p:cNvPr id="20" name="Pentagon 37">
            <a:extLst>
              <a:ext uri="{FF2B5EF4-FFF2-40B4-BE49-F238E27FC236}">
                <a16:creationId xmlns:a16="http://schemas.microsoft.com/office/drawing/2014/main" xmlns="" id="{18AF3BC8-59DD-45C0-B6B9-B636DC8A692E}"/>
              </a:ext>
            </a:extLst>
          </p:cNvPr>
          <p:cNvSpPr/>
          <p:nvPr/>
        </p:nvSpPr>
        <p:spPr>
          <a:xfrm>
            <a:off x="471485" y="4300818"/>
            <a:ext cx="1920240" cy="365760"/>
          </a:xfrm>
          <a:prstGeom prst="homePlate">
            <a:avLst/>
          </a:prstGeom>
          <a:solidFill>
            <a:srgbClr val="947C00"/>
          </a:solidFill>
          <a:ln w="9525" cap="flat" cmpd="sng" algn="ctr">
            <a:noFill/>
            <a:prstDash val="solid"/>
          </a:ln>
          <a:effectLst/>
        </p:spPr>
        <p:txBody>
          <a:bodyPr lIns="182880"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200" b="1" i="0" u="none" strike="noStrike" kern="0" cap="none" spc="0" normalizeH="0" baseline="0" noProof="0" err="1">
                <a:ln>
                  <a:noFill/>
                </a:ln>
                <a:solidFill>
                  <a:schemeClr val="bg1"/>
                </a:solidFill>
                <a:effectLst/>
                <a:uLnTx/>
                <a:uFillTx/>
                <a:latin typeface="Arial"/>
                <a:ea typeface="+mn-ea"/>
                <a:cs typeface="+mn-cs"/>
              </a:rPr>
              <a:t>Giai</a:t>
            </a:r>
            <a:r>
              <a:rPr kumimoji="0" lang="en-IN" sz="1200" b="1" i="0" u="none" strike="noStrike" kern="0" cap="none" spc="0" normalizeH="0" baseline="0" noProof="0">
                <a:ln>
                  <a:noFill/>
                </a:ln>
                <a:solidFill>
                  <a:schemeClr val="bg1"/>
                </a:solidFill>
                <a:effectLst/>
                <a:uLnTx/>
                <a:uFillTx/>
                <a:latin typeface="Arial"/>
                <a:ea typeface="+mn-ea"/>
                <a:cs typeface="+mn-cs"/>
              </a:rPr>
              <a:t> </a:t>
            </a:r>
            <a:r>
              <a:rPr kumimoji="0" lang="en-IN" sz="1200" b="1" i="0" u="none" strike="noStrike" kern="0" cap="none" spc="0" normalizeH="0" baseline="0" noProof="0" err="1">
                <a:ln>
                  <a:noFill/>
                </a:ln>
                <a:solidFill>
                  <a:schemeClr val="bg1"/>
                </a:solidFill>
                <a:effectLst/>
                <a:uLnTx/>
                <a:uFillTx/>
                <a:latin typeface="Arial"/>
                <a:ea typeface="+mn-ea"/>
                <a:cs typeface="+mn-cs"/>
              </a:rPr>
              <a:t>đoạn</a:t>
            </a:r>
            <a:r>
              <a:rPr kumimoji="0" lang="en-IN" sz="1200" b="1" i="0" u="none" strike="noStrike" kern="0" cap="none" spc="0" normalizeH="0" baseline="0" noProof="0">
                <a:ln>
                  <a:noFill/>
                </a:ln>
                <a:solidFill>
                  <a:schemeClr val="bg1"/>
                </a:solidFill>
                <a:effectLst/>
                <a:uLnTx/>
                <a:uFillTx/>
                <a:latin typeface="Arial"/>
                <a:ea typeface="+mn-ea"/>
                <a:cs typeface="+mn-cs"/>
              </a:rPr>
              <a:t> 3</a:t>
            </a:r>
          </a:p>
        </p:txBody>
      </p:sp>
      <p:sp>
        <p:nvSpPr>
          <p:cNvPr id="5" name="Footer Placeholder 4">
            <a:extLst>
              <a:ext uri="{FF2B5EF4-FFF2-40B4-BE49-F238E27FC236}">
                <a16:creationId xmlns:a16="http://schemas.microsoft.com/office/drawing/2014/main" xmlns="" id="{209473FD-B6F9-4F3A-910B-3D9D55B0C034}"/>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23591352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82" name="Straight Connector 981"/>
          <p:cNvCxnSpPr/>
          <p:nvPr/>
        </p:nvCxnSpPr>
        <p:spPr>
          <a:xfrm>
            <a:off x="966800" y="6271564"/>
            <a:ext cx="0" cy="778906"/>
          </a:xfrm>
          <a:prstGeom prst="line">
            <a:avLst/>
          </a:prstGeom>
          <a:noFill/>
          <a:ln w="28575" cap="rnd" cmpd="sng" algn="ctr">
            <a:solidFill>
              <a:srgbClr val="C00000"/>
            </a:solidFill>
            <a:prstDash val="dash"/>
            <a:tailEnd type="none"/>
          </a:ln>
          <a:effectLst/>
        </p:spPr>
      </p:cxnSp>
      <p:sp>
        <p:nvSpPr>
          <p:cNvPr id="983" name="Rectangle 982"/>
          <p:cNvSpPr/>
          <p:nvPr/>
        </p:nvSpPr>
        <p:spPr>
          <a:xfrm rot="5400000">
            <a:off x="-115632" y="7962686"/>
            <a:ext cx="2116791" cy="338554"/>
          </a:xfrm>
          <a:prstGeom prst="rect">
            <a:avLst/>
          </a:prstGeom>
        </p:spPr>
        <p:txBody>
          <a:bodyPr wrap="square">
            <a:spAutoFit/>
          </a:bodyPr>
          <a:lstStyle/>
          <a:p>
            <a:pPr>
              <a:defRPr/>
            </a:pPr>
            <a:r>
              <a:rPr lang="en-US" sz="800" err="1">
                <a:solidFill>
                  <a:srgbClr val="646464"/>
                </a:solidFill>
                <a:latin typeface="Arial" panose="020B0604020202020204" pitchFamily="34" charset="0"/>
                <a:cs typeface="Arial" panose="020B0604020202020204" pitchFamily="34" charset="0"/>
              </a:rPr>
              <a:t>Tính</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kết</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nối</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giữa</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chuyển</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đối</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số</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đối</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với</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mô</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hình</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kinh</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doanh</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và</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mô</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hình</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quản</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trị</a:t>
            </a:r>
            <a:endParaRPr lang="en-US" sz="800">
              <a:solidFill>
                <a:srgbClr val="646464"/>
              </a:solidFill>
              <a:latin typeface="Arial" panose="020B0604020202020204" pitchFamily="34" charset="0"/>
              <a:cs typeface="Arial" panose="020B0604020202020204" pitchFamily="34" charset="0"/>
            </a:endParaRPr>
          </a:p>
        </p:txBody>
      </p:sp>
      <p:sp>
        <p:nvSpPr>
          <p:cNvPr id="985" name="Rectangle 984"/>
          <p:cNvSpPr/>
          <p:nvPr/>
        </p:nvSpPr>
        <p:spPr>
          <a:xfrm>
            <a:off x="780723" y="501279"/>
            <a:ext cx="372155" cy="539441"/>
          </a:xfrm>
          <a:prstGeom prst="rect">
            <a:avLst/>
          </a:prstGeom>
          <a:solidFill>
            <a:srgbClr val="96E6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7" name="Rectangle 986"/>
          <p:cNvSpPr/>
          <p:nvPr/>
        </p:nvSpPr>
        <p:spPr>
          <a:xfrm>
            <a:off x="780723" y="3267515"/>
            <a:ext cx="372155" cy="539441"/>
          </a:xfrm>
          <a:prstGeom prst="rect">
            <a:avLst/>
          </a:prstGeom>
          <a:solidFill>
            <a:srgbClr val="FFEAA7"/>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8" name="Rectangle 987"/>
          <p:cNvSpPr/>
          <p:nvPr/>
        </p:nvSpPr>
        <p:spPr>
          <a:xfrm rot="5400000">
            <a:off x="-60471" y="1904366"/>
            <a:ext cx="2006469" cy="338554"/>
          </a:xfrm>
          <a:prstGeom prst="rect">
            <a:avLst/>
          </a:prstGeom>
        </p:spPr>
        <p:txBody>
          <a:bodyPr wrap="square">
            <a:spAutoFit/>
          </a:bodyPr>
          <a:lstStyle/>
          <a:p>
            <a:pPr>
              <a:defRPr/>
            </a:pPr>
            <a:r>
              <a:rPr lang="en-US" sz="800" err="1">
                <a:solidFill>
                  <a:srgbClr val="646464"/>
                </a:solidFill>
                <a:latin typeface="Arial" panose="020B0604020202020204" pitchFamily="34" charset="0"/>
                <a:cs typeface="Arial" panose="020B0604020202020204" pitchFamily="34" charset="0"/>
              </a:rPr>
              <a:t>Các</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giải</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pháp</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công</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nghệ</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áp</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dụng</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cho</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chuyển</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đổi</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số</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chuỗi</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cung</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ứng</a:t>
            </a:r>
            <a:endParaRPr lang="en-US" sz="800">
              <a:solidFill>
                <a:srgbClr val="646464"/>
              </a:solidFill>
              <a:latin typeface="Arial" panose="020B0604020202020204" pitchFamily="34" charset="0"/>
              <a:cs typeface="Arial" panose="020B0604020202020204" pitchFamily="34" charset="0"/>
            </a:endParaRPr>
          </a:p>
        </p:txBody>
      </p:sp>
      <p:sp>
        <p:nvSpPr>
          <p:cNvPr id="989" name="Rectangle 988"/>
          <p:cNvSpPr/>
          <p:nvPr/>
        </p:nvSpPr>
        <p:spPr>
          <a:xfrm rot="5400000">
            <a:off x="-202535" y="4910821"/>
            <a:ext cx="2290595" cy="338554"/>
          </a:xfrm>
          <a:prstGeom prst="rect">
            <a:avLst/>
          </a:prstGeom>
        </p:spPr>
        <p:txBody>
          <a:bodyPr wrap="square">
            <a:spAutoFit/>
          </a:bodyPr>
          <a:lstStyle/>
          <a:p>
            <a:pPr>
              <a:defRPr/>
            </a:pPr>
            <a:r>
              <a:rPr lang="en-US" sz="800" err="1">
                <a:solidFill>
                  <a:srgbClr val="646464"/>
                </a:solidFill>
                <a:latin typeface="Arial" panose="020B0604020202020204" pitchFamily="34" charset="0"/>
                <a:cs typeface="Arial" panose="020B0604020202020204" pitchFamily="34" charset="0"/>
              </a:rPr>
              <a:t>Các</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giải</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pháp</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công</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nghệ</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áp</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dụng</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cho</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chuyển</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đổi</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số</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cho</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các</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lĩnh</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vực</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trọng</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tâm</a:t>
            </a:r>
            <a:r>
              <a:rPr lang="en-US" sz="800">
                <a:solidFill>
                  <a:srgbClr val="646464"/>
                </a:solidFill>
                <a:latin typeface="Arial" panose="020B0604020202020204" pitchFamily="34" charset="0"/>
                <a:cs typeface="Arial" panose="020B0604020202020204" pitchFamily="34" charset="0"/>
              </a:rPr>
              <a:t> </a:t>
            </a:r>
            <a:r>
              <a:rPr lang="en-US" sz="800" err="1">
                <a:solidFill>
                  <a:srgbClr val="646464"/>
                </a:solidFill>
                <a:latin typeface="Arial" panose="020B0604020202020204" pitchFamily="34" charset="0"/>
                <a:cs typeface="Arial" panose="020B0604020202020204" pitchFamily="34" charset="0"/>
              </a:rPr>
              <a:t>khác</a:t>
            </a:r>
            <a:endParaRPr lang="en-US" sz="800">
              <a:solidFill>
                <a:srgbClr val="646464"/>
              </a:solidFill>
              <a:latin typeface="Arial" panose="020B0604020202020204" pitchFamily="34" charset="0"/>
              <a:cs typeface="Arial" panose="020B0604020202020204" pitchFamily="34" charset="0"/>
            </a:endParaRPr>
          </a:p>
        </p:txBody>
      </p:sp>
      <p:sp>
        <p:nvSpPr>
          <p:cNvPr id="991" name="Content Placeholder 2">
            <a:extLst>
              <a:ext uri="{FF2B5EF4-FFF2-40B4-BE49-F238E27FC236}">
                <a16:creationId xmlns:a16="http://schemas.microsoft.com/office/drawing/2014/main" xmlns="" id="{3105A570-5388-416C-9F2F-186FCBF218DF}"/>
              </a:ext>
            </a:extLst>
          </p:cNvPr>
          <p:cNvSpPr txBox="1">
            <a:spLocks/>
          </p:cNvSpPr>
          <p:nvPr/>
        </p:nvSpPr>
        <p:spPr>
          <a:xfrm rot="5400000">
            <a:off x="2247453" y="4318685"/>
            <a:ext cx="8092108" cy="456093"/>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defTabSz="913765">
              <a:lnSpc>
                <a:spcPct val="100000"/>
              </a:lnSpc>
              <a:spcBef>
                <a:spcPts val="0"/>
              </a:spcBef>
              <a:spcAft>
                <a:spcPts val="600"/>
              </a:spcAft>
              <a:buClr>
                <a:srgbClr val="FFE600"/>
              </a:buClr>
              <a:buSzPct val="70000"/>
              <a:buNone/>
              <a:defRPr/>
            </a:pPr>
            <a:r>
              <a:rPr lang="en-US" sz="1200" b="1" err="1">
                <a:solidFill>
                  <a:srgbClr val="000000"/>
                </a:solidFill>
                <a:latin typeface="Arial" panose="020B0604020202020204"/>
              </a:rPr>
              <a:t>Các</a:t>
            </a:r>
            <a:r>
              <a:rPr lang="en-US" sz="1200" b="1">
                <a:solidFill>
                  <a:srgbClr val="000000"/>
                </a:solidFill>
                <a:latin typeface="Arial" panose="020B0604020202020204"/>
              </a:rPr>
              <a:t> </a:t>
            </a:r>
            <a:r>
              <a:rPr lang="en-US" sz="1200" b="1" err="1">
                <a:solidFill>
                  <a:srgbClr val="000000"/>
                </a:solidFill>
                <a:latin typeface="Arial" panose="020B0604020202020204"/>
              </a:rPr>
              <a:t>giải</a:t>
            </a:r>
            <a:r>
              <a:rPr lang="en-US" sz="1200" b="1">
                <a:solidFill>
                  <a:srgbClr val="000000"/>
                </a:solidFill>
                <a:latin typeface="Arial" panose="020B0604020202020204"/>
              </a:rPr>
              <a:t> </a:t>
            </a:r>
            <a:r>
              <a:rPr lang="en-US" sz="1200" b="1" err="1">
                <a:solidFill>
                  <a:srgbClr val="000000"/>
                </a:solidFill>
                <a:latin typeface="Arial" panose="020B0604020202020204"/>
              </a:rPr>
              <a:t>pháp</a:t>
            </a:r>
            <a:r>
              <a:rPr lang="en-US" sz="1200" b="1">
                <a:solidFill>
                  <a:srgbClr val="000000"/>
                </a:solidFill>
                <a:latin typeface="Arial" panose="020B0604020202020204"/>
              </a:rPr>
              <a:t> </a:t>
            </a:r>
            <a:r>
              <a:rPr lang="en-US" sz="1200" b="1" err="1">
                <a:solidFill>
                  <a:srgbClr val="000000"/>
                </a:solidFill>
                <a:latin typeface="Arial" panose="020B0604020202020204"/>
              </a:rPr>
              <a:t>công</a:t>
            </a:r>
            <a:r>
              <a:rPr lang="en-US" sz="1200" b="1">
                <a:solidFill>
                  <a:srgbClr val="000000"/>
                </a:solidFill>
                <a:latin typeface="Arial" panose="020B0604020202020204"/>
              </a:rPr>
              <a:t> </a:t>
            </a:r>
            <a:r>
              <a:rPr lang="en-US" sz="1200" b="1" err="1">
                <a:solidFill>
                  <a:srgbClr val="000000"/>
                </a:solidFill>
                <a:latin typeface="Arial" panose="020B0604020202020204"/>
              </a:rPr>
              <a:t>nghệ</a:t>
            </a:r>
            <a:r>
              <a:rPr lang="en-US" sz="1200" b="1">
                <a:solidFill>
                  <a:srgbClr val="000000"/>
                </a:solidFill>
                <a:latin typeface="Arial" panose="020B0604020202020204"/>
              </a:rPr>
              <a:t> </a:t>
            </a:r>
            <a:r>
              <a:rPr lang="en-US" sz="1200" b="1" err="1">
                <a:solidFill>
                  <a:srgbClr val="000000"/>
                </a:solidFill>
                <a:latin typeface="Arial" panose="020B0604020202020204"/>
              </a:rPr>
              <a:t>theo</a:t>
            </a:r>
            <a:r>
              <a:rPr lang="en-US" sz="1200" b="1">
                <a:solidFill>
                  <a:srgbClr val="000000"/>
                </a:solidFill>
                <a:latin typeface="Arial" panose="020B0604020202020204"/>
              </a:rPr>
              <a:t> </a:t>
            </a:r>
            <a:r>
              <a:rPr lang="en-US" sz="1200" b="1" err="1">
                <a:solidFill>
                  <a:srgbClr val="000000"/>
                </a:solidFill>
                <a:latin typeface="Arial" panose="020B0604020202020204"/>
              </a:rPr>
              <a:t>từng</a:t>
            </a:r>
            <a:r>
              <a:rPr lang="en-US" sz="1200" b="1">
                <a:solidFill>
                  <a:srgbClr val="000000"/>
                </a:solidFill>
                <a:latin typeface="Arial" panose="020B0604020202020204"/>
              </a:rPr>
              <a:t> </a:t>
            </a:r>
            <a:r>
              <a:rPr lang="en-US" sz="1200" b="1" err="1">
                <a:solidFill>
                  <a:srgbClr val="000000"/>
                </a:solidFill>
                <a:latin typeface="Arial" panose="020B0604020202020204"/>
              </a:rPr>
              <a:t>giai</a:t>
            </a:r>
            <a:r>
              <a:rPr lang="en-US" sz="1200" b="1">
                <a:solidFill>
                  <a:srgbClr val="000000"/>
                </a:solidFill>
                <a:latin typeface="Arial" panose="020B0604020202020204"/>
              </a:rPr>
              <a:t> </a:t>
            </a:r>
            <a:r>
              <a:rPr lang="en-US" sz="1200" b="1" err="1">
                <a:solidFill>
                  <a:srgbClr val="000000"/>
                </a:solidFill>
                <a:latin typeface="Arial" panose="020B0604020202020204"/>
              </a:rPr>
              <a:t>đoạn</a:t>
            </a:r>
            <a:r>
              <a:rPr lang="en-US" sz="1200" b="1">
                <a:solidFill>
                  <a:srgbClr val="000000"/>
                </a:solidFill>
                <a:latin typeface="Arial" panose="020B0604020202020204"/>
              </a:rPr>
              <a:t> </a:t>
            </a:r>
            <a:r>
              <a:rPr lang="en-US" sz="1200" b="1" err="1">
                <a:solidFill>
                  <a:srgbClr val="000000"/>
                </a:solidFill>
                <a:latin typeface="Arial" panose="020B0604020202020204"/>
              </a:rPr>
              <a:t>của</a:t>
            </a:r>
            <a:r>
              <a:rPr lang="en-US" sz="1200" b="1">
                <a:solidFill>
                  <a:srgbClr val="000000"/>
                </a:solidFill>
                <a:latin typeface="Arial" panose="020B0604020202020204"/>
              </a:rPr>
              <a:t> </a:t>
            </a:r>
            <a:r>
              <a:rPr lang="en-US" sz="1200" b="1" err="1">
                <a:solidFill>
                  <a:srgbClr val="000000"/>
                </a:solidFill>
                <a:latin typeface="Arial" panose="020B0604020202020204"/>
              </a:rPr>
              <a:t>chuyển</a:t>
            </a:r>
            <a:r>
              <a:rPr lang="en-US" sz="1200" b="1">
                <a:solidFill>
                  <a:srgbClr val="000000"/>
                </a:solidFill>
                <a:latin typeface="Arial" panose="020B0604020202020204"/>
              </a:rPr>
              <a:t> </a:t>
            </a:r>
            <a:r>
              <a:rPr lang="en-US" sz="1200" b="1" err="1">
                <a:solidFill>
                  <a:srgbClr val="000000"/>
                </a:solidFill>
                <a:latin typeface="Arial" panose="020B0604020202020204"/>
              </a:rPr>
              <a:t>đổi</a:t>
            </a:r>
            <a:r>
              <a:rPr lang="en-US" sz="1200" b="1">
                <a:solidFill>
                  <a:srgbClr val="000000"/>
                </a:solidFill>
                <a:latin typeface="Arial" panose="020B0604020202020204"/>
              </a:rPr>
              <a:t> </a:t>
            </a:r>
            <a:r>
              <a:rPr lang="en-US" sz="1200" b="1" err="1">
                <a:solidFill>
                  <a:srgbClr val="000000"/>
                </a:solidFill>
                <a:latin typeface="Arial" panose="020B0604020202020204"/>
              </a:rPr>
              <a:t>số</a:t>
            </a:r>
            <a:r>
              <a:rPr lang="en-US" sz="1200" b="1">
                <a:solidFill>
                  <a:srgbClr val="000000"/>
                </a:solidFill>
                <a:latin typeface="Arial" panose="020B0604020202020204"/>
              </a:rPr>
              <a:t> </a:t>
            </a:r>
            <a:r>
              <a:rPr lang="en-US" sz="1200" b="1" err="1">
                <a:solidFill>
                  <a:srgbClr val="000000"/>
                </a:solidFill>
                <a:latin typeface="Arial" panose="020B0604020202020204"/>
              </a:rPr>
              <a:t>cho</a:t>
            </a:r>
            <a:r>
              <a:rPr lang="en-US" sz="1200" b="1">
                <a:solidFill>
                  <a:srgbClr val="000000"/>
                </a:solidFill>
                <a:latin typeface="Arial" panose="020B0604020202020204"/>
              </a:rPr>
              <a:t> </a:t>
            </a:r>
            <a:r>
              <a:rPr lang="en-US" sz="1200" b="1" err="1">
                <a:solidFill>
                  <a:srgbClr val="000000"/>
                </a:solidFill>
                <a:latin typeface="Arial" panose="020B0604020202020204"/>
              </a:rPr>
              <a:t>ngành</a:t>
            </a:r>
            <a:r>
              <a:rPr lang="en-US" sz="1200" b="1">
                <a:solidFill>
                  <a:srgbClr val="000000"/>
                </a:solidFill>
                <a:latin typeface="Arial" panose="020B0604020202020204"/>
              </a:rPr>
              <a:t> </a:t>
            </a:r>
            <a:r>
              <a:rPr lang="en-US" sz="1200" b="1" err="1">
                <a:solidFill>
                  <a:srgbClr val="000000"/>
                </a:solidFill>
                <a:latin typeface="Arial" panose="020B0604020202020204"/>
              </a:rPr>
              <a:t>Công</a:t>
            </a:r>
            <a:r>
              <a:rPr lang="en-US" sz="1200" b="1">
                <a:solidFill>
                  <a:srgbClr val="000000"/>
                </a:solidFill>
                <a:latin typeface="Arial" panose="020B0604020202020204"/>
              </a:rPr>
              <a:t> </a:t>
            </a:r>
            <a:r>
              <a:rPr lang="en-US" sz="1200" b="1" err="1">
                <a:solidFill>
                  <a:srgbClr val="000000"/>
                </a:solidFill>
                <a:latin typeface="Arial" panose="020B0604020202020204"/>
              </a:rPr>
              <a:t>nghiệp</a:t>
            </a:r>
            <a:r>
              <a:rPr lang="en-US" sz="1200" b="1">
                <a:solidFill>
                  <a:srgbClr val="000000"/>
                </a:solidFill>
                <a:latin typeface="Arial" panose="020B0604020202020204"/>
              </a:rPr>
              <a:t> </a:t>
            </a:r>
            <a:r>
              <a:rPr lang="en-US" sz="1200" b="1" err="1">
                <a:solidFill>
                  <a:srgbClr val="000000"/>
                </a:solidFill>
                <a:latin typeface="Arial" panose="020B0604020202020204"/>
              </a:rPr>
              <a:t>chế</a:t>
            </a:r>
            <a:r>
              <a:rPr lang="en-US" sz="1200" b="1">
                <a:solidFill>
                  <a:srgbClr val="000000"/>
                </a:solidFill>
                <a:latin typeface="Arial" panose="020B0604020202020204"/>
              </a:rPr>
              <a:t> </a:t>
            </a:r>
            <a:r>
              <a:rPr lang="en-US" sz="1200" b="1" err="1">
                <a:solidFill>
                  <a:srgbClr val="000000"/>
                </a:solidFill>
                <a:latin typeface="Arial" panose="020B0604020202020204"/>
              </a:rPr>
              <a:t>biến</a:t>
            </a:r>
            <a:r>
              <a:rPr lang="en-US" sz="1200" b="1">
                <a:solidFill>
                  <a:srgbClr val="000000"/>
                </a:solidFill>
                <a:latin typeface="Arial" panose="020B0604020202020204"/>
              </a:rPr>
              <a:t>, </a:t>
            </a:r>
            <a:r>
              <a:rPr lang="en-US" sz="1200" b="1" err="1">
                <a:solidFill>
                  <a:srgbClr val="000000"/>
                </a:solidFill>
                <a:latin typeface="Arial" panose="020B0604020202020204"/>
              </a:rPr>
              <a:t>chế</a:t>
            </a:r>
            <a:r>
              <a:rPr lang="en-US" sz="1200" b="1">
                <a:solidFill>
                  <a:srgbClr val="000000"/>
                </a:solidFill>
                <a:latin typeface="Arial" panose="020B0604020202020204"/>
              </a:rPr>
              <a:t> </a:t>
            </a:r>
            <a:r>
              <a:rPr lang="en-US" sz="1200" b="1" err="1">
                <a:solidFill>
                  <a:srgbClr val="000000"/>
                </a:solidFill>
                <a:latin typeface="Arial" panose="020B0604020202020204"/>
              </a:rPr>
              <a:t>tạo</a:t>
            </a:r>
            <a:endParaRPr lang="en-US" sz="1200" b="1">
              <a:solidFill>
                <a:srgbClr val="000000"/>
              </a:solidFill>
              <a:latin typeface="Arial" panose="020B0604020202020204"/>
            </a:endParaRPr>
          </a:p>
        </p:txBody>
      </p:sp>
      <p:grpSp>
        <p:nvGrpSpPr>
          <p:cNvPr id="331" name="Group 330">
            <a:extLst>
              <a:ext uri="{FF2B5EF4-FFF2-40B4-BE49-F238E27FC236}">
                <a16:creationId xmlns:a16="http://schemas.microsoft.com/office/drawing/2014/main" xmlns="" id="{85F45EE9-5DA1-4487-B88C-0C59E3EE2869}"/>
              </a:ext>
            </a:extLst>
          </p:cNvPr>
          <p:cNvGrpSpPr/>
          <p:nvPr/>
        </p:nvGrpSpPr>
        <p:grpSpPr>
          <a:xfrm rot="5400000">
            <a:off x="-687627" y="2725943"/>
            <a:ext cx="8804093" cy="4353561"/>
            <a:chOff x="609601" y="1278562"/>
            <a:chExt cx="8804093" cy="4353561"/>
          </a:xfrm>
        </p:grpSpPr>
        <p:grpSp>
          <p:nvGrpSpPr>
            <p:cNvPr id="332" name="Group 331">
              <a:extLst>
                <a:ext uri="{FF2B5EF4-FFF2-40B4-BE49-F238E27FC236}">
                  <a16:creationId xmlns:a16="http://schemas.microsoft.com/office/drawing/2014/main" xmlns="" id="{55A1776F-C72A-4950-97F3-7FC1266D9DF1}"/>
                </a:ext>
              </a:extLst>
            </p:cNvPr>
            <p:cNvGrpSpPr/>
            <p:nvPr/>
          </p:nvGrpSpPr>
          <p:grpSpPr>
            <a:xfrm>
              <a:off x="1012191" y="1278562"/>
              <a:ext cx="8308340" cy="3987799"/>
              <a:chOff x="1371049" y="1218914"/>
              <a:chExt cx="9613419" cy="4614278"/>
            </a:xfrm>
          </p:grpSpPr>
          <p:sp>
            <p:nvSpPr>
              <p:cNvPr id="647" name="Rectangle 646">
                <a:extLst>
                  <a:ext uri="{FF2B5EF4-FFF2-40B4-BE49-F238E27FC236}">
                    <a16:creationId xmlns:a16="http://schemas.microsoft.com/office/drawing/2014/main" xmlns="" id="{68324B84-CD93-4F0A-8940-B902C0EED4C8}"/>
                  </a:ext>
                </a:extLst>
              </p:cNvPr>
              <p:cNvSpPr/>
              <p:nvPr/>
            </p:nvSpPr>
            <p:spPr>
              <a:xfrm>
                <a:off x="1371050" y="1546053"/>
                <a:ext cx="9613418" cy="4287139"/>
              </a:xfrm>
              <a:prstGeom prst="rect">
                <a:avLst/>
              </a:prstGeom>
              <a:noFill/>
              <a:ln w="9525" cap="flat" cmpd="sng" algn="ctr">
                <a:solidFill>
                  <a:srgbClr val="646464"/>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rgbClr val="646464"/>
                  </a:solidFill>
                  <a:effectLst/>
                  <a:uLnTx/>
                  <a:uFillTx/>
                  <a:latin typeface="Arial" panose="020B0604020202020204"/>
                </a:endParaRPr>
              </a:p>
            </p:txBody>
          </p:sp>
          <p:sp>
            <p:nvSpPr>
              <p:cNvPr id="648" name="Rectangle 647">
                <a:extLst>
                  <a:ext uri="{FF2B5EF4-FFF2-40B4-BE49-F238E27FC236}">
                    <a16:creationId xmlns:a16="http://schemas.microsoft.com/office/drawing/2014/main" xmlns="" id="{5DCACE16-D280-4833-A3EB-09ADAFE0A506}"/>
                  </a:ext>
                </a:extLst>
              </p:cNvPr>
              <p:cNvSpPr/>
              <p:nvPr/>
            </p:nvSpPr>
            <p:spPr>
              <a:xfrm>
                <a:off x="1371049" y="1219658"/>
                <a:ext cx="2926080" cy="324435"/>
              </a:xfrm>
              <a:prstGeom prst="rect">
                <a:avLst/>
              </a:prstGeom>
              <a:noFill/>
              <a:ln w="9525" cap="flat" cmpd="sng" algn="ctr">
                <a:solidFill>
                  <a:srgbClr val="646464"/>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err="1">
                    <a:ln>
                      <a:noFill/>
                    </a:ln>
                    <a:solidFill>
                      <a:srgbClr val="000000"/>
                    </a:solidFill>
                    <a:effectLst/>
                    <a:uLnTx/>
                    <a:uFillTx/>
                    <a:latin typeface="Arial" panose="020B0604020202020204"/>
                  </a:rPr>
                  <a:t>Giai</a:t>
                </a:r>
                <a:r>
                  <a:rPr kumimoji="0" lang="en-US" sz="1400" b="1" i="0" u="none" strike="noStrike" kern="0" cap="none" spc="0" normalizeH="0" baseline="0" noProof="0">
                    <a:ln>
                      <a:noFill/>
                    </a:ln>
                    <a:solidFill>
                      <a:srgbClr val="000000"/>
                    </a:solidFill>
                    <a:effectLst/>
                    <a:uLnTx/>
                    <a:uFillTx/>
                    <a:latin typeface="Arial" panose="020B0604020202020204"/>
                  </a:rPr>
                  <a:t> </a:t>
                </a:r>
                <a:r>
                  <a:rPr kumimoji="0" lang="en-US" sz="1400" b="1" i="0" u="none" strike="noStrike" kern="0" cap="none" spc="0" normalizeH="0" baseline="0" noProof="0" err="1">
                    <a:ln>
                      <a:noFill/>
                    </a:ln>
                    <a:solidFill>
                      <a:srgbClr val="000000"/>
                    </a:solidFill>
                    <a:effectLst/>
                    <a:uLnTx/>
                    <a:uFillTx/>
                    <a:latin typeface="Arial" panose="020B0604020202020204"/>
                  </a:rPr>
                  <a:t>đoạn</a:t>
                </a:r>
                <a:r>
                  <a:rPr kumimoji="0" lang="en-US" sz="1400" b="1" i="0" u="none" strike="noStrike" kern="0" cap="none" spc="0" normalizeH="0" baseline="0" noProof="0">
                    <a:ln>
                      <a:noFill/>
                    </a:ln>
                    <a:solidFill>
                      <a:srgbClr val="000000"/>
                    </a:solidFill>
                    <a:effectLst/>
                    <a:uLnTx/>
                    <a:uFillTx/>
                    <a:latin typeface="Arial" panose="020B0604020202020204"/>
                  </a:rPr>
                  <a:t> 3</a:t>
                </a:r>
              </a:p>
            </p:txBody>
          </p:sp>
          <p:sp>
            <p:nvSpPr>
              <p:cNvPr id="649" name="Rectangle 648">
                <a:extLst>
                  <a:ext uri="{FF2B5EF4-FFF2-40B4-BE49-F238E27FC236}">
                    <a16:creationId xmlns:a16="http://schemas.microsoft.com/office/drawing/2014/main" xmlns="" id="{23A5D961-8C8F-44D1-BFE6-B3B751AAF40D}"/>
                  </a:ext>
                </a:extLst>
              </p:cNvPr>
              <p:cNvSpPr/>
              <p:nvPr/>
            </p:nvSpPr>
            <p:spPr>
              <a:xfrm>
                <a:off x="4294235" y="1218914"/>
                <a:ext cx="2926080" cy="324435"/>
              </a:xfrm>
              <a:prstGeom prst="rect">
                <a:avLst/>
              </a:prstGeom>
              <a:noFill/>
              <a:ln w="9525" cap="flat" cmpd="sng" algn="ctr">
                <a:solidFill>
                  <a:srgbClr val="646464"/>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err="1">
                    <a:ln>
                      <a:noFill/>
                    </a:ln>
                    <a:solidFill>
                      <a:srgbClr val="000000"/>
                    </a:solidFill>
                    <a:effectLst/>
                    <a:uLnTx/>
                    <a:uFillTx/>
                    <a:latin typeface="Arial" panose="020B0604020202020204"/>
                  </a:rPr>
                  <a:t>Giai</a:t>
                </a:r>
                <a:r>
                  <a:rPr kumimoji="0" lang="en-US" sz="1400" b="1" i="0" u="none" strike="noStrike" kern="0" cap="none" spc="0" normalizeH="0" baseline="0" noProof="0">
                    <a:ln>
                      <a:noFill/>
                    </a:ln>
                    <a:solidFill>
                      <a:srgbClr val="000000"/>
                    </a:solidFill>
                    <a:effectLst/>
                    <a:uLnTx/>
                    <a:uFillTx/>
                    <a:latin typeface="Arial" panose="020B0604020202020204"/>
                  </a:rPr>
                  <a:t> </a:t>
                </a:r>
                <a:r>
                  <a:rPr kumimoji="0" lang="en-US" sz="1400" b="1" i="0" u="none" strike="noStrike" kern="0" cap="none" spc="0" normalizeH="0" baseline="0" noProof="0" err="1">
                    <a:ln>
                      <a:noFill/>
                    </a:ln>
                    <a:solidFill>
                      <a:srgbClr val="000000"/>
                    </a:solidFill>
                    <a:effectLst/>
                    <a:uLnTx/>
                    <a:uFillTx/>
                    <a:latin typeface="Arial" panose="020B0604020202020204"/>
                  </a:rPr>
                  <a:t>đoạn</a:t>
                </a:r>
                <a:r>
                  <a:rPr kumimoji="0" lang="en-US" sz="1400" b="1" i="0" u="none" strike="noStrike" kern="0" cap="none" spc="0" normalizeH="0" baseline="0" noProof="0">
                    <a:ln>
                      <a:noFill/>
                    </a:ln>
                    <a:solidFill>
                      <a:srgbClr val="000000"/>
                    </a:solidFill>
                    <a:effectLst/>
                    <a:uLnTx/>
                    <a:uFillTx/>
                    <a:latin typeface="Arial" panose="020B0604020202020204"/>
                  </a:rPr>
                  <a:t> 2</a:t>
                </a:r>
              </a:p>
            </p:txBody>
          </p:sp>
          <p:sp>
            <p:nvSpPr>
              <p:cNvPr id="650" name="Rectangle 649">
                <a:extLst>
                  <a:ext uri="{FF2B5EF4-FFF2-40B4-BE49-F238E27FC236}">
                    <a16:creationId xmlns:a16="http://schemas.microsoft.com/office/drawing/2014/main" xmlns="" id="{A100AE16-1B6C-4118-82C2-1283A342E8FE}"/>
                  </a:ext>
                </a:extLst>
              </p:cNvPr>
              <p:cNvSpPr/>
              <p:nvPr/>
            </p:nvSpPr>
            <p:spPr>
              <a:xfrm>
                <a:off x="7224462" y="1219658"/>
                <a:ext cx="3758184" cy="324435"/>
              </a:xfrm>
              <a:prstGeom prst="rect">
                <a:avLst/>
              </a:prstGeom>
              <a:noFill/>
              <a:ln w="9525" cap="flat" cmpd="sng" algn="ctr">
                <a:solidFill>
                  <a:srgbClr val="646464"/>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err="1">
                    <a:ln>
                      <a:noFill/>
                    </a:ln>
                    <a:solidFill>
                      <a:srgbClr val="000000"/>
                    </a:solidFill>
                    <a:effectLst/>
                    <a:uLnTx/>
                    <a:uFillTx/>
                    <a:latin typeface="Arial" panose="020B0604020202020204"/>
                  </a:rPr>
                  <a:t>Giai</a:t>
                </a:r>
                <a:r>
                  <a:rPr kumimoji="0" lang="en-US" sz="1400" b="1" i="0" u="none" strike="noStrike" kern="0" cap="none" spc="0" normalizeH="0" baseline="0" noProof="0">
                    <a:ln>
                      <a:noFill/>
                    </a:ln>
                    <a:solidFill>
                      <a:srgbClr val="000000"/>
                    </a:solidFill>
                    <a:effectLst/>
                    <a:uLnTx/>
                    <a:uFillTx/>
                    <a:latin typeface="Arial" panose="020B0604020202020204"/>
                  </a:rPr>
                  <a:t> </a:t>
                </a:r>
                <a:r>
                  <a:rPr kumimoji="0" lang="en-US" sz="1400" b="1" i="0" u="none" strike="noStrike" kern="0" cap="none" spc="0" normalizeH="0" baseline="0" noProof="0" err="1">
                    <a:ln>
                      <a:noFill/>
                    </a:ln>
                    <a:solidFill>
                      <a:srgbClr val="000000"/>
                    </a:solidFill>
                    <a:effectLst/>
                    <a:uLnTx/>
                    <a:uFillTx/>
                    <a:latin typeface="Arial" panose="020B0604020202020204"/>
                  </a:rPr>
                  <a:t>đoạn</a:t>
                </a:r>
                <a:r>
                  <a:rPr kumimoji="0" lang="en-US" sz="1400" b="1" i="0" u="none" strike="noStrike" kern="0" cap="none" spc="0" normalizeH="0" baseline="0" noProof="0">
                    <a:ln>
                      <a:noFill/>
                    </a:ln>
                    <a:solidFill>
                      <a:srgbClr val="000000"/>
                    </a:solidFill>
                    <a:effectLst/>
                    <a:uLnTx/>
                    <a:uFillTx/>
                    <a:latin typeface="Arial" panose="020B0604020202020204"/>
                  </a:rPr>
                  <a:t> 1</a:t>
                </a:r>
              </a:p>
            </p:txBody>
          </p:sp>
        </p:grpSp>
        <p:grpSp>
          <p:nvGrpSpPr>
            <p:cNvPr id="333" name="Group 332">
              <a:extLst>
                <a:ext uri="{FF2B5EF4-FFF2-40B4-BE49-F238E27FC236}">
                  <a16:creationId xmlns:a16="http://schemas.microsoft.com/office/drawing/2014/main" xmlns="" id="{B0E44BF4-76E2-4695-862A-0B847ACA6A3D}"/>
                </a:ext>
              </a:extLst>
            </p:cNvPr>
            <p:cNvGrpSpPr/>
            <p:nvPr/>
          </p:nvGrpSpPr>
          <p:grpSpPr>
            <a:xfrm>
              <a:off x="3541396" y="1553518"/>
              <a:ext cx="5782310" cy="2952115"/>
              <a:chOff x="4297129" y="1537032"/>
              <a:chExt cx="6690501" cy="3415953"/>
            </a:xfrm>
          </p:grpSpPr>
          <p:sp>
            <p:nvSpPr>
              <p:cNvPr id="645" name="Freeform 168">
                <a:extLst>
                  <a:ext uri="{FF2B5EF4-FFF2-40B4-BE49-F238E27FC236}">
                    <a16:creationId xmlns:a16="http://schemas.microsoft.com/office/drawing/2014/main" xmlns="" id="{1ED0FD1F-0765-4418-B3EE-FAECB7D78A65}"/>
                  </a:ext>
                </a:extLst>
              </p:cNvPr>
              <p:cNvSpPr/>
              <p:nvPr/>
            </p:nvSpPr>
            <p:spPr>
              <a:xfrm>
                <a:off x="4297129" y="1537032"/>
                <a:ext cx="6685517" cy="3415953"/>
              </a:xfrm>
              <a:custGeom>
                <a:avLst/>
                <a:gdLst>
                  <a:gd name="connsiteX0" fmla="*/ 0 w 8899072"/>
                  <a:gd name="connsiteY0" fmla="*/ 0 h 3444772"/>
                  <a:gd name="connsiteX1" fmla="*/ 685800 w 8899072"/>
                  <a:gd name="connsiteY1" fmla="*/ 2416629 h 3444772"/>
                  <a:gd name="connsiteX2" fmla="*/ 3690258 w 8899072"/>
                  <a:gd name="connsiteY2" fmla="*/ 3347357 h 3444772"/>
                  <a:gd name="connsiteX3" fmla="*/ 7249886 w 8899072"/>
                  <a:gd name="connsiteY3" fmla="*/ 3412672 h 3444772"/>
                  <a:gd name="connsiteX4" fmla="*/ 8899072 w 8899072"/>
                  <a:gd name="connsiteY4" fmla="*/ 3314700 h 3444772"/>
                  <a:gd name="connsiteX0-1" fmla="*/ 0 w 7249886"/>
                  <a:gd name="connsiteY0-2" fmla="*/ 0 h 3444772"/>
                  <a:gd name="connsiteX1-3" fmla="*/ 685800 w 7249886"/>
                  <a:gd name="connsiteY1-4" fmla="*/ 2416629 h 3444772"/>
                  <a:gd name="connsiteX2-5" fmla="*/ 3690258 w 7249886"/>
                  <a:gd name="connsiteY2-6" fmla="*/ 3347357 h 3444772"/>
                  <a:gd name="connsiteX3-7" fmla="*/ 7249886 w 7249886"/>
                  <a:gd name="connsiteY3-8" fmla="*/ 3412672 h 3444772"/>
                  <a:gd name="connsiteX0-9" fmla="*/ 0 w 7249886"/>
                  <a:gd name="connsiteY0-10" fmla="*/ 0 h 3444772"/>
                  <a:gd name="connsiteX1-11" fmla="*/ 685800 w 7249886"/>
                  <a:gd name="connsiteY1-12" fmla="*/ 2416629 h 3444772"/>
                  <a:gd name="connsiteX2-13" fmla="*/ 3709852 w 7249886"/>
                  <a:gd name="connsiteY2-14" fmla="*/ 3347357 h 3444772"/>
                  <a:gd name="connsiteX3-15" fmla="*/ 7249886 w 7249886"/>
                  <a:gd name="connsiteY3-16" fmla="*/ 3412672 h 3444772"/>
                  <a:gd name="connsiteX0-17" fmla="*/ 0 w 7249886"/>
                  <a:gd name="connsiteY0-18" fmla="*/ 0 h 3429674"/>
                  <a:gd name="connsiteX1-19" fmla="*/ 685800 w 7249886"/>
                  <a:gd name="connsiteY1-20" fmla="*/ 2416629 h 3429674"/>
                  <a:gd name="connsiteX2-21" fmla="*/ 3709852 w 7249886"/>
                  <a:gd name="connsiteY2-22" fmla="*/ 3347357 h 3429674"/>
                  <a:gd name="connsiteX3-23" fmla="*/ 7249886 w 7249886"/>
                  <a:gd name="connsiteY3-24" fmla="*/ 3412672 h 3429674"/>
                </a:gdLst>
                <a:ahLst/>
                <a:cxnLst>
                  <a:cxn ang="0">
                    <a:pos x="connsiteX0-1" y="connsiteY0-2"/>
                  </a:cxn>
                  <a:cxn ang="0">
                    <a:pos x="connsiteX1-3" y="connsiteY1-4"/>
                  </a:cxn>
                  <a:cxn ang="0">
                    <a:pos x="connsiteX2-5" y="connsiteY2-6"/>
                  </a:cxn>
                  <a:cxn ang="0">
                    <a:pos x="connsiteX3-7" y="connsiteY3-8"/>
                  </a:cxn>
                </a:cxnLst>
                <a:rect l="l" t="t" r="r" b="b"/>
                <a:pathLst>
                  <a:path w="7249886" h="3429674">
                    <a:moveTo>
                      <a:pt x="0" y="0"/>
                    </a:moveTo>
                    <a:cubicBezTo>
                      <a:pt x="35378" y="929368"/>
                      <a:pt x="67491" y="1858736"/>
                      <a:pt x="685800" y="2416629"/>
                    </a:cubicBezTo>
                    <a:cubicBezTo>
                      <a:pt x="1304109" y="2974522"/>
                      <a:pt x="2589713" y="3220539"/>
                      <a:pt x="3709852" y="3347357"/>
                    </a:cubicBezTo>
                    <a:cubicBezTo>
                      <a:pt x="4829991" y="3474175"/>
                      <a:pt x="6381750" y="3418115"/>
                      <a:pt x="7249886" y="3412672"/>
                    </a:cubicBezTo>
                  </a:path>
                </a:pathLst>
              </a:custGeom>
              <a:noFill/>
              <a:ln w="9525" cap="flat" cmpd="sng" algn="ctr">
                <a:solidFill>
                  <a:srgbClr val="64646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646464"/>
                  </a:solidFill>
                  <a:effectLst/>
                  <a:uLnTx/>
                  <a:uFillTx/>
                  <a:latin typeface="Arial" panose="020B0604020202020204"/>
                </a:endParaRPr>
              </a:p>
            </p:txBody>
          </p:sp>
          <p:sp>
            <p:nvSpPr>
              <p:cNvPr id="646" name="Freeform: Shape 26">
                <a:extLst>
                  <a:ext uri="{FF2B5EF4-FFF2-40B4-BE49-F238E27FC236}">
                    <a16:creationId xmlns:a16="http://schemas.microsoft.com/office/drawing/2014/main" xmlns="" id="{2BD5B747-2A2D-4102-8530-35AC430944DA}"/>
                  </a:ext>
                </a:extLst>
              </p:cNvPr>
              <p:cNvSpPr/>
              <p:nvPr/>
            </p:nvSpPr>
            <p:spPr>
              <a:xfrm>
                <a:off x="7225769" y="1537032"/>
                <a:ext cx="3761861" cy="2292600"/>
              </a:xfrm>
              <a:custGeom>
                <a:avLst/>
                <a:gdLst>
                  <a:gd name="connsiteX0" fmla="*/ 0 w 4813111"/>
                  <a:gd name="connsiteY0" fmla="*/ 0 h 1696872"/>
                  <a:gd name="connsiteX1" fmla="*/ 855260 w 4813111"/>
                  <a:gd name="connsiteY1" fmla="*/ 918950 h 1696872"/>
                  <a:gd name="connsiteX2" fmla="*/ 2060812 w 4813111"/>
                  <a:gd name="connsiteY2" fmla="*/ 1355678 h 1696872"/>
                  <a:gd name="connsiteX3" fmla="*/ 3434687 w 4813111"/>
                  <a:gd name="connsiteY3" fmla="*/ 1601338 h 1696872"/>
                  <a:gd name="connsiteX4" fmla="*/ 4813111 w 4813111"/>
                  <a:gd name="connsiteY4" fmla="*/ 1696872 h 1696872"/>
                  <a:gd name="connsiteX0-1" fmla="*/ 0 w 4813111"/>
                  <a:gd name="connsiteY0-2" fmla="*/ 0 h 1696872"/>
                  <a:gd name="connsiteX1-3" fmla="*/ 750627 w 4813111"/>
                  <a:gd name="connsiteY1-4" fmla="*/ 923499 h 1696872"/>
                  <a:gd name="connsiteX2-5" fmla="*/ 2060812 w 4813111"/>
                  <a:gd name="connsiteY2-6" fmla="*/ 1355678 h 1696872"/>
                  <a:gd name="connsiteX3-7" fmla="*/ 3434687 w 4813111"/>
                  <a:gd name="connsiteY3-8" fmla="*/ 1601338 h 1696872"/>
                  <a:gd name="connsiteX4-9" fmla="*/ 4813111 w 4813111"/>
                  <a:gd name="connsiteY4-10" fmla="*/ 1696872 h 1696872"/>
                  <a:gd name="connsiteX0-11" fmla="*/ 0 w 4813111"/>
                  <a:gd name="connsiteY0-12" fmla="*/ 0 h 1696872"/>
                  <a:gd name="connsiteX1-13" fmla="*/ 750627 w 4813111"/>
                  <a:gd name="connsiteY1-14" fmla="*/ 923499 h 1696872"/>
                  <a:gd name="connsiteX2-15" fmla="*/ 2060812 w 4813111"/>
                  <a:gd name="connsiteY2-16" fmla="*/ 1355678 h 1696872"/>
                  <a:gd name="connsiteX3-17" fmla="*/ 3434687 w 4813111"/>
                  <a:gd name="connsiteY3-18" fmla="*/ 1601338 h 1696872"/>
                  <a:gd name="connsiteX4-19" fmla="*/ 4813111 w 4813111"/>
                  <a:gd name="connsiteY4-20" fmla="*/ 1696872 h 1696872"/>
                  <a:gd name="connsiteX0-21" fmla="*/ 0 w 4813111"/>
                  <a:gd name="connsiteY0-22" fmla="*/ 0 h 1696872"/>
                  <a:gd name="connsiteX1-23" fmla="*/ 750627 w 4813111"/>
                  <a:gd name="connsiteY1-24" fmla="*/ 923499 h 1696872"/>
                  <a:gd name="connsiteX2-25" fmla="*/ 1951630 w 4813111"/>
                  <a:gd name="connsiteY2-26" fmla="*/ 1360227 h 1696872"/>
                  <a:gd name="connsiteX3-27" fmla="*/ 3434687 w 4813111"/>
                  <a:gd name="connsiteY3-28" fmla="*/ 1601338 h 1696872"/>
                  <a:gd name="connsiteX4-29" fmla="*/ 4813111 w 4813111"/>
                  <a:gd name="connsiteY4-30" fmla="*/ 1696872 h 1696872"/>
                  <a:gd name="connsiteX0-31" fmla="*/ 0 w 4813111"/>
                  <a:gd name="connsiteY0-32" fmla="*/ 0 h 1696872"/>
                  <a:gd name="connsiteX1-33" fmla="*/ 750627 w 4813111"/>
                  <a:gd name="connsiteY1-34" fmla="*/ 923499 h 1696872"/>
                  <a:gd name="connsiteX2-35" fmla="*/ 1951630 w 4813111"/>
                  <a:gd name="connsiteY2-36" fmla="*/ 1360227 h 1696872"/>
                  <a:gd name="connsiteX3-37" fmla="*/ 3434687 w 4813111"/>
                  <a:gd name="connsiteY3-38" fmla="*/ 1601338 h 1696872"/>
                  <a:gd name="connsiteX4-39" fmla="*/ 4813111 w 4813111"/>
                  <a:gd name="connsiteY4-40" fmla="*/ 1696872 h 1696872"/>
                  <a:gd name="connsiteX0-41" fmla="*/ 0 w 4813111"/>
                  <a:gd name="connsiteY0-42" fmla="*/ 0 h 1696872"/>
                  <a:gd name="connsiteX1-43" fmla="*/ 750627 w 4813111"/>
                  <a:gd name="connsiteY1-44" fmla="*/ 923499 h 1696872"/>
                  <a:gd name="connsiteX2-45" fmla="*/ 1951630 w 4813111"/>
                  <a:gd name="connsiteY2-46" fmla="*/ 1360227 h 1696872"/>
                  <a:gd name="connsiteX3-47" fmla="*/ 3434687 w 4813111"/>
                  <a:gd name="connsiteY3-48" fmla="*/ 1601338 h 1696872"/>
                  <a:gd name="connsiteX4-49" fmla="*/ 4813111 w 4813111"/>
                  <a:gd name="connsiteY4-50" fmla="*/ 1696872 h 1696872"/>
                  <a:gd name="connsiteX0-51" fmla="*/ 0 w 4813111"/>
                  <a:gd name="connsiteY0-52" fmla="*/ 0 h 1696872"/>
                  <a:gd name="connsiteX1-53" fmla="*/ 750627 w 4813111"/>
                  <a:gd name="connsiteY1-54" fmla="*/ 923499 h 1696872"/>
                  <a:gd name="connsiteX2-55" fmla="*/ 1951630 w 4813111"/>
                  <a:gd name="connsiteY2-56" fmla="*/ 1360227 h 1696872"/>
                  <a:gd name="connsiteX3-57" fmla="*/ 3434687 w 4813111"/>
                  <a:gd name="connsiteY3-58" fmla="*/ 1601338 h 1696872"/>
                  <a:gd name="connsiteX4-59" fmla="*/ 4813111 w 4813111"/>
                  <a:gd name="connsiteY4-60" fmla="*/ 1696872 h 1696872"/>
                  <a:gd name="connsiteX0-61" fmla="*/ 0 w 4813111"/>
                  <a:gd name="connsiteY0-62" fmla="*/ 0 h 1696872"/>
                  <a:gd name="connsiteX1-63" fmla="*/ 750627 w 4813111"/>
                  <a:gd name="connsiteY1-64" fmla="*/ 923499 h 1696872"/>
                  <a:gd name="connsiteX2-65" fmla="*/ 1951630 w 4813111"/>
                  <a:gd name="connsiteY2-66" fmla="*/ 1360227 h 1696872"/>
                  <a:gd name="connsiteX3-67" fmla="*/ 3434687 w 4813111"/>
                  <a:gd name="connsiteY3-68" fmla="*/ 1601338 h 1696872"/>
                  <a:gd name="connsiteX4-69" fmla="*/ 4813111 w 4813111"/>
                  <a:gd name="connsiteY4-70" fmla="*/ 1696872 h 1696872"/>
                  <a:gd name="connsiteX0-71" fmla="*/ 0 w 4813111"/>
                  <a:gd name="connsiteY0-72" fmla="*/ 0 h 1696872"/>
                  <a:gd name="connsiteX1-73" fmla="*/ 750627 w 4813111"/>
                  <a:gd name="connsiteY1-74" fmla="*/ 923499 h 1696872"/>
                  <a:gd name="connsiteX2-75" fmla="*/ 1951630 w 4813111"/>
                  <a:gd name="connsiteY2-76" fmla="*/ 1360227 h 1696872"/>
                  <a:gd name="connsiteX3-77" fmla="*/ 3434687 w 4813111"/>
                  <a:gd name="connsiteY3-78" fmla="*/ 1601338 h 1696872"/>
                  <a:gd name="connsiteX4-79" fmla="*/ 4813111 w 4813111"/>
                  <a:gd name="connsiteY4-80" fmla="*/ 1696872 h 16968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813111" h="1696872">
                    <a:moveTo>
                      <a:pt x="0" y="0"/>
                    </a:moveTo>
                    <a:cubicBezTo>
                      <a:pt x="255895" y="346502"/>
                      <a:pt x="425356" y="687696"/>
                      <a:pt x="750627" y="923499"/>
                    </a:cubicBezTo>
                    <a:cubicBezTo>
                      <a:pt x="1075898" y="1159302"/>
                      <a:pt x="1704454" y="1310944"/>
                      <a:pt x="1951630" y="1360227"/>
                    </a:cubicBezTo>
                    <a:cubicBezTo>
                      <a:pt x="2198806" y="1409510"/>
                      <a:pt x="2957774" y="1545231"/>
                      <a:pt x="3434687" y="1601338"/>
                    </a:cubicBezTo>
                    <a:cubicBezTo>
                      <a:pt x="3911601" y="1657446"/>
                      <a:pt x="4523475" y="1696114"/>
                      <a:pt x="4813111" y="1696872"/>
                    </a:cubicBezTo>
                  </a:path>
                </a:pathLst>
              </a:custGeom>
              <a:noFill/>
              <a:ln w="9525" cap="flat" cmpd="sng" algn="ctr">
                <a:solidFill>
                  <a:srgbClr val="646464">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46464"/>
                  </a:solidFill>
                  <a:effectLst/>
                  <a:uLnTx/>
                  <a:uFillTx/>
                  <a:latin typeface="Arial" panose="020B0604020202020204"/>
                  <a:ea typeface="+mn-ea"/>
                  <a:cs typeface="+mn-cs"/>
                </a:endParaRPr>
              </a:p>
            </p:txBody>
          </p:sp>
        </p:grpSp>
        <p:grpSp>
          <p:nvGrpSpPr>
            <p:cNvPr id="334" name="Group 333">
              <a:extLst>
                <a:ext uri="{FF2B5EF4-FFF2-40B4-BE49-F238E27FC236}">
                  <a16:creationId xmlns:a16="http://schemas.microsoft.com/office/drawing/2014/main" xmlns="" id="{5FC4D8B6-E8FB-4574-9121-0514A761AA03}"/>
                </a:ext>
              </a:extLst>
            </p:cNvPr>
            <p:cNvGrpSpPr/>
            <p:nvPr/>
          </p:nvGrpSpPr>
          <p:grpSpPr>
            <a:xfrm>
              <a:off x="609601" y="1553517"/>
              <a:ext cx="396875" cy="3712844"/>
              <a:chOff x="905476" y="1537032"/>
              <a:chExt cx="459323" cy="4296160"/>
            </a:xfrm>
          </p:grpSpPr>
          <p:sp>
            <p:nvSpPr>
              <p:cNvPr id="643" name="Rectangle 642">
                <a:extLst>
                  <a:ext uri="{FF2B5EF4-FFF2-40B4-BE49-F238E27FC236}">
                    <a16:creationId xmlns:a16="http://schemas.microsoft.com/office/drawing/2014/main" xmlns="" id="{563597BB-97F2-48FE-A7BB-BEDCBAF69AC5}"/>
                  </a:ext>
                </a:extLst>
              </p:cNvPr>
              <p:cNvSpPr/>
              <p:nvPr/>
            </p:nvSpPr>
            <p:spPr>
              <a:xfrm>
                <a:off x="905476" y="3684352"/>
                <a:ext cx="459323" cy="2148840"/>
              </a:xfrm>
              <a:prstGeom prst="rect">
                <a:avLst/>
              </a:prstGeom>
              <a:solidFill>
                <a:srgbClr val="96E6FC"/>
              </a:solidFill>
              <a:ln w="9525" cap="flat" cmpd="sng" algn="ctr">
                <a:solidFill>
                  <a:schemeClr val="tx1">
                    <a:lumMod val="50000"/>
                    <a:lumOff val="50000"/>
                  </a:schemeClr>
                </a:solidFill>
                <a:prstDash val="solid"/>
              </a:ln>
              <a:effectLst/>
            </p:spPr>
            <p:txBody>
              <a:bodyPr vert="vert270"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err="1">
                    <a:ln>
                      <a:noFill/>
                    </a:ln>
                    <a:solidFill>
                      <a:srgbClr val="000000"/>
                    </a:solidFill>
                    <a:effectLst/>
                    <a:uLnTx/>
                    <a:uFillTx/>
                    <a:latin typeface="Arial" panose="020B0604020202020204"/>
                  </a:rPr>
                  <a:t>Trải</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nghiệm</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khách</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hàng</a:t>
                </a:r>
                <a:endParaRPr kumimoji="0" lang="en-US" sz="1200" b="1" i="0" u="none" strike="noStrike" kern="0" cap="none" spc="0" normalizeH="0" baseline="0" noProof="0">
                  <a:ln>
                    <a:noFill/>
                  </a:ln>
                  <a:solidFill>
                    <a:srgbClr val="000000"/>
                  </a:solidFill>
                  <a:effectLst/>
                  <a:uLnTx/>
                  <a:uFillTx/>
                  <a:latin typeface="Arial" panose="020B0604020202020204"/>
                </a:endParaRPr>
              </a:p>
            </p:txBody>
          </p:sp>
          <p:sp>
            <p:nvSpPr>
              <p:cNvPr id="644" name="Rectangle 643">
                <a:extLst>
                  <a:ext uri="{FF2B5EF4-FFF2-40B4-BE49-F238E27FC236}">
                    <a16:creationId xmlns:a16="http://schemas.microsoft.com/office/drawing/2014/main" xmlns="" id="{ACF0DC55-2EE8-458D-8BDF-F5C6A74FABF3}"/>
                  </a:ext>
                </a:extLst>
              </p:cNvPr>
              <p:cNvSpPr/>
              <p:nvPr/>
            </p:nvSpPr>
            <p:spPr>
              <a:xfrm>
                <a:off x="905476" y="1537032"/>
                <a:ext cx="459323" cy="2156158"/>
              </a:xfrm>
              <a:prstGeom prst="rect">
                <a:avLst/>
              </a:prstGeom>
              <a:solidFill>
                <a:srgbClr val="96E6FC"/>
              </a:solidFill>
              <a:ln w="9525" cap="flat" cmpd="sng" algn="ctr">
                <a:solidFill>
                  <a:schemeClr val="tx1">
                    <a:lumMod val="50000"/>
                    <a:lumOff val="50000"/>
                  </a:schemeClr>
                </a:solidFill>
                <a:prstDash val="solid"/>
              </a:ln>
              <a:effectLst/>
            </p:spPr>
            <p:txBody>
              <a:bodyPr vert="vert270"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err="1">
                    <a:ln>
                      <a:noFill/>
                    </a:ln>
                    <a:solidFill>
                      <a:srgbClr val="000000"/>
                    </a:solidFill>
                    <a:effectLst/>
                    <a:uLnTx/>
                    <a:uFillTx/>
                    <a:latin typeface="Arial" panose="020B0604020202020204"/>
                  </a:rPr>
                  <a:t>Chuỗi</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cung</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ứng</a:t>
                </a:r>
                <a:endParaRPr kumimoji="0" lang="en-US" sz="1200" b="1" i="0" u="none" strike="noStrike" kern="0" cap="none" spc="0" normalizeH="0" baseline="0" noProof="0">
                  <a:ln>
                    <a:noFill/>
                  </a:ln>
                  <a:solidFill>
                    <a:srgbClr val="000000"/>
                  </a:solidFill>
                  <a:effectLst/>
                  <a:uLnTx/>
                  <a:uFillTx/>
                  <a:latin typeface="Arial" panose="020B060402020202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Arial" panose="020B0604020202020204"/>
                  </a:rPr>
                  <a:t>(</a:t>
                </a:r>
                <a:r>
                  <a:rPr kumimoji="0" lang="en-US" sz="800" b="1" i="0" u="none" strike="noStrike" kern="0" cap="none" spc="0" normalizeH="0" baseline="0" noProof="0" err="1">
                    <a:ln>
                      <a:noFill/>
                    </a:ln>
                    <a:solidFill>
                      <a:srgbClr val="000000"/>
                    </a:solidFill>
                    <a:effectLst/>
                    <a:uLnTx/>
                    <a:uFillTx/>
                    <a:latin typeface="Arial" panose="020B0604020202020204"/>
                  </a:rPr>
                  <a:t>đầu</a:t>
                </a:r>
                <a:r>
                  <a:rPr kumimoji="0" lang="en-US" sz="800" b="1" i="0" u="none" strike="noStrike" kern="0" cap="none" spc="0" normalizeH="0" baseline="0" noProof="0">
                    <a:ln>
                      <a:noFill/>
                    </a:ln>
                    <a:solidFill>
                      <a:srgbClr val="000000"/>
                    </a:solidFill>
                    <a:effectLst/>
                    <a:uLnTx/>
                    <a:uFillTx/>
                    <a:latin typeface="Arial" panose="020B0604020202020204"/>
                  </a:rPr>
                  <a:t> </a:t>
                </a:r>
                <a:r>
                  <a:rPr kumimoji="0" lang="en-US" sz="800" b="1" i="0" u="none" strike="noStrike" kern="0" cap="none" spc="0" normalizeH="0" baseline="0" noProof="0" err="1">
                    <a:ln>
                      <a:noFill/>
                    </a:ln>
                    <a:solidFill>
                      <a:srgbClr val="000000"/>
                    </a:solidFill>
                    <a:effectLst/>
                    <a:uLnTx/>
                    <a:uFillTx/>
                    <a:latin typeface="Arial" panose="020B0604020202020204"/>
                  </a:rPr>
                  <a:t>vào</a:t>
                </a:r>
                <a:r>
                  <a:rPr kumimoji="0" lang="en-US" sz="800" b="1" i="0" u="none" strike="noStrike" kern="0" cap="none" spc="0" normalizeH="0" baseline="0" noProof="0">
                    <a:ln>
                      <a:noFill/>
                    </a:ln>
                    <a:solidFill>
                      <a:srgbClr val="000000"/>
                    </a:solidFill>
                    <a:effectLst/>
                    <a:uLnTx/>
                    <a:uFillTx/>
                    <a:latin typeface="Arial" panose="020B0604020202020204"/>
                  </a:rPr>
                  <a:t>, </a:t>
                </a:r>
                <a:r>
                  <a:rPr kumimoji="0" lang="en-US" sz="800" b="1" i="0" u="none" strike="noStrike" kern="0" cap="none" spc="0" normalizeH="0" baseline="0" noProof="0" err="1">
                    <a:ln>
                      <a:noFill/>
                    </a:ln>
                    <a:solidFill>
                      <a:srgbClr val="000000"/>
                    </a:solidFill>
                    <a:effectLst/>
                    <a:uLnTx/>
                    <a:uFillTx/>
                    <a:latin typeface="Arial" panose="020B0604020202020204"/>
                  </a:rPr>
                  <a:t>gia</a:t>
                </a:r>
                <a:r>
                  <a:rPr kumimoji="0" lang="en-US" sz="800" b="1" i="0" u="none" strike="noStrike" kern="0" cap="none" spc="0" normalizeH="0" baseline="0" noProof="0">
                    <a:ln>
                      <a:noFill/>
                    </a:ln>
                    <a:solidFill>
                      <a:srgbClr val="000000"/>
                    </a:solidFill>
                    <a:effectLst/>
                    <a:uLnTx/>
                    <a:uFillTx/>
                    <a:latin typeface="Arial" panose="020B0604020202020204"/>
                  </a:rPr>
                  <a:t> </a:t>
                </a:r>
                <a:r>
                  <a:rPr kumimoji="0" lang="en-US" sz="800" b="1" i="0" u="none" strike="noStrike" kern="0" cap="none" spc="0" normalizeH="0" baseline="0" noProof="0" err="1">
                    <a:ln>
                      <a:noFill/>
                    </a:ln>
                    <a:solidFill>
                      <a:srgbClr val="000000"/>
                    </a:solidFill>
                    <a:effectLst/>
                    <a:uLnTx/>
                    <a:uFillTx/>
                    <a:latin typeface="Arial" panose="020B0604020202020204"/>
                  </a:rPr>
                  <a:t>công</a:t>
                </a:r>
                <a:r>
                  <a:rPr kumimoji="0" lang="en-US" sz="800" b="1" i="0" u="none" strike="noStrike" kern="0" cap="none" spc="0" normalizeH="0" baseline="0" noProof="0">
                    <a:ln>
                      <a:noFill/>
                    </a:ln>
                    <a:solidFill>
                      <a:srgbClr val="000000"/>
                    </a:solidFill>
                    <a:effectLst/>
                    <a:uLnTx/>
                    <a:uFillTx/>
                    <a:latin typeface="Arial" panose="020B0604020202020204"/>
                  </a:rPr>
                  <a:t>, </a:t>
                </a:r>
                <a:r>
                  <a:rPr kumimoji="0" lang="en-US" sz="800" b="1" i="0" u="none" strike="noStrike" kern="0" cap="none" spc="0" normalizeH="0" baseline="0" noProof="0" err="1">
                    <a:ln>
                      <a:noFill/>
                    </a:ln>
                    <a:solidFill>
                      <a:srgbClr val="000000"/>
                    </a:solidFill>
                    <a:effectLst/>
                    <a:uLnTx/>
                    <a:uFillTx/>
                    <a:latin typeface="Arial" panose="020B0604020202020204"/>
                  </a:rPr>
                  <a:t>đầu</a:t>
                </a:r>
                <a:r>
                  <a:rPr kumimoji="0" lang="en-US" sz="800" b="1" i="0" u="none" strike="noStrike" kern="0" cap="none" spc="0" normalizeH="0" baseline="0" noProof="0">
                    <a:ln>
                      <a:noFill/>
                    </a:ln>
                    <a:solidFill>
                      <a:srgbClr val="000000"/>
                    </a:solidFill>
                    <a:effectLst/>
                    <a:uLnTx/>
                    <a:uFillTx/>
                    <a:latin typeface="Arial" panose="020B0604020202020204"/>
                  </a:rPr>
                  <a:t> ra,…)</a:t>
                </a:r>
              </a:p>
            </p:txBody>
          </p:sp>
        </p:grpSp>
        <p:grpSp>
          <p:nvGrpSpPr>
            <p:cNvPr id="335" name="Group 334">
              <a:extLst>
                <a:ext uri="{FF2B5EF4-FFF2-40B4-BE49-F238E27FC236}">
                  <a16:creationId xmlns:a16="http://schemas.microsoft.com/office/drawing/2014/main" xmlns="" id="{151FD8BA-AD0F-48AC-8C12-D44A1D715956}"/>
                </a:ext>
              </a:extLst>
            </p:cNvPr>
            <p:cNvGrpSpPr/>
            <p:nvPr/>
          </p:nvGrpSpPr>
          <p:grpSpPr>
            <a:xfrm>
              <a:off x="1016636" y="5266363"/>
              <a:ext cx="8307069" cy="365760"/>
              <a:chOff x="1370855" y="5832919"/>
              <a:chExt cx="9611791" cy="423209"/>
            </a:xfrm>
          </p:grpSpPr>
          <p:sp>
            <p:nvSpPr>
              <p:cNvPr id="639" name="Rectangle 638">
                <a:extLst>
                  <a:ext uri="{FF2B5EF4-FFF2-40B4-BE49-F238E27FC236}">
                    <a16:creationId xmlns:a16="http://schemas.microsoft.com/office/drawing/2014/main" xmlns="" id="{99C32CFA-686E-48D0-B531-6F18FA6C4572}"/>
                  </a:ext>
                </a:extLst>
              </p:cNvPr>
              <p:cNvSpPr/>
              <p:nvPr/>
            </p:nvSpPr>
            <p:spPr>
              <a:xfrm>
                <a:off x="9091880" y="5832919"/>
                <a:ext cx="1890766" cy="423209"/>
              </a:xfrm>
              <a:prstGeom prst="rect">
                <a:avLst/>
              </a:prstGeom>
              <a:solidFill>
                <a:srgbClr val="FFEAA7"/>
              </a:solidFill>
              <a:ln w="9525" cap="flat" cmpd="sng" algn="ctr">
                <a:solidFill>
                  <a:schemeClr val="tx1">
                    <a:lumMod val="50000"/>
                    <a:lumOff val="50000"/>
                  </a:schemeClr>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effectLst/>
                    <a:uLnTx/>
                    <a:uFillTx/>
                    <a:latin typeface="Arial" panose="020B0604020202020204"/>
                  </a:rPr>
                  <a:t>Con ng</a:t>
                </a:r>
                <a:r>
                  <a:rPr kumimoji="0" lang="vi-VN" sz="1200" b="1" i="0" u="none" strike="noStrike" kern="0" cap="none" spc="0" normalizeH="0" baseline="0" noProof="0">
                    <a:ln>
                      <a:noFill/>
                    </a:ln>
                    <a:effectLst/>
                    <a:uLnTx/>
                    <a:uFillTx/>
                  </a:rPr>
                  <a:t>ư</a:t>
                </a:r>
                <a:r>
                  <a:rPr kumimoji="0" lang="en-US" sz="1200" b="1" i="0" u="none" strike="noStrike" kern="0" cap="none" spc="0" normalizeH="0" baseline="0" noProof="0" err="1">
                    <a:ln>
                      <a:noFill/>
                    </a:ln>
                    <a:effectLst/>
                    <a:uLnTx/>
                    <a:uFillTx/>
                    <a:latin typeface="Arial" panose="020B0604020202020204"/>
                  </a:rPr>
                  <a:t>ời</a:t>
                </a:r>
                <a:r>
                  <a:rPr kumimoji="0" lang="en-US" sz="1200" b="1" i="0" u="none" strike="noStrike" kern="0" cap="none" spc="0" normalizeH="0" baseline="0" noProof="0">
                    <a:ln>
                      <a:noFill/>
                    </a:ln>
                    <a:effectLst/>
                    <a:uLnTx/>
                    <a:uFillTx/>
                    <a:latin typeface="Arial" panose="020B0604020202020204"/>
                  </a:rPr>
                  <a:t> </a:t>
                </a:r>
                <a:r>
                  <a:rPr kumimoji="0" lang="en-US" sz="1200" b="1" i="0" u="none" strike="noStrike" kern="0" cap="none" spc="0" normalizeH="0" baseline="0" noProof="0" err="1">
                    <a:ln>
                      <a:noFill/>
                    </a:ln>
                    <a:effectLst/>
                    <a:uLnTx/>
                    <a:uFillTx/>
                    <a:latin typeface="Arial" panose="020B0604020202020204"/>
                  </a:rPr>
                  <a:t>và</a:t>
                </a:r>
                <a:r>
                  <a:rPr kumimoji="0" lang="en-US" sz="1200" b="1" i="0" u="none" strike="noStrike" kern="0" cap="none" spc="0" normalizeH="0" baseline="0" noProof="0">
                    <a:ln>
                      <a:noFill/>
                    </a:ln>
                    <a:effectLst/>
                    <a:uLnTx/>
                    <a:uFillTx/>
                    <a:latin typeface="Arial" panose="020B0604020202020204"/>
                  </a:rPr>
                  <a:t> </a:t>
                </a:r>
                <a:r>
                  <a:rPr kumimoji="0" lang="en-US" sz="1200" b="1" i="0" u="none" strike="noStrike" kern="0" cap="none" spc="0" normalizeH="0" baseline="0" noProof="0" err="1">
                    <a:ln>
                      <a:noFill/>
                    </a:ln>
                    <a:effectLst/>
                    <a:uLnTx/>
                    <a:uFillTx/>
                    <a:latin typeface="Arial" panose="020B0604020202020204"/>
                  </a:rPr>
                  <a:t>tổ</a:t>
                </a:r>
                <a:r>
                  <a:rPr kumimoji="0" lang="en-US" sz="1200" b="1" i="0" u="none" strike="noStrike" kern="0" cap="none" spc="0" normalizeH="0" baseline="0" noProof="0">
                    <a:ln>
                      <a:noFill/>
                    </a:ln>
                    <a:effectLst/>
                    <a:uLnTx/>
                    <a:uFillTx/>
                    <a:latin typeface="Arial" panose="020B0604020202020204"/>
                  </a:rPr>
                  <a:t> </a:t>
                </a:r>
                <a:r>
                  <a:rPr kumimoji="0" lang="en-US" sz="1200" b="1" i="0" u="none" strike="noStrike" kern="0" cap="none" spc="0" normalizeH="0" baseline="0" noProof="0" err="1">
                    <a:ln>
                      <a:noFill/>
                    </a:ln>
                    <a:effectLst/>
                    <a:uLnTx/>
                    <a:uFillTx/>
                    <a:latin typeface="Arial" panose="020B0604020202020204"/>
                  </a:rPr>
                  <a:t>chức</a:t>
                </a:r>
                <a:endParaRPr kumimoji="0" lang="en-US" sz="1200" b="1" i="0" u="none" strike="noStrike" kern="0" cap="none" spc="0" normalizeH="0" baseline="0" noProof="0">
                  <a:ln>
                    <a:noFill/>
                  </a:ln>
                  <a:effectLst/>
                  <a:uLnTx/>
                  <a:uFillTx/>
                  <a:latin typeface="Arial" panose="020B0604020202020204"/>
                </a:endParaRPr>
              </a:p>
            </p:txBody>
          </p:sp>
          <p:sp>
            <p:nvSpPr>
              <p:cNvPr id="640" name="Rectangle 639">
                <a:extLst>
                  <a:ext uri="{FF2B5EF4-FFF2-40B4-BE49-F238E27FC236}">
                    <a16:creationId xmlns:a16="http://schemas.microsoft.com/office/drawing/2014/main" xmlns="" id="{DE54A1FA-FB16-4A45-97B6-5DD1551418A8}"/>
                  </a:ext>
                </a:extLst>
              </p:cNvPr>
              <p:cNvSpPr/>
              <p:nvPr/>
            </p:nvSpPr>
            <p:spPr>
              <a:xfrm>
                <a:off x="6090012" y="5834069"/>
                <a:ext cx="3215497" cy="421665"/>
              </a:xfrm>
              <a:prstGeom prst="rect">
                <a:avLst/>
              </a:prstGeom>
              <a:solidFill>
                <a:srgbClr val="FFEAA7"/>
              </a:solidFill>
              <a:ln w="9525" cap="flat" cmpd="sng" algn="ctr">
                <a:solidFill>
                  <a:schemeClr val="tx1">
                    <a:lumMod val="50000"/>
                    <a:lumOff val="50000"/>
                  </a:schemeClr>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err="1">
                    <a:ln>
                      <a:noFill/>
                    </a:ln>
                    <a:effectLst/>
                    <a:uLnTx/>
                    <a:uFillTx/>
                    <a:latin typeface="Arial" panose="020B0604020202020204"/>
                  </a:rPr>
                  <a:t>Nghiệp</a:t>
                </a:r>
                <a:r>
                  <a:rPr kumimoji="0" lang="en-US" sz="1200" b="1" i="0" u="none" strike="noStrike" kern="0" cap="none" spc="0" normalizeH="0" baseline="0" noProof="0">
                    <a:ln>
                      <a:noFill/>
                    </a:ln>
                    <a:effectLst/>
                    <a:uLnTx/>
                    <a:uFillTx/>
                    <a:latin typeface="Arial" panose="020B0604020202020204"/>
                  </a:rPr>
                  <a:t> </a:t>
                </a:r>
                <a:r>
                  <a:rPr kumimoji="0" lang="en-US" sz="1200" b="1" i="0" u="none" strike="noStrike" kern="0" cap="none" spc="0" normalizeH="0" baseline="0" noProof="0" err="1">
                    <a:ln>
                      <a:noFill/>
                    </a:ln>
                    <a:effectLst/>
                    <a:uLnTx/>
                    <a:uFillTx/>
                    <a:latin typeface="Arial" panose="020B0604020202020204"/>
                  </a:rPr>
                  <a:t>vụ</a:t>
                </a:r>
                <a:r>
                  <a:rPr kumimoji="0" lang="en-US" sz="1200" b="1" i="0" u="none" strike="noStrike" kern="0" cap="none" spc="0" normalizeH="0" baseline="0" noProof="0">
                    <a:ln>
                      <a:noFill/>
                    </a:ln>
                    <a:effectLst/>
                    <a:uLnTx/>
                    <a:uFillTx/>
                    <a:latin typeface="Arial" panose="020B0604020202020204"/>
                  </a:rPr>
                  <a:t> </a:t>
                </a:r>
                <a:r>
                  <a:rPr kumimoji="0" lang="en-US" sz="1200" b="1" i="0" u="none" strike="noStrike" kern="0" cap="none" spc="0" normalizeH="0" baseline="0" noProof="0" err="1">
                    <a:ln>
                      <a:noFill/>
                    </a:ln>
                    <a:effectLst/>
                    <a:uLnTx/>
                    <a:uFillTx/>
                    <a:latin typeface="Arial" panose="020B0604020202020204"/>
                  </a:rPr>
                  <a:t>quản</a:t>
                </a:r>
                <a:r>
                  <a:rPr kumimoji="0" lang="en-US" sz="1200" b="1" i="0" u="none" strike="noStrike" kern="0" cap="none" spc="0" normalizeH="0" baseline="0" noProof="0">
                    <a:ln>
                      <a:noFill/>
                    </a:ln>
                    <a:effectLst/>
                    <a:uLnTx/>
                    <a:uFillTx/>
                    <a:latin typeface="Arial" panose="020B0604020202020204"/>
                  </a:rPr>
                  <a:t> lý </a:t>
                </a:r>
                <a:r>
                  <a:rPr kumimoji="0" lang="en-US" sz="1200" b="1" i="0" u="none" strike="noStrike" kern="0" cap="none" spc="0" normalizeH="0" baseline="0" noProof="0" err="1">
                    <a:ln>
                      <a:noFill/>
                    </a:ln>
                    <a:effectLst/>
                    <a:uLnTx/>
                    <a:uFillTx/>
                    <a:latin typeface="Arial" panose="020B0604020202020204"/>
                  </a:rPr>
                  <a:t>tài</a:t>
                </a:r>
                <a:r>
                  <a:rPr kumimoji="0" lang="en-US" sz="1200" b="1" i="0" u="none" strike="noStrike" kern="0" cap="none" spc="0" normalizeH="0" baseline="0" noProof="0">
                    <a:ln>
                      <a:noFill/>
                    </a:ln>
                    <a:effectLst/>
                    <a:uLnTx/>
                    <a:uFillTx/>
                    <a:latin typeface="Arial" panose="020B0604020202020204"/>
                  </a:rPr>
                  <a:t> chính, </a:t>
                </a:r>
                <a:r>
                  <a:rPr kumimoji="0" lang="en-US" sz="1200" b="1" i="0" u="none" strike="noStrike" kern="0" cap="none" spc="0" normalizeH="0" baseline="0" noProof="0" err="1">
                    <a:ln>
                      <a:noFill/>
                    </a:ln>
                    <a:effectLst/>
                    <a:uLnTx/>
                    <a:uFillTx/>
                    <a:latin typeface="Arial" panose="020B0604020202020204"/>
                  </a:rPr>
                  <a:t>kế</a:t>
                </a:r>
                <a:r>
                  <a:rPr kumimoji="0" lang="en-US" sz="1200" b="1" i="0" u="none" strike="noStrike" kern="0" cap="none" spc="0" normalizeH="0" baseline="0" noProof="0">
                    <a:ln>
                      <a:noFill/>
                    </a:ln>
                    <a:effectLst/>
                    <a:uLnTx/>
                    <a:uFillTx/>
                    <a:latin typeface="Arial" panose="020B0604020202020204"/>
                  </a:rPr>
                  <a:t> toán, </a:t>
                </a:r>
                <a:r>
                  <a:rPr kumimoji="0" lang="en-US" sz="1200" b="1" i="0" u="none" strike="noStrike" kern="0" cap="none" spc="0" normalizeH="0" baseline="0" noProof="0" err="1">
                    <a:ln>
                      <a:noFill/>
                    </a:ln>
                    <a:effectLst/>
                    <a:uLnTx/>
                    <a:uFillTx/>
                    <a:latin typeface="Arial" panose="020B0604020202020204"/>
                  </a:rPr>
                  <a:t>kế</a:t>
                </a:r>
                <a:r>
                  <a:rPr kumimoji="0" lang="en-US" sz="1200" b="1" i="0" u="none" strike="noStrike" kern="0" cap="none" spc="0" normalizeH="0" baseline="0" noProof="0">
                    <a:ln>
                      <a:noFill/>
                    </a:ln>
                    <a:effectLst/>
                    <a:uLnTx/>
                    <a:uFillTx/>
                    <a:latin typeface="Arial" panose="020B0604020202020204"/>
                  </a:rPr>
                  <a:t> hoạch, </a:t>
                </a:r>
                <a:r>
                  <a:rPr kumimoji="0" lang="en-US" sz="1200" b="1" i="0" u="none" strike="noStrike" kern="0" cap="none" spc="0" normalizeH="0" baseline="0" noProof="0" err="1">
                    <a:ln>
                      <a:noFill/>
                    </a:ln>
                    <a:effectLst/>
                    <a:uLnTx/>
                    <a:uFillTx/>
                    <a:latin typeface="Arial" panose="020B0604020202020204"/>
                  </a:rPr>
                  <a:t>pháp</a:t>
                </a:r>
                <a:r>
                  <a:rPr kumimoji="0" lang="en-US" sz="1200" b="1" i="0" u="none" strike="noStrike" kern="0" cap="none" spc="0" normalizeH="0" baseline="0" noProof="0">
                    <a:ln>
                      <a:noFill/>
                    </a:ln>
                    <a:effectLst/>
                    <a:uLnTx/>
                    <a:uFillTx/>
                    <a:latin typeface="Arial" panose="020B0604020202020204"/>
                  </a:rPr>
                  <a:t> lý </a:t>
                </a:r>
                <a:r>
                  <a:rPr kumimoji="0" lang="en-US" sz="1200" b="1" i="0" u="none" strike="noStrike" kern="0" cap="none" spc="0" normalizeH="0" baseline="0" noProof="0" err="1">
                    <a:ln>
                      <a:noFill/>
                    </a:ln>
                    <a:effectLst/>
                    <a:uLnTx/>
                    <a:uFillTx/>
                    <a:latin typeface="Arial" panose="020B0604020202020204"/>
                  </a:rPr>
                  <a:t>và</a:t>
                </a:r>
                <a:r>
                  <a:rPr kumimoji="0" lang="en-US" sz="1200" b="1" i="0" u="none" strike="noStrike" kern="0" cap="none" spc="0" normalizeH="0" baseline="0" noProof="0">
                    <a:ln>
                      <a:noFill/>
                    </a:ln>
                    <a:effectLst/>
                    <a:uLnTx/>
                    <a:uFillTx/>
                    <a:latin typeface="Arial" panose="020B0604020202020204"/>
                  </a:rPr>
                  <a:t> </a:t>
                </a:r>
                <a:r>
                  <a:rPr kumimoji="0" lang="en-US" sz="1200" b="1" i="0" u="none" strike="noStrike" kern="0" cap="none" spc="0" normalizeH="0" baseline="0" noProof="0" err="1">
                    <a:ln>
                      <a:noFill/>
                    </a:ln>
                    <a:effectLst/>
                    <a:uLnTx/>
                    <a:uFillTx/>
                    <a:latin typeface="Arial" panose="020B0604020202020204"/>
                  </a:rPr>
                  <a:t>nhân</a:t>
                </a:r>
                <a:r>
                  <a:rPr kumimoji="0" lang="en-US" sz="1200" b="1" i="0" u="none" strike="noStrike" kern="0" cap="none" spc="0" normalizeH="0" baseline="0" noProof="0">
                    <a:ln>
                      <a:noFill/>
                    </a:ln>
                    <a:effectLst/>
                    <a:uLnTx/>
                    <a:uFillTx/>
                    <a:latin typeface="Arial" panose="020B0604020202020204"/>
                  </a:rPr>
                  <a:t> </a:t>
                </a:r>
                <a:r>
                  <a:rPr kumimoji="0" lang="en-US" sz="1200" b="1" i="0" u="none" strike="noStrike" kern="0" cap="none" spc="0" normalizeH="0" baseline="0" noProof="0" err="1">
                    <a:ln>
                      <a:noFill/>
                    </a:ln>
                    <a:effectLst/>
                    <a:uLnTx/>
                    <a:uFillTx/>
                    <a:latin typeface="Arial" panose="020B0604020202020204"/>
                  </a:rPr>
                  <a:t>sự</a:t>
                </a:r>
                <a:endParaRPr kumimoji="0" lang="en-US" sz="1200" b="1" i="0" u="none" strike="noStrike" kern="0" cap="none" spc="0" normalizeH="0" baseline="0" noProof="0">
                  <a:ln>
                    <a:noFill/>
                  </a:ln>
                  <a:effectLst/>
                  <a:uLnTx/>
                  <a:uFillTx/>
                  <a:latin typeface="Arial" panose="020B0604020202020204"/>
                </a:endParaRPr>
              </a:p>
            </p:txBody>
          </p:sp>
          <p:sp>
            <p:nvSpPr>
              <p:cNvPr id="641" name="Rectangle 640">
                <a:extLst>
                  <a:ext uri="{FF2B5EF4-FFF2-40B4-BE49-F238E27FC236}">
                    <a16:creationId xmlns:a16="http://schemas.microsoft.com/office/drawing/2014/main" xmlns="" id="{295D82FB-C84F-4468-9383-9E2FFC62E38B}"/>
                  </a:ext>
                </a:extLst>
              </p:cNvPr>
              <p:cNvSpPr/>
              <p:nvPr/>
            </p:nvSpPr>
            <p:spPr>
              <a:xfrm>
                <a:off x="1370855" y="5832919"/>
                <a:ext cx="2404873" cy="423209"/>
              </a:xfrm>
              <a:prstGeom prst="rect">
                <a:avLst/>
              </a:prstGeom>
              <a:solidFill>
                <a:srgbClr val="FFEAA7"/>
              </a:solidFill>
              <a:ln w="9525" cap="flat" cmpd="sng" algn="ctr">
                <a:solidFill>
                  <a:schemeClr val="tx1">
                    <a:lumMod val="50000"/>
                    <a:lumOff val="50000"/>
                  </a:schemeClr>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err="1">
                    <a:ln>
                      <a:noFill/>
                    </a:ln>
                    <a:solidFill>
                      <a:srgbClr val="000000"/>
                    </a:solidFill>
                    <a:effectLst/>
                    <a:uLnTx/>
                    <a:uFillTx/>
                    <a:latin typeface="Arial" panose="020B0604020202020204"/>
                  </a:rPr>
                  <a:t>Hệ</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thống</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công</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nghệ</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thông</a:t>
                </a:r>
                <a:r>
                  <a:rPr kumimoji="0" lang="en-US" sz="1200" b="1" i="0" u="none" strike="noStrike" kern="0" cap="none" spc="0" normalizeH="0" baseline="0" noProof="0">
                    <a:ln>
                      <a:noFill/>
                    </a:ln>
                    <a:solidFill>
                      <a:srgbClr val="000000"/>
                    </a:solidFill>
                    <a:effectLst/>
                    <a:uLnTx/>
                    <a:uFillTx/>
                    <a:latin typeface="Arial" panose="020B0604020202020204"/>
                  </a:rPr>
                  <a:t> tin</a:t>
                </a:r>
              </a:p>
            </p:txBody>
          </p:sp>
          <p:sp>
            <p:nvSpPr>
              <p:cNvPr id="642" name="Rectangle 641">
                <a:extLst>
                  <a:ext uri="{FF2B5EF4-FFF2-40B4-BE49-F238E27FC236}">
                    <a16:creationId xmlns:a16="http://schemas.microsoft.com/office/drawing/2014/main" xmlns="" id="{EB88D523-75E0-4745-81D1-6FA5703828A8}"/>
                  </a:ext>
                </a:extLst>
              </p:cNvPr>
              <p:cNvSpPr/>
              <p:nvPr/>
            </p:nvSpPr>
            <p:spPr>
              <a:xfrm>
                <a:off x="3762220" y="5832919"/>
                <a:ext cx="2404873" cy="423209"/>
              </a:xfrm>
              <a:prstGeom prst="rect">
                <a:avLst/>
              </a:prstGeom>
              <a:solidFill>
                <a:srgbClr val="FFEAA7"/>
              </a:solidFill>
              <a:ln w="9525" cap="flat" cmpd="sng" algn="ctr">
                <a:solidFill>
                  <a:schemeClr val="tx1">
                    <a:lumMod val="50000"/>
                    <a:lumOff val="50000"/>
                  </a:schemeClr>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panose="020B0604020202020204"/>
                  </a:rPr>
                  <a:t>Quản lý </a:t>
                </a:r>
                <a:r>
                  <a:rPr kumimoji="0" lang="en-US" sz="1200" b="1" i="0" u="none" strike="noStrike" kern="0" cap="none" spc="0" normalizeH="0" baseline="0" noProof="0" err="1">
                    <a:ln>
                      <a:noFill/>
                    </a:ln>
                    <a:solidFill>
                      <a:srgbClr val="000000"/>
                    </a:solidFill>
                    <a:effectLst/>
                    <a:uLnTx/>
                    <a:uFillTx/>
                    <a:latin typeface="Arial" panose="020B0604020202020204"/>
                  </a:rPr>
                  <a:t>rủi</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ro</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và</a:t>
                </a:r>
                <a:r>
                  <a:rPr kumimoji="0" lang="en-US" sz="1200" b="1" i="0" u="none" strike="noStrike" kern="0" cap="none" spc="0" normalizeH="0" baseline="0" noProof="0">
                    <a:ln>
                      <a:noFill/>
                    </a:ln>
                    <a:solidFill>
                      <a:srgbClr val="000000"/>
                    </a:solidFill>
                    <a:effectLst/>
                    <a:uLnTx/>
                    <a:uFillTx/>
                    <a:latin typeface="Arial" panose="020B0604020202020204"/>
                  </a:rPr>
                  <a:t> an </a:t>
                </a:r>
                <a:r>
                  <a:rPr kumimoji="0" lang="en-US" sz="1200" b="1" i="0" u="none" strike="noStrike" kern="0" cap="none" spc="0" normalizeH="0" baseline="0" noProof="0" err="1">
                    <a:ln>
                      <a:noFill/>
                    </a:ln>
                    <a:solidFill>
                      <a:srgbClr val="000000"/>
                    </a:solidFill>
                    <a:effectLst/>
                    <a:uLnTx/>
                    <a:uFillTx/>
                    <a:latin typeface="Arial" panose="020B0604020202020204"/>
                  </a:rPr>
                  <a:t>ninh</a:t>
                </a:r>
                <a:r>
                  <a:rPr kumimoji="0" lang="en-US" sz="1200" b="1" i="0" u="none" strike="noStrike" kern="0" cap="none" spc="0" normalizeH="0" baseline="0" noProof="0">
                    <a:ln>
                      <a:noFill/>
                    </a:ln>
                    <a:solidFill>
                      <a:srgbClr val="000000"/>
                    </a:solidFill>
                    <a:effectLst/>
                    <a:uLnTx/>
                    <a:uFillTx/>
                    <a:latin typeface="Arial" panose="020B0604020202020204"/>
                  </a:rPr>
                  <a:t> </a:t>
                </a:r>
                <a:r>
                  <a:rPr kumimoji="0" lang="en-US" sz="1200" b="1" i="0" u="none" strike="noStrike" kern="0" cap="none" spc="0" normalizeH="0" baseline="0" noProof="0" err="1">
                    <a:ln>
                      <a:noFill/>
                    </a:ln>
                    <a:solidFill>
                      <a:srgbClr val="000000"/>
                    </a:solidFill>
                    <a:effectLst/>
                    <a:uLnTx/>
                    <a:uFillTx/>
                    <a:latin typeface="Arial" panose="020B0604020202020204"/>
                  </a:rPr>
                  <a:t>mạng</a:t>
                </a:r>
                <a:endParaRPr kumimoji="0" lang="en-US" sz="1200" b="1" i="0" u="none" strike="noStrike" kern="0" cap="none" spc="0" normalizeH="0" baseline="0" noProof="0">
                  <a:ln>
                    <a:noFill/>
                  </a:ln>
                  <a:solidFill>
                    <a:srgbClr val="000000"/>
                  </a:solidFill>
                  <a:effectLst/>
                  <a:uLnTx/>
                  <a:uFillTx/>
                  <a:latin typeface="Arial" panose="020B0604020202020204"/>
                </a:endParaRPr>
              </a:p>
            </p:txBody>
          </p:sp>
        </p:grpSp>
        <p:cxnSp>
          <p:nvCxnSpPr>
            <p:cNvPr id="336" name="Straight Connector 335">
              <a:extLst>
                <a:ext uri="{FF2B5EF4-FFF2-40B4-BE49-F238E27FC236}">
                  <a16:creationId xmlns:a16="http://schemas.microsoft.com/office/drawing/2014/main" xmlns="" id="{D0196AFE-0F36-411E-86A4-B6782BF06874}"/>
                </a:ext>
              </a:extLst>
            </p:cNvPr>
            <p:cNvCxnSpPr>
              <a:stCxn id="647" idx="2"/>
            </p:cNvCxnSpPr>
            <p:nvPr/>
          </p:nvCxnSpPr>
          <p:spPr>
            <a:xfrm flipV="1">
              <a:off x="5166361" y="1578283"/>
              <a:ext cx="4145280" cy="3688080"/>
            </a:xfrm>
            <a:prstGeom prst="line">
              <a:avLst/>
            </a:prstGeom>
            <a:noFill/>
            <a:ln w="9525" cap="rnd" cmpd="sng" algn="ctr">
              <a:solidFill>
                <a:srgbClr val="646464"/>
              </a:solidFill>
              <a:prstDash val="dash"/>
              <a:tailEnd type="none"/>
            </a:ln>
            <a:effectLst/>
          </p:spPr>
        </p:cxnSp>
        <p:cxnSp>
          <p:nvCxnSpPr>
            <p:cNvPr id="337" name="Straight Connector 336">
              <a:extLst>
                <a:ext uri="{FF2B5EF4-FFF2-40B4-BE49-F238E27FC236}">
                  <a16:creationId xmlns:a16="http://schemas.microsoft.com/office/drawing/2014/main" xmlns="" id="{4DFA6A58-8610-4BFB-9A4E-FF4D45D13E0D}"/>
                </a:ext>
              </a:extLst>
            </p:cNvPr>
            <p:cNvCxnSpPr>
              <a:cxnSpLocks/>
            </p:cNvCxnSpPr>
            <p:nvPr/>
          </p:nvCxnSpPr>
          <p:spPr>
            <a:xfrm flipV="1">
              <a:off x="7881764" y="1570029"/>
              <a:ext cx="1435592" cy="3702684"/>
            </a:xfrm>
            <a:prstGeom prst="line">
              <a:avLst/>
            </a:prstGeom>
            <a:noFill/>
            <a:ln w="9525" cap="rnd" cmpd="sng" algn="ctr">
              <a:solidFill>
                <a:srgbClr val="646464"/>
              </a:solidFill>
              <a:prstDash val="dash"/>
              <a:tailEnd type="none"/>
            </a:ln>
            <a:effectLst/>
          </p:spPr>
        </p:cxnSp>
        <p:cxnSp>
          <p:nvCxnSpPr>
            <p:cNvPr id="338" name="Straight Connector 337">
              <a:extLst>
                <a:ext uri="{FF2B5EF4-FFF2-40B4-BE49-F238E27FC236}">
                  <a16:creationId xmlns:a16="http://schemas.microsoft.com/office/drawing/2014/main" xmlns="" id="{4965C6F1-8B96-4AC2-8BBF-131BF8034DDC}"/>
                </a:ext>
              </a:extLst>
            </p:cNvPr>
            <p:cNvCxnSpPr/>
            <p:nvPr/>
          </p:nvCxnSpPr>
          <p:spPr>
            <a:xfrm flipV="1">
              <a:off x="1022986" y="1571298"/>
              <a:ext cx="8286750" cy="3690620"/>
            </a:xfrm>
            <a:prstGeom prst="line">
              <a:avLst/>
            </a:prstGeom>
            <a:noFill/>
            <a:ln w="28575" cap="rnd" cmpd="sng" algn="ctr">
              <a:solidFill>
                <a:srgbClr val="C00000"/>
              </a:solidFill>
              <a:prstDash val="dash"/>
              <a:tailEnd type="none"/>
            </a:ln>
            <a:effectLst/>
          </p:spPr>
        </p:cxnSp>
        <p:cxnSp>
          <p:nvCxnSpPr>
            <p:cNvPr id="339" name="Straight Connector 338">
              <a:extLst>
                <a:ext uri="{FF2B5EF4-FFF2-40B4-BE49-F238E27FC236}">
                  <a16:creationId xmlns:a16="http://schemas.microsoft.com/office/drawing/2014/main" xmlns="" id="{6810F9F8-6A47-4C76-8C94-99FF65AED0E9}"/>
                </a:ext>
              </a:extLst>
            </p:cNvPr>
            <p:cNvCxnSpPr/>
            <p:nvPr/>
          </p:nvCxnSpPr>
          <p:spPr>
            <a:xfrm flipV="1">
              <a:off x="3094991" y="1559233"/>
              <a:ext cx="6218555" cy="3700780"/>
            </a:xfrm>
            <a:prstGeom prst="line">
              <a:avLst/>
            </a:prstGeom>
            <a:noFill/>
            <a:ln w="9525" cap="rnd" cmpd="sng" algn="ctr">
              <a:solidFill>
                <a:srgbClr val="646464"/>
              </a:solidFill>
              <a:prstDash val="dash"/>
              <a:tailEnd type="none"/>
            </a:ln>
            <a:effectLst/>
          </p:spPr>
        </p:cxnSp>
        <p:cxnSp>
          <p:nvCxnSpPr>
            <p:cNvPr id="340" name="Straight Connector 339">
              <a:extLst>
                <a:ext uri="{FF2B5EF4-FFF2-40B4-BE49-F238E27FC236}">
                  <a16:creationId xmlns:a16="http://schemas.microsoft.com/office/drawing/2014/main" xmlns="" id="{98D4B179-0CC3-491F-8725-D1D139DB41E5}"/>
                </a:ext>
              </a:extLst>
            </p:cNvPr>
            <p:cNvCxnSpPr>
              <a:cxnSpLocks/>
            </p:cNvCxnSpPr>
            <p:nvPr/>
          </p:nvCxnSpPr>
          <p:spPr>
            <a:xfrm flipV="1">
              <a:off x="988958" y="1569737"/>
              <a:ext cx="8307070" cy="1844040"/>
            </a:xfrm>
            <a:prstGeom prst="line">
              <a:avLst/>
            </a:prstGeom>
            <a:noFill/>
            <a:ln w="9525" cap="rnd" cmpd="sng" algn="ctr">
              <a:solidFill>
                <a:srgbClr val="646464"/>
              </a:solidFill>
              <a:prstDash val="dash"/>
              <a:tailEnd type="none"/>
            </a:ln>
            <a:effectLst/>
          </p:spPr>
        </p:cxnSp>
        <p:grpSp>
          <p:nvGrpSpPr>
            <p:cNvPr id="341" name="Group 340">
              <a:extLst>
                <a:ext uri="{FF2B5EF4-FFF2-40B4-BE49-F238E27FC236}">
                  <a16:creationId xmlns:a16="http://schemas.microsoft.com/office/drawing/2014/main" xmlns="" id="{24726812-40CC-4B41-9072-EAB6653DAD06}"/>
                </a:ext>
              </a:extLst>
            </p:cNvPr>
            <p:cNvGrpSpPr/>
            <p:nvPr/>
          </p:nvGrpSpPr>
          <p:grpSpPr>
            <a:xfrm>
              <a:off x="1692131" y="3531272"/>
              <a:ext cx="769620" cy="446974"/>
              <a:chOff x="5124168" y="2756187"/>
              <a:chExt cx="1188468" cy="689970"/>
            </a:xfrm>
          </p:grpSpPr>
          <p:sp>
            <p:nvSpPr>
              <p:cNvPr id="637" name="Rectangle 70">
                <a:extLst>
                  <a:ext uri="{FF2B5EF4-FFF2-40B4-BE49-F238E27FC236}">
                    <a16:creationId xmlns:a16="http://schemas.microsoft.com/office/drawing/2014/main" xmlns="" id="{318A1BA0-B539-47B8-B28D-F819D909D4D2}"/>
                  </a:ext>
                </a:extLst>
              </p:cNvPr>
              <p:cNvSpPr>
                <a:spLocks noChangeArrowheads="1"/>
              </p:cNvSpPr>
              <p:nvPr/>
            </p:nvSpPr>
            <p:spPr bwMode="auto">
              <a:xfrm>
                <a:off x="5124168" y="3018568"/>
                <a:ext cx="1188468" cy="427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000000"/>
                    </a:solidFill>
                    <a:effectLst/>
                    <a:uLnTx/>
                    <a:uFillTx/>
                    <a:latin typeface="Arial" panose="020B0604020202020204"/>
                  </a:rPr>
                  <a:t>Cổng</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thông</a:t>
                </a:r>
                <a:r>
                  <a:rPr kumimoji="0" lang="en-US" altLang="de-DE" sz="600" b="0" i="0" u="none" strike="noStrike" kern="0" cap="none" spc="0" normalizeH="0" baseline="0" noProof="0">
                    <a:ln>
                      <a:noFill/>
                    </a:ln>
                    <a:solidFill>
                      <a:srgbClr val="000000"/>
                    </a:solidFill>
                    <a:effectLst/>
                    <a:uLnTx/>
                    <a:uFillTx/>
                    <a:latin typeface="Arial" panose="020B0604020202020204"/>
                  </a:rPr>
                  <a:t> tin </a:t>
                </a:r>
                <a:r>
                  <a:rPr kumimoji="0" lang="en-US" altLang="de-DE" sz="600" b="0" i="0" u="none" strike="noStrike" kern="0" cap="none" spc="0" normalizeH="0" baseline="0" noProof="0" err="1">
                    <a:ln>
                      <a:noFill/>
                    </a:ln>
                    <a:solidFill>
                      <a:srgbClr val="000000"/>
                    </a:solidFill>
                    <a:effectLst/>
                    <a:uLnTx/>
                    <a:uFillTx/>
                    <a:latin typeface="Arial" panose="020B0604020202020204"/>
                  </a:rPr>
                  <a:t>tự</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phục</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vụ</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dành</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cho</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khách</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hàng</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pic>
            <p:nvPicPr>
              <p:cNvPr id="638" name="Picture 637">
                <a:extLst>
                  <a:ext uri="{FF2B5EF4-FFF2-40B4-BE49-F238E27FC236}">
                    <a16:creationId xmlns:a16="http://schemas.microsoft.com/office/drawing/2014/main" xmlns="" id="{040C7A34-E9E2-4BD1-94ED-6F81507E57E2}"/>
                  </a:ext>
                </a:extLst>
              </p:cNvPr>
              <p:cNvPicPr>
                <a:picLocks noChangeAspect="1"/>
              </p:cNvPicPr>
              <p:nvPr/>
            </p:nvPicPr>
            <p:blipFill>
              <a:blip r:embed="rId2" cstate="screen"/>
              <a:stretch>
                <a:fillRect/>
              </a:stretch>
            </p:blipFill>
            <p:spPr>
              <a:xfrm>
                <a:off x="5589466" y="2756187"/>
                <a:ext cx="257872" cy="257872"/>
              </a:xfrm>
              <a:prstGeom prst="rect">
                <a:avLst/>
              </a:prstGeom>
            </p:spPr>
          </p:pic>
        </p:grpSp>
        <p:grpSp>
          <p:nvGrpSpPr>
            <p:cNvPr id="342" name="Group 341">
              <a:extLst>
                <a:ext uri="{FF2B5EF4-FFF2-40B4-BE49-F238E27FC236}">
                  <a16:creationId xmlns:a16="http://schemas.microsoft.com/office/drawing/2014/main" xmlns="" id="{A5DAE2C1-CBBE-4914-992B-2FDC2D88A920}"/>
                </a:ext>
              </a:extLst>
            </p:cNvPr>
            <p:cNvGrpSpPr/>
            <p:nvPr/>
          </p:nvGrpSpPr>
          <p:grpSpPr>
            <a:xfrm>
              <a:off x="7386259" y="1962958"/>
              <a:ext cx="683260" cy="273020"/>
              <a:chOff x="3380441" y="3311576"/>
              <a:chExt cx="790733" cy="315755"/>
            </a:xfrm>
          </p:grpSpPr>
          <p:pic>
            <p:nvPicPr>
              <p:cNvPr id="635" name="Picture 2" descr="Image result for omni channel icon">
                <a:extLst>
                  <a:ext uri="{FF2B5EF4-FFF2-40B4-BE49-F238E27FC236}">
                    <a16:creationId xmlns:a16="http://schemas.microsoft.com/office/drawing/2014/main" xmlns="" id="{0075C03B-79F0-4340-B32C-D3376F9A5215}"/>
                  </a:ext>
                </a:extLst>
              </p:cNvPr>
              <p:cNvPicPr>
                <a:picLocks noChangeAspect="1" noChangeArrowheads="1"/>
              </p:cNvPicPr>
              <p:nvPr/>
            </p:nvPicPr>
            <p:blipFill>
              <a:blip r:embed="rId3" cstate="screen">
                <a:biLevel thresh="75000"/>
              </a:blip>
              <a:srcRect/>
              <a:stretch>
                <a:fillRect/>
              </a:stretch>
            </p:blipFill>
            <p:spPr bwMode="auto">
              <a:xfrm>
                <a:off x="3693501" y="3311576"/>
                <a:ext cx="189853" cy="212559"/>
              </a:xfrm>
              <a:prstGeom prst="rect">
                <a:avLst/>
              </a:prstGeom>
              <a:solidFill>
                <a:srgbClr val="FFFFFF"/>
              </a:solidFill>
            </p:spPr>
          </p:pic>
          <p:sp>
            <p:nvSpPr>
              <p:cNvPr id="636" name="Rectangle 70">
                <a:extLst>
                  <a:ext uri="{FF2B5EF4-FFF2-40B4-BE49-F238E27FC236}">
                    <a16:creationId xmlns:a16="http://schemas.microsoft.com/office/drawing/2014/main" xmlns="" id="{F2997526-69BF-4CB7-B8C3-B89F95AED227}"/>
                  </a:ext>
                </a:extLst>
              </p:cNvPr>
              <p:cNvSpPr>
                <a:spLocks noChangeArrowheads="1"/>
              </p:cNvSpPr>
              <p:nvPr/>
            </p:nvSpPr>
            <p:spPr bwMode="auto">
              <a:xfrm>
                <a:off x="3380441" y="3520546"/>
                <a:ext cx="790733" cy="10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a:ln>
                      <a:noFill/>
                    </a:ln>
                    <a:solidFill>
                      <a:srgbClr val="000000"/>
                    </a:solidFill>
                    <a:effectLst/>
                    <a:uLnTx/>
                    <a:uFillTx/>
                    <a:latin typeface="Arial" panose="020B0604020202020204"/>
                  </a:rPr>
                  <a:t>TMĐT, </a:t>
                </a:r>
                <a:r>
                  <a:rPr kumimoji="0" lang="en-US" altLang="de-DE" sz="600" b="0" i="0" u="none" strike="noStrike" kern="0" cap="none" spc="0" normalizeH="0" baseline="0" noProof="0" err="1">
                    <a:ln>
                      <a:noFill/>
                    </a:ln>
                    <a:solidFill>
                      <a:srgbClr val="000000"/>
                    </a:solidFill>
                    <a:effectLst/>
                    <a:uLnTx/>
                    <a:uFillTx/>
                    <a:latin typeface="Arial" panose="020B0604020202020204"/>
                  </a:rPr>
                  <a:t>đa</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kênh</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343" name="Group 342">
              <a:extLst>
                <a:ext uri="{FF2B5EF4-FFF2-40B4-BE49-F238E27FC236}">
                  <a16:creationId xmlns:a16="http://schemas.microsoft.com/office/drawing/2014/main" xmlns="" id="{F5A7F1FC-FDEB-4E54-977A-870ECE2298F8}"/>
                </a:ext>
              </a:extLst>
            </p:cNvPr>
            <p:cNvGrpSpPr/>
            <p:nvPr/>
          </p:nvGrpSpPr>
          <p:grpSpPr>
            <a:xfrm>
              <a:off x="2566670" y="3302502"/>
              <a:ext cx="619126" cy="351507"/>
              <a:chOff x="7528978" y="3490539"/>
              <a:chExt cx="948159" cy="538466"/>
            </a:xfrm>
          </p:grpSpPr>
          <p:pic>
            <p:nvPicPr>
              <p:cNvPr id="633" name="Picture 632">
                <a:extLst>
                  <a:ext uri="{FF2B5EF4-FFF2-40B4-BE49-F238E27FC236}">
                    <a16:creationId xmlns:a16="http://schemas.microsoft.com/office/drawing/2014/main" xmlns="" id="{36108138-47AF-4A77-9BA0-802CF79EC8A6}"/>
                  </a:ext>
                </a:extLst>
              </p:cNvPr>
              <p:cNvPicPr>
                <a:picLocks noChangeAspect="1"/>
              </p:cNvPicPr>
              <p:nvPr/>
            </p:nvPicPr>
            <p:blipFill>
              <a:blip r:embed="rId4" cstate="screen"/>
              <a:stretch>
                <a:fillRect/>
              </a:stretch>
            </p:blipFill>
            <p:spPr>
              <a:xfrm>
                <a:off x="7883033" y="3490539"/>
                <a:ext cx="240050" cy="240050"/>
              </a:xfrm>
              <a:prstGeom prst="rect">
                <a:avLst/>
              </a:prstGeom>
            </p:spPr>
          </p:pic>
          <p:sp>
            <p:nvSpPr>
              <p:cNvPr id="634" name="Rectangle 70">
                <a:extLst>
                  <a:ext uri="{FF2B5EF4-FFF2-40B4-BE49-F238E27FC236}">
                    <a16:creationId xmlns:a16="http://schemas.microsoft.com/office/drawing/2014/main" xmlns="" id="{7AB8D6C9-F2BD-422A-82FB-182F2E1CA921}"/>
                  </a:ext>
                </a:extLst>
              </p:cNvPr>
              <p:cNvSpPr>
                <a:spLocks noChangeArrowheads="1"/>
              </p:cNvSpPr>
              <p:nvPr/>
            </p:nvSpPr>
            <p:spPr bwMode="auto">
              <a:xfrm>
                <a:off x="7528978" y="3746120"/>
                <a:ext cx="948159" cy="282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000000"/>
                    </a:solidFill>
                    <a:effectLst/>
                    <a:uLnTx/>
                    <a:uFillTx/>
                    <a:latin typeface="Arial" panose="020B0604020202020204"/>
                  </a:rPr>
                  <a:t>Tự</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động</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hóa</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dịch</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vụ</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khách</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hàng</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344" name="Group 343">
              <a:extLst>
                <a:ext uri="{FF2B5EF4-FFF2-40B4-BE49-F238E27FC236}">
                  <a16:creationId xmlns:a16="http://schemas.microsoft.com/office/drawing/2014/main" xmlns="" id="{3C395016-597D-43EF-8299-2973ED9AD362}"/>
                </a:ext>
              </a:extLst>
            </p:cNvPr>
            <p:cNvGrpSpPr/>
            <p:nvPr/>
          </p:nvGrpSpPr>
          <p:grpSpPr>
            <a:xfrm>
              <a:off x="2618206" y="3819509"/>
              <a:ext cx="791846" cy="380407"/>
              <a:chOff x="8113165" y="4543173"/>
              <a:chExt cx="1188468" cy="570432"/>
            </a:xfrm>
          </p:grpSpPr>
          <p:pic>
            <p:nvPicPr>
              <p:cNvPr id="631" name="Picture 630">
                <a:extLst>
                  <a:ext uri="{FF2B5EF4-FFF2-40B4-BE49-F238E27FC236}">
                    <a16:creationId xmlns:a16="http://schemas.microsoft.com/office/drawing/2014/main" xmlns="" id="{89FC94A9-6D47-477D-A173-DBC03428C65D}"/>
                  </a:ext>
                </a:extLst>
              </p:cNvPr>
              <p:cNvPicPr>
                <a:picLocks noChangeAspect="1"/>
              </p:cNvPicPr>
              <p:nvPr/>
            </p:nvPicPr>
            <p:blipFill>
              <a:blip r:embed="rId5" cstate="screen"/>
              <a:stretch>
                <a:fillRect/>
              </a:stretch>
            </p:blipFill>
            <p:spPr>
              <a:xfrm>
                <a:off x="8561547" y="4543173"/>
                <a:ext cx="291704" cy="291704"/>
              </a:xfrm>
              <a:prstGeom prst="rect">
                <a:avLst/>
              </a:prstGeom>
            </p:spPr>
          </p:pic>
          <p:sp>
            <p:nvSpPr>
              <p:cNvPr id="632" name="Rectangle 70">
                <a:extLst>
                  <a:ext uri="{FF2B5EF4-FFF2-40B4-BE49-F238E27FC236}">
                    <a16:creationId xmlns:a16="http://schemas.microsoft.com/office/drawing/2014/main" xmlns="" id="{91C0272A-4A0A-42BC-885E-94D311D79179}"/>
                  </a:ext>
                </a:extLst>
              </p:cNvPr>
              <p:cNvSpPr>
                <a:spLocks noChangeArrowheads="1"/>
              </p:cNvSpPr>
              <p:nvPr/>
            </p:nvSpPr>
            <p:spPr bwMode="auto">
              <a:xfrm>
                <a:off x="8113165" y="4836693"/>
                <a:ext cx="1188468" cy="2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a:ln>
                      <a:noFill/>
                    </a:ln>
                    <a:solidFill>
                      <a:srgbClr val="000000"/>
                    </a:solidFill>
                    <a:effectLst/>
                    <a:uLnTx/>
                    <a:uFillTx/>
                    <a:latin typeface="Arial" panose="020B0604020202020204"/>
                  </a:rPr>
                  <a:t>Loyalty &amp; </a:t>
                </a:r>
                <a:r>
                  <a:rPr kumimoji="0" lang="en-US" altLang="de-DE" sz="600" b="0" i="0" u="none" strike="noStrike" kern="0" cap="none" spc="0" normalizeH="0" baseline="0" noProof="0" err="1">
                    <a:ln>
                      <a:noFill/>
                    </a:ln>
                    <a:solidFill>
                      <a:srgbClr val="000000"/>
                    </a:solidFill>
                    <a:effectLst/>
                    <a:uLnTx/>
                    <a:uFillTx/>
                    <a:latin typeface="Arial" panose="020B0604020202020204"/>
                  </a:rPr>
                  <a:t>ứng</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dụng</a:t>
                </a:r>
                <a:r>
                  <a:rPr kumimoji="0" lang="en-US" altLang="de-DE" sz="600" b="0" i="0" u="none" strike="noStrike" kern="0" cap="none" spc="0" normalizeH="0" baseline="0" noProof="0">
                    <a:ln>
                      <a:noFill/>
                    </a:ln>
                    <a:solidFill>
                      <a:srgbClr val="000000"/>
                    </a:solidFill>
                    <a:effectLst/>
                    <a:uLnTx/>
                    <a:uFillTx/>
                    <a:latin typeface="Arial" panose="020B0604020202020204"/>
                  </a:rPr>
                  <a:t> di </a:t>
                </a:r>
                <a:r>
                  <a:rPr kumimoji="0" lang="en-US" altLang="de-DE" sz="600" b="0" i="0" u="none" strike="noStrike" kern="0" cap="none" spc="0" normalizeH="0" baseline="0" noProof="0" err="1">
                    <a:ln>
                      <a:noFill/>
                    </a:ln>
                    <a:solidFill>
                      <a:srgbClr val="000000"/>
                    </a:solidFill>
                    <a:effectLst/>
                    <a:uLnTx/>
                    <a:uFillTx/>
                    <a:latin typeface="Arial" panose="020B0604020202020204"/>
                  </a:rPr>
                  <a:t>động</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345" name="Group 344">
              <a:extLst>
                <a:ext uri="{FF2B5EF4-FFF2-40B4-BE49-F238E27FC236}">
                  <a16:creationId xmlns:a16="http://schemas.microsoft.com/office/drawing/2014/main" xmlns="" id="{BC331FE4-7FE1-4A5D-B5A8-317DC78968F2}"/>
                </a:ext>
              </a:extLst>
            </p:cNvPr>
            <p:cNvGrpSpPr/>
            <p:nvPr/>
          </p:nvGrpSpPr>
          <p:grpSpPr>
            <a:xfrm>
              <a:off x="6867156" y="2056344"/>
              <a:ext cx="606425" cy="495509"/>
              <a:chOff x="5552662" y="4816200"/>
              <a:chExt cx="964898" cy="779039"/>
            </a:xfrm>
          </p:grpSpPr>
          <p:grpSp>
            <p:nvGrpSpPr>
              <p:cNvPr id="619" name="Group 618">
                <a:extLst>
                  <a:ext uri="{FF2B5EF4-FFF2-40B4-BE49-F238E27FC236}">
                    <a16:creationId xmlns:a16="http://schemas.microsoft.com/office/drawing/2014/main" xmlns="" id="{276FE649-466C-4BD0-95DE-F7ED6756F849}"/>
                  </a:ext>
                </a:extLst>
              </p:cNvPr>
              <p:cNvGrpSpPr/>
              <p:nvPr/>
            </p:nvGrpSpPr>
            <p:grpSpPr>
              <a:xfrm>
                <a:off x="5794783" y="4816200"/>
                <a:ext cx="531723" cy="500554"/>
                <a:chOff x="5794783" y="4816200"/>
                <a:chExt cx="531723" cy="500554"/>
              </a:xfrm>
            </p:grpSpPr>
            <p:grpSp>
              <p:nvGrpSpPr>
                <p:cNvPr id="621" name="Gruppieren 97">
                  <a:extLst>
                    <a:ext uri="{FF2B5EF4-FFF2-40B4-BE49-F238E27FC236}">
                      <a16:creationId xmlns:a16="http://schemas.microsoft.com/office/drawing/2014/main" xmlns="" id="{4113E068-1ED3-4004-9BB6-FA948036A895}"/>
                    </a:ext>
                  </a:extLst>
                </p:cNvPr>
                <p:cNvGrpSpPr/>
                <p:nvPr/>
              </p:nvGrpSpPr>
              <p:grpSpPr>
                <a:xfrm rot="3751649">
                  <a:off x="5775497" y="5117366"/>
                  <a:ext cx="218674" cy="180101"/>
                  <a:chOff x="3568700" y="428625"/>
                  <a:chExt cx="1249363" cy="1131887"/>
                </a:xfrm>
              </p:grpSpPr>
              <p:sp>
                <p:nvSpPr>
                  <p:cNvPr id="626" name="Freeform 7">
                    <a:extLst>
                      <a:ext uri="{FF2B5EF4-FFF2-40B4-BE49-F238E27FC236}">
                        <a16:creationId xmlns:a16="http://schemas.microsoft.com/office/drawing/2014/main" xmlns="" id="{5AEBA8F9-950A-46D5-89F9-2C9EBA6316FA}"/>
                      </a:ext>
                    </a:extLst>
                  </p:cNvPr>
                  <p:cNvSpPr/>
                  <p:nvPr/>
                </p:nvSpPr>
                <p:spPr bwMode="auto">
                  <a:xfrm>
                    <a:off x="3910013" y="1230313"/>
                    <a:ext cx="569913" cy="153987"/>
                  </a:xfrm>
                  <a:custGeom>
                    <a:avLst/>
                    <a:gdLst>
                      <a:gd name="T0" fmla="*/ 0 w 152"/>
                      <a:gd name="T1" fmla="*/ 41 h 41"/>
                      <a:gd name="T2" fmla="*/ 76 w 152"/>
                      <a:gd name="T3" fmla="*/ 0 h 41"/>
                      <a:gd name="T4" fmla="*/ 152 w 152"/>
                      <a:gd name="T5" fmla="*/ 41 h 41"/>
                    </a:gdLst>
                    <a:ahLst/>
                    <a:cxnLst>
                      <a:cxn ang="0">
                        <a:pos x="T0" y="T1"/>
                      </a:cxn>
                      <a:cxn ang="0">
                        <a:pos x="T2" y="T3"/>
                      </a:cxn>
                      <a:cxn ang="0">
                        <a:pos x="T4" y="T5"/>
                      </a:cxn>
                    </a:cxnLst>
                    <a:rect l="0" t="0" r="r" b="b"/>
                    <a:pathLst>
                      <a:path w="152" h="41">
                        <a:moveTo>
                          <a:pt x="0" y="41"/>
                        </a:moveTo>
                        <a:cubicBezTo>
                          <a:pt x="15" y="16"/>
                          <a:pt x="45" y="0"/>
                          <a:pt x="76" y="0"/>
                        </a:cubicBezTo>
                        <a:cubicBezTo>
                          <a:pt x="104" y="0"/>
                          <a:pt x="138" y="12"/>
                          <a:pt x="152" y="41"/>
                        </a:cubicBezTo>
                      </a:path>
                    </a:pathLst>
                  </a:custGeom>
                  <a:noFill/>
                  <a:ln w="19050" cap="flat">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700" b="0" i="0" u="none" strike="noStrike" kern="0" cap="none" spc="0" normalizeH="0" baseline="0" noProof="0">
                      <a:ln>
                        <a:noFill/>
                      </a:ln>
                      <a:solidFill>
                        <a:srgbClr val="000000"/>
                      </a:solidFill>
                      <a:effectLst/>
                      <a:uLnTx/>
                      <a:uFillTx/>
                      <a:latin typeface="Arial" panose="020B0604020202020204"/>
                    </a:endParaRPr>
                  </a:p>
                </p:txBody>
              </p:sp>
              <p:sp>
                <p:nvSpPr>
                  <p:cNvPr id="627" name="Freeform 8">
                    <a:extLst>
                      <a:ext uri="{FF2B5EF4-FFF2-40B4-BE49-F238E27FC236}">
                        <a16:creationId xmlns:a16="http://schemas.microsoft.com/office/drawing/2014/main" xmlns="" id="{6F1B2E2D-EF9E-4A00-8328-B99AB6DD5CB1}"/>
                      </a:ext>
                    </a:extLst>
                  </p:cNvPr>
                  <p:cNvSpPr/>
                  <p:nvPr/>
                </p:nvSpPr>
                <p:spPr bwMode="auto">
                  <a:xfrm>
                    <a:off x="4011613" y="1463675"/>
                    <a:ext cx="368300" cy="96837"/>
                  </a:xfrm>
                  <a:custGeom>
                    <a:avLst/>
                    <a:gdLst>
                      <a:gd name="T0" fmla="*/ 0 w 98"/>
                      <a:gd name="T1" fmla="*/ 26 h 26"/>
                      <a:gd name="T2" fmla="*/ 49 w 98"/>
                      <a:gd name="T3" fmla="*/ 0 h 26"/>
                      <a:gd name="T4" fmla="*/ 98 w 98"/>
                      <a:gd name="T5" fmla="*/ 26 h 26"/>
                    </a:gdLst>
                    <a:ahLst/>
                    <a:cxnLst>
                      <a:cxn ang="0">
                        <a:pos x="T0" y="T1"/>
                      </a:cxn>
                      <a:cxn ang="0">
                        <a:pos x="T2" y="T3"/>
                      </a:cxn>
                      <a:cxn ang="0">
                        <a:pos x="T4" y="T5"/>
                      </a:cxn>
                    </a:cxnLst>
                    <a:rect l="0" t="0" r="r" b="b"/>
                    <a:pathLst>
                      <a:path w="98" h="26">
                        <a:moveTo>
                          <a:pt x="0" y="26"/>
                        </a:moveTo>
                        <a:cubicBezTo>
                          <a:pt x="10" y="10"/>
                          <a:pt x="29" y="0"/>
                          <a:pt x="49" y="0"/>
                        </a:cubicBezTo>
                        <a:cubicBezTo>
                          <a:pt x="67" y="0"/>
                          <a:pt x="89" y="7"/>
                          <a:pt x="98" y="26"/>
                        </a:cubicBezTo>
                      </a:path>
                    </a:pathLst>
                  </a:custGeom>
                  <a:noFill/>
                  <a:ln w="19050" cap="flat">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700" b="0" i="0" u="none" strike="noStrike" kern="0" cap="none" spc="0" normalizeH="0" baseline="0" noProof="0">
                      <a:ln>
                        <a:noFill/>
                      </a:ln>
                      <a:solidFill>
                        <a:srgbClr val="000000"/>
                      </a:solidFill>
                      <a:effectLst/>
                      <a:uLnTx/>
                      <a:uFillTx/>
                      <a:latin typeface="Arial" panose="020B0604020202020204"/>
                    </a:endParaRPr>
                  </a:p>
                </p:txBody>
              </p:sp>
              <p:sp>
                <p:nvSpPr>
                  <p:cNvPr id="628" name="Freeform 9">
                    <a:extLst>
                      <a:ext uri="{FF2B5EF4-FFF2-40B4-BE49-F238E27FC236}">
                        <a16:creationId xmlns:a16="http://schemas.microsoft.com/office/drawing/2014/main" xmlns="" id="{E2D61518-380A-4678-AB26-253B8F31C9C8}"/>
                      </a:ext>
                    </a:extLst>
                  </p:cNvPr>
                  <p:cNvSpPr/>
                  <p:nvPr/>
                </p:nvSpPr>
                <p:spPr bwMode="auto">
                  <a:xfrm>
                    <a:off x="3819525" y="990600"/>
                    <a:ext cx="750888" cy="203200"/>
                  </a:xfrm>
                  <a:custGeom>
                    <a:avLst/>
                    <a:gdLst>
                      <a:gd name="T0" fmla="*/ 0 w 200"/>
                      <a:gd name="T1" fmla="*/ 54 h 54"/>
                      <a:gd name="T2" fmla="*/ 100 w 200"/>
                      <a:gd name="T3" fmla="*/ 0 h 54"/>
                      <a:gd name="T4" fmla="*/ 200 w 200"/>
                      <a:gd name="T5" fmla="*/ 54 h 54"/>
                    </a:gdLst>
                    <a:ahLst/>
                    <a:cxnLst>
                      <a:cxn ang="0">
                        <a:pos x="T0" y="T1"/>
                      </a:cxn>
                      <a:cxn ang="0">
                        <a:pos x="T2" y="T3"/>
                      </a:cxn>
                      <a:cxn ang="0">
                        <a:pos x="T4" y="T5"/>
                      </a:cxn>
                    </a:cxnLst>
                    <a:rect l="0" t="0" r="r" b="b"/>
                    <a:pathLst>
                      <a:path w="200" h="54">
                        <a:moveTo>
                          <a:pt x="0" y="54"/>
                        </a:moveTo>
                        <a:cubicBezTo>
                          <a:pt x="20" y="21"/>
                          <a:pt x="59" y="0"/>
                          <a:pt x="100" y="0"/>
                        </a:cubicBezTo>
                        <a:cubicBezTo>
                          <a:pt x="137" y="0"/>
                          <a:pt x="182" y="15"/>
                          <a:pt x="200" y="54"/>
                        </a:cubicBezTo>
                      </a:path>
                    </a:pathLst>
                  </a:custGeom>
                  <a:noFill/>
                  <a:ln w="19050" cap="flat">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700" b="0" i="0" u="none" strike="noStrike" kern="0" cap="none" spc="0" normalizeH="0" baseline="0" noProof="0">
                      <a:ln>
                        <a:noFill/>
                      </a:ln>
                      <a:solidFill>
                        <a:srgbClr val="000000"/>
                      </a:solidFill>
                      <a:effectLst/>
                      <a:uLnTx/>
                      <a:uFillTx/>
                      <a:latin typeface="Arial" panose="020B0604020202020204"/>
                    </a:endParaRPr>
                  </a:p>
                </p:txBody>
              </p:sp>
              <p:sp>
                <p:nvSpPr>
                  <p:cNvPr id="629" name="Freeform 10">
                    <a:extLst>
                      <a:ext uri="{FF2B5EF4-FFF2-40B4-BE49-F238E27FC236}">
                        <a16:creationId xmlns:a16="http://schemas.microsoft.com/office/drawing/2014/main" xmlns="" id="{2E4A56B1-0F5B-4C65-8BAA-E579899EC120}"/>
                      </a:ext>
                    </a:extLst>
                  </p:cNvPr>
                  <p:cNvSpPr/>
                  <p:nvPr/>
                </p:nvSpPr>
                <p:spPr bwMode="auto">
                  <a:xfrm>
                    <a:off x="3681413" y="712788"/>
                    <a:ext cx="1027113" cy="277812"/>
                  </a:xfrm>
                  <a:custGeom>
                    <a:avLst/>
                    <a:gdLst>
                      <a:gd name="T0" fmla="*/ 0 w 274"/>
                      <a:gd name="T1" fmla="*/ 74 h 74"/>
                      <a:gd name="T2" fmla="*/ 137 w 274"/>
                      <a:gd name="T3" fmla="*/ 0 h 74"/>
                      <a:gd name="T4" fmla="*/ 274 w 274"/>
                      <a:gd name="T5" fmla="*/ 74 h 74"/>
                    </a:gdLst>
                    <a:ahLst/>
                    <a:cxnLst>
                      <a:cxn ang="0">
                        <a:pos x="T0" y="T1"/>
                      </a:cxn>
                      <a:cxn ang="0">
                        <a:pos x="T2" y="T3"/>
                      </a:cxn>
                      <a:cxn ang="0">
                        <a:pos x="T4" y="T5"/>
                      </a:cxn>
                    </a:cxnLst>
                    <a:rect l="0" t="0" r="r" b="b"/>
                    <a:pathLst>
                      <a:path w="274" h="74">
                        <a:moveTo>
                          <a:pt x="0" y="74"/>
                        </a:moveTo>
                        <a:cubicBezTo>
                          <a:pt x="28" y="29"/>
                          <a:pt x="81" y="0"/>
                          <a:pt x="137" y="0"/>
                        </a:cubicBezTo>
                        <a:cubicBezTo>
                          <a:pt x="187" y="0"/>
                          <a:pt x="248" y="21"/>
                          <a:pt x="274" y="74"/>
                        </a:cubicBezTo>
                      </a:path>
                    </a:pathLst>
                  </a:custGeom>
                  <a:noFill/>
                  <a:ln w="19050" cap="flat">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700" b="0" i="0" u="none" strike="noStrike" kern="0" cap="none" spc="0" normalizeH="0" baseline="0" noProof="0">
                      <a:ln>
                        <a:noFill/>
                      </a:ln>
                      <a:solidFill>
                        <a:srgbClr val="000000"/>
                      </a:solidFill>
                      <a:effectLst/>
                      <a:uLnTx/>
                      <a:uFillTx/>
                      <a:latin typeface="Arial" panose="020B0604020202020204"/>
                    </a:endParaRPr>
                  </a:p>
                </p:txBody>
              </p:sp>
              <p:sp>
                <p:nvSpPr>
                  <p:cNvPr id="630" name="Freeform 11">
                    <a:extLst>
                      <a:ext uri="{FF2B5EF4-FFF2-40B4-BE49-F238E27FC236}">
                        <a16:creationId xmlns:a16="http://schemas.microsoft.com/office/drawing/2014/main" xmlns="" id="{29D24007-78A5-4577-A8D7-77A291F6A183}"/>
                      </a:ext>
                    </a:extLst>
                  </p:cNvPr>
                  <p:cNvSpPr/>
                  <p:nvPr/>
                </p:nvSpPr>
                <p:spPr bwMode="auto">
                  <a:xfrm>
                    <a:off x="3568700" y="428625"/>
                    <a:ext cx="1249363" cy="336550"/>
                  </a:xfrm>
                  <a:custGeom>
                    <a:avLst/>
                    <a:gdLst>
                      <a:gd name="T0" fmla="*/ 0 w 333"/>
                      <a:gd name="T1" fmla="*/ 90 h 90"/>
                      <a:gd name="T2" fmla="*/ 167 w 333"/>
                      <a:gd name="T3" fmla="*/ 0 h 90"/>
                      <a:gd name="T4" fmla="*/ 333 w 333"/>
                      <a:gd name="T5" fmla="*/ 90 h 90"/>
                    </a:gdLst>
                    <a:ahLst/>
                    <a:cxnLst>
                      <a:cxn ang="0">
                        <a:pos x="T0" y="T1"/>
                      </a:cxn>
                      <a:cxn ang="0">
                        <a:pos x="T2" y="T3"/>
                      </a:cxn>
                      <a:cxn ang="0">
                        <a:pos x="T4" y="T5"/>
                      </a:cxn>
                    </a:cxnLst>
                    <a:rect l="0" t="0" r="r" b="b"/>
                    <a:pathLst>
                      <a:path w="333" h="90">
                        <a:moveTo>
                          <a:pt x="0" y="90"/>
                        </a:moveTo>
                        <a:cubicBezTo>
                          <a:pt x="35" y="35"/>
                          <a:pt x="99" y="0"/>
                          <a:pt x="167" y="0"/>
                        </a:cubicBezTo>
                        <a:cubicBezTo>
                          <a:pt x="228" y="0"/>
                          <a:pt x="303" y="26"/>
                          <a:pt x="333" y="90"/>
                        </a:cubicBezTo>
                      </a:path>
                    </a:pathLst>
                  </a:custGeom>
                  <a:noFill/>
                  <a:ln w="19050" cap="flat">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700" b="0" i="0" u="none" strike="noStrike" kern="0" cap="none" spc="0" normalizeH="0" baseline="0" noProof="0">
                      <a:ln>
                        <a:noFill/>
                      </a:ln>
                      <a:solidFill>
                        <a:srgbClr val="000000"/>
                      </a:solidFill>
                      <a:effectLst/>
                      <a:uLnTx/>
                      <a:uFillTx/>
                      <a:latin typeface="Arial" panose="020B0604020202020204"/>
                    </a:endParaRPr>
                  </a:p>
                </p:txBody>
              </p:sp>
            </p:grpSp>
            <p:sp>
              <p:nvSpPr>
                <p:cNvPr id="622" name="Freeform 14">
                  <a:extLst>
                    <a:ext uri="{FF2B5EF4-FFF2-40B4-BE49-F238E27FC236}">
                      <a16:creationId xmlns:a16="http://schemas.microsoft.com/office/drawing/2014/main" xmlns="" id="{2A15BF56-1B04-4840-95C6-308EF88714A2}"/>
                    </a:ext>
                  </a:extLst>
                </p:cNvPr>
                <p:cNvSpPr>
                  <a:spLocks noEditPoints="1"/>
                </p:cNvSpPr>
                <p:nvPr/>
              </p:nvSpPr>
              <p:spPr bwMode="auto">
                <a:xfrm>
                  <a:off x="5912574" y="4816200"/>
                  <a:ext cx="122537" cy="293025"/>
                </a:xfrm>
                <a:custGeom>
                  <a:avLst/>
                  <a:gdLst>
                    <a:gd name="T0" fmla="*/ 29 w 39"/>
                    <a:gd name="T1" fmla="*/ 0 h 85"/>
                    <a:gd name="T2" fmla="*/ 11 w 39"/>
                    <a:gd name="T3" fmla="*/ 0 h 85"/>
                    <a:gd name="T4" fmla="*/ 0 w 39"/>
                    <a:gd name="T5" fmla="*/ 10 h 85"/>
                    <a:gd name="T6" fmla="*/ 0 w 39"/>
                    <a:gd name="T7" fmla="*/ 73 h 85"/>
                    <a:gd name="T8" fmla="*/ 11 w 39"/>
                    <a:gd name="T9" fmla="*/ 85 h 85"/>
                    <a:gd name="T10" fmla="*/ 29 w 39"/>
                    <a:gd name="T11" fmla="*/ 85 h 85"/>
                    <a:gd name="T12" fmla="*/ 39 w 39"/>
                    <a:gd name="T13" fmla="*/ 73 h 85"/>
                    <a:gd name="T14" fmla="*/ 39 w 39"/>
                    <a:gd name="T15" fmla="*/ 10 h 85"/>
                    <a:gd name="T16" fmla="*/ 29 w 39"/>
                    <a:gd name="T17" fmla="*/ 0 h 85"/>
                    <a:gd name="T18" fmla="*/ 25 w 39"/>
                    <a:gd name="T19" fmla="*/ 78 h 85"/>
                    <a:gd name="T20" fmla="*/ 22 w 39"/>
                    <a:gd name="T21" fmla="*/ 76 h 85"/>
                    <a:gd name="T22" fmla="*/ 25 w 39"/>
                    <a:gd name="T23" fmla="*/ 73 h 85"/>
                    <a:gd name="T24" fmla="*/ 27 w 39"/>
                    <a:gd name="T25" fmla="*/ 76 h 85"/>
                    <a:gd name="T26" fmla="*/ 25 w 39"/>
                    <a:gd name="T27" fmla="*/ 78 h 85"/>
                    <a:gd name="T28" fmla="*/ 30 w 39"/>
                    <a:gd name="T29" fmla="*/ 78 h 85"/>
                    <a:gd name="T30" fmla="*/ 29 w 39"/>
                    <a:gd name="T31" fmla="*/ 76 h 85"/>
                    <a:gd name="T32" fmla="*/ 30 w 39"/>
                    <a:gd name="T33" fmla="*/ 73 h 85"/>
                    <a:gd name="T34" fmla="*/ 33 w 39"/>
                    <a:gd name="T35" fmla="*/ 76 h 85"/>
                    <a:gd name="T36" fmla="*/ 30 w 39"/>
                    <a:gd name="T37" fmla="*/ 78 h 85"/>
                    <a:gd name="T38" fmla="*/ 34 w 39"/>
                    <a:gd name="T39" fmla="*/ 19 h 85"/>
                    <a:gd name="T40" fmla="*/ 7 w 39"/>
                    <a:gd name="T41" fmla="*/ 19 h 85"/>
                    <a:gd name="T42" fmla="*/ 7 w 39"/>
                    <a:gd name="T43" fmla="*/ 15 h 85"/>
                    <a:gd name="T44" fmla="*/ 34 w 39"/>
                    <a:gd name="T45" fmla="*/ 15 h 85"/>
                    <a:gd name="T46" fmla="*/ 34 w 39"/>
                    <a:gd name="T47" fmla="*/ 19 h 85"/>
                    <a:gd name="T48" fmla="*/ 34 w 39"/>
                    <a:gd name="T49" fmla="*/ 19 h 85"/>
                    <a:gd name="T50" fmla="*/ 34 w 39"/>
                    <a:gd name="T51" fmla="*/ 14 h 85"/>
                    <a:gd name="T52" fmla="*/ 7 w 39"/>
                    <a:gd name="T53" fmla="*/ 14 h 85"/>
                    <a:gd name="T54" fmla="*/ 7 w 39"/>
                    <a:gd name="T55" fmla="*/ 10 h 85"/>
                    <a:gd name="T56" fmla="*/ 34 w 39"/>
                    <a:gd name="T57" fmla="*/ 10 h 85"/>
                    <a:gd name="T58" fmla="*/ 34 w 39"/>
                    <a:gd name="T59" fmla="*/ 14 h 85"/>
                    <a:gd name="T60" fmla="*/ 34 w 39"/>
                    <a:gd name="T61" fmla="*/ 1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85">
                      <a:moveTo>
                        <a:pt x="29" y="0"/>
                      </a:moveTo>
                      <a:cubicBezTo>
                        <a:pt x="11" y="0"/>
                        <a:pt x="11" y="0"/>
                        <a:pt x="11" y="0"/>
                      </a:cubicBezTo>
                      <a:cubicBezTo>
                        <a:pt x="5" y="0"/>
                        <a:pt x="0" y="4"/>
                        <a:pt x="0" y="10"/>
                      </a:cubicBezTo>
                      <a:cubicBezTo>
                        <a:pt x="0" y="73"/>
                        <a:pt x="0" y="73"/>
                        <a:pt x="0" y="73"/>
                      </a:cubicBezTo>
                      <a:cubicBezTo>
                        <a:pt x="0" y="79"/>
                        <a:pt x="5" y="85"/>
                        <a:pt x="11" y="85"/>
                      </a:cubicBezTo>
                      <a:cubicBezTo>
                        <a:pt x="29" y="85"/>
                        <a:pt x="29" y="85"/>
                        <a:pt x="29" y="85"/>
                      </a:cubicBezTo>
                      <a:cubicBezTo>
                        <a:pt x="35" y="85"/>
                        <a:pt x="39" y="79"/>
                        <a:pt x="39" y="73"/>
                      </a:cubicBezTo>
                      <a:cubicBezTo>
                        <a:pt x="39" y="10"/>
                        <a:pt x="39" y="10"/>
                        <a:pt x="39" y="10"/>
                      </a:cubicBezTo>
                      <a:cubicBezTo>
                        <a:pt x="39" y="4"/>
                        <a:pt x="35" y="0"/>
                        <a:pt x="29" y="0"/>
                      </a:cubicBezTo>
                      <a:close/>
                      <a:moveTo>
                        <a:pt x="25" y="78"/>
                      </a:moveTo>
                      <a:cubicBezTo>
                        <a:pt x="24" y="78"/>
                        <a:pt x="22" y="77"/>
                        <a:pt x="22" y="76"/>
                      </a:cubicBezTo>
                      <a:cubicBezTo>
                        <a:pt x="22" y="74"/>
                        <a:pt x="24" y="73"/>
                        <a:pt x="25" y="73"/>
                      </a:cubicBezTo>
                      <a:cubicBezTo>
                        <a:pt x="26" y="73"/>
                        <a:pt x="27" y="74"/>
                        <a:pt x="27" y="76"/>
                      </a:cubicBezTo>
                      <a:cubicBezTo>
                        <a:pt x="27" y="77"/>
                        <a:pt x="26" y="78"/>
                        <a:pt x="25" y="78"/>
                      </a:cubicBezTo>
                      <a:close/>
                      <a:moveTo>
                        <a:pt x="30" y="78"/>
                      </a:moveTo>
                      <a:cubicBezTo>
                        <a:pt x="30" y="78"/>
                        <a:pt x="29" y="77"/>
                        <a:pt x="29" y="76"/>
                      </a:cubicBezTo>
                      <a:cubicBezTo>
                        <a:pt x="29" y="74"/>
                        <a:pt x="30" y="73"/>
                        <a:pt x="30" y="73"/>
                      </a:cubicBezTo>
                      <a:cubicBezTo>
                        <a:pt x="31" y="73"/>
                        <a:pt x="33" y="74"/>
                        <a:pt x="33" y="76"/>
                      </a:cubicBezTo>
                      <a:cubicBezTo>
                        <a:pt x="33" y="77"/>
                        <a:pt x="31" y="78"/>
                        <a:pt x="30" y="78"/>
                      </a:cubicBezTo>
                      <a:close/>
                      <a:moveTo>
                        <a:pt x="34" y="19"/>
                      </a:moveTo>
                      <a:cubicBezTo>
                        <a:pt x="7" y="19"/>
                        <a:pt x="7" y="19"/>
                        <a:pt x="7" y="19"/>
                      </a:cubicBezTo>
                      <a:cubicBezTo>
                        <a:pt x="7" y="15"/>
                        <a:pt x="7" y="15"/>
                        <a:pt x="7" y="15"/>
                      </a:cubicBezTo>
                      <a:cubicBezTo>
                        <a:pt x="34" y="15"/>
                        <a:pt x="34" y="15"/>
                        <a:pt x="34" y="15"/>
                      </a:cubicBezTo>
                      <a:cubicBezTo>
                        <a:pt x="34" y="19"/>
                        <a:pt x="34" y="19"/>
                        <a:pt x="34" y="19"/>
                      </a:cubicBezTo>
                      <a:cubicBezTo>
                        <a:pt x="34" y="19"/>
                        <a:pt x="34" y="19"/>
                        <a:pt x="34" y="19"/>
                      </a:cubicBezTo>
                      <a:close/>
                      <a:moveTo>
                        <a:pt x="34" y="14"/>
                      </a:moveTo>
                      <a:cubicBezTo>
                        <a:pt x="7" y="14"/>
                        <a:pt x="7" y="14"/>
                        <a:pt x="7" y="14"/>
                      </a:cubicBezTo>
                      <a:cubicBezTo>
                        <a:pt x="7" y="10"/>
                        <a:pt x="7" y="10"/>
                        <a:pt x="7" y="10"/>
                      </a:cubicBezTo>
                      <a:cubicBezTo>
                        <a:pt x="34" y="10"/>
                        <a:pt x="34" y="10"/>
                        <a:pt x="34" y="10"/>
                      </a:cubicBezTo>
                      <a:cubicBezTo>
                        <a:pt x="34" y="14"/>
                        <a:pt x="34" y="14"/>
                        <a:pt x="34" y="14"/>
                      </a:cubicBezTo>
                      <a:cubicBezTo>
                        <a:pt x="34" y="14"/>
                        <a:pt x="34" y="14"/>
                        <a:pt x="34" y="14"/>
                      </a:cubicBezTo>
                      <a:close/>
                    </a:path>
                  </a:pathLst>
                </a:custGeom>
                <a:solidFill>
                  <a:srgbClr val="0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700" b="0" i="0" u="none" strike="noStrike" kern="0" cap="none" spc="0" normalizeH="0" baseline="0" noProof="0">
                    <a:ln>
                      <a:noFill/>
                    </a:ln>
                    <a:solidFill>
                      <a:srgbClr val="000000"/>
                    </a:solidFill>
                    <a:effectLst/>
                    <a:uLnTx/>
                    <a:uFillTx/>
                    <a:latin typeface="Arial" panose="020B0604020202020204"/>
                  </a:endParaRPr>
                </a:p>
              </p:txBody>
            </p:sp>
            <p:grpSp>
              <p:nvGrpSpPr>
                <p:cNvPr id="623" name="Gruppieren 91">
                  <a:extLst>
                    <a:ext uri="{FF2B5EF4-FFF2-40B4-BE49-F238E27FC236}">
                      <a16:creationId xmlns:a16="http://schemas.microsoft.com/office/drawing/2014/main" xmlns="" id="{BA926314-E688-4CFF-A42E-75C78486C425}"/>
                    </a:ext>
                  </a:extLst>
                </p:cNvPr>
                <p:cNvGrpSpPr/>
                <p:nvPr/>
              </p:nvGrpSpPr>
              <p:grpSpPr>
                <a:xfrm>
                  <a:off x="5996189" y="4948106"/>
                  <a:ext cx="330317" cy="293025"/>
                  <a:chOff x="10087785" y="2781923"/>
                  <a:chExt cx="1013894" cy="817657"/>
                </a:xfrm>
                <a:solidFill>
                  <a:srgbClr val="646464"/>
                </a:solidFill>
              </p:grpSpPr>
              <p:sp>
                <p:nvSpPr>
                  <p:cNvPr id="624" name="Freeform 12">
                    <a:extLst>
                      <a:ext uri="{FF2B5EF4-FFF2-40B4-BE49-F238E27FC236}">
                        <a16:creationId xmlns:a16="http://schemas.microsoft.com/office/drawing/2014/main" xmlns="" id="{B0E6DBE2-3248-4CB3-89B4-187B2B67C8B0}"/>
                      </a:ext>
                    </a:extLst>
                  </p:cNvPr>
                  <p:cNvSpPr>
                    <a:spLocks noEditPoints="1"/>
                  </p:cNvSpPr>
                  <p:nvPr/>
                </p:nvSpPr>
                <p:spPr bwMode="auto">
                  <a:xfrm>
                    <a:off x="10087785" y="2781923"/>
                    <a:ext cx="1013894" cy="817657"/>
                  </a:xfrm>
                  <a:custGeom>
                    <a:avLst/>
                    <a:gdLst>
                      <a:gd name="T0" fmla="*/ 61 w 105"/>
                      <a:gd name="T1" fmla="*/ 78 h 85"/>
                      <a:gd name="T2" fmla="*/ 58 w 105"/>
                      <a:gd name="T3" fmla="*/ 74 h 85"/>
                      <a:gd name="T4" fmla="*/ 61 w 105"/>
                      <a:gd name="T5" fmla="*/ 72 h 85"/>
                      <a:gd name="T6" fmla="*/ 95 w 105"/>
                      <a:gd name="T7" fmla="*/ 72 h 85"/>
                      <a:gd name="T8" fmla="*/ 105 w 105"/>
                      <a:gd name="T9" fmla="*/ 61 h 85"/>
                      <a:gd name="T10" fmla="*/ 105 w 105"/>
                      <a:gd name="T11" fmla="*/ 10 h 85"/>
                      <a:gd name="T12" fmla="*/ 95 w 105"/>
                      <a:gd name="T13" fmla="*/ 0 h 85"/>
                      <a:gd name="T14" fmla="*/ 10 w 105"/>
                      <a:gd name="T15" fmla="*/ 0 h 85"/>
                      <a:gd name="T16" fmla="*/ 0 w 105"/>
                      <a:gd name="T17" fmla="*/ 10 h 85"/>
                      <a:gd name="T18" fmla="*/ 0 w 105"/>
                      <a:gd name="T19" fmla="*/ 61 h 85"/>
                      <a:gd name="T20" fmla="*/ 10 w 105"/>
                      <a:gd name="T21" fmla="*/ 72 h 85"/>
                      <a:gd name="T22" fmla="*/ 44 w 105"/>
                      <a:gd name="T23" fmla="*/ 72 h 85"/>
                      <a:gd name="T24" fmla="*/ 47 w 105"/>
                      <a:gd name="T25" fmla="*/ 74 h 85"/>
                      <a:gd name="T26" fmla="*/ 44 w 105"/>
                      <a:gd name="T27" fmla="*/ 78 h 85"/>
                      <a:gd name="T28" fmla="*/ 27 w 105"/>
                      <a:gd name="T29" fmla="*/ 81 h 85"/>
                      <a:gd name="T30" fmla="*/ 53 w 105"/>
                      <a:gd name="T31" fmla="*/ 85 h 85"/>
                      <a:gd name="T32" fmla="*/ 78 w 105"/>
                      <a:gd name="T33" fmla="*/ 81 h 85"/>
                      <a:gd name="T34" fmla="*/ 61 w 105"/>
                      <a:gd name="T35" fmla="*/ 78 h 85"/>
                      <a:gd name="T36" fmla="*/ 92 w 105"/>
                      <a:gd name="T37" fmla="*/ 69 h 85"/>
                      <a:gd name="T38" fmla="*/ 90 w 105"/>
                      <a:gd name="T39" fmla="*/ 66 h 85"/>
                      <a:gd name="T40" fmla="*/ 92 w 105"/>
                      <a:gd name="T41" fmla="*/ 64 h 85"/>
                      <a:gd name="T42" fmla="*/ 94 w 105"/>
                      <a:gd name="T43" fmla="*/ 66 h 85"/>
                      <a:gd name="T44" fmla="*/ 92 w 105"/>
                      <a:gd name="T45" fmla="*/ 69 h 85"/>
                      <a:gd name="T46" fmla="*/ 6 w 105"/>
                      <a:gd name="T47" fmla="*/ 61 h 85"/>
                      <a:gd name="T48" fmla="*/ 6 w 105"/>
                      <a:gd name="T49" fmla="*/ 6 h 85"/>
                      <a:gd name="T50" fmla="*/ 99 w 105"/>
                      <a:gd name="T51" fmla="*/ 6 h 85"/>
                      <a:gd name="T52" fmla="*/ 99 w 105"/>
                      <a:gd name="T53" fmla="*/ 61 h 85"/>
                      <a:gd name="T54" fmla="*/ 6 w 105"/>
                      <a:gd name="T55" fmla="*/ 61 h 85"/>
                      <a:gd name="T56" fmla="*/ 6 w 105"/>
                      <a:gd name="T57" fmla="*/ 6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5" h="85">
                        <a:moveTo>
                          <a:pt x="61" y="78"/>
                        </a:moveTo>
                        <a:cubicBezTo>
                          <a:pt x="60" y="77"/>
                          <a:pt x="58" y="76"/>
                          <a:pt x="58" y="74"/>
                        </a:cubicBezTo>
                        <a:cubicBezTo>
                          <a:pt x="58" y="73"/>
                          <a:pt x="60" y="72"/>
                          <a:pt x="61" y="72"/>
                        </a:cubicBezTo>
                        <a:cubicBezTo>
                          <a:pt x="95" y="72"/>
                          <a:pt x="95" y="72"/>
                          <a:pt x="95" y="72"/>
                        </a:cubicBezTo>
                        <a:cubicBezTo>
                          <a:pt x="100" y="72"/>
                          <a:pt x="105" y="66"/>
                          <a:pt x="105" y="61"/>
                        </a:cubicBezTo>
                        <a:cubicBezTo>
                          <a:pt x="105" y="10"/>
                          <a:pt x="105" y="10"/>
                          <a:pt x="105" y="10"/>
                        </a:cubicBezTo>
                        <a:cubicBezTo>
                          <a:pt x="105" y="5"/>
                          <a:pt x="100" y="0"/>
                          <a:pt x="95" y="0"/>
                        </a:cubicBezTo>
                        <a:cubicBezTo>
                          <a:pt x="10" y="0"/>
                          <a:pt x="10" y="0"/>
                          <a:pt x="10" y="0"/>
                        </a:cubicBezTo>
                        <a:cubicBezTo>
                          <a:pt x="4" y="0"/>
                          <a:pt x="0" y="5"/>
                          <a:pt x="0" y="10"/>
                        </a:cubicBezTo>
                        <a:cubicBezTo>
                          <a:pt x="0" y="61"/>
                          <a:pt x="0" y="61"/>
                          <a:pt x="0" y="61"/>
                        </a:cubicBezTo>
                        <a:cubicBezTo>
                          <a:pt x="0" y="66"/>
                          <a:pt x="4" y="72"/>
                          <a:pt x="10" y="72"/>
                        </a:cubicBezTo>
                        <a:cubicBezTo>
                          <a:pt x="44" y="72"/>
                          <a:pt x="44" y="72"/>
                          <a:pt x="44" y="72"/>
                        </a:cubicBezTo>
                        <a:cubicBezTo>
                          <a:pt x="45" y="72"/>
                          <a:pt x="47" y="73"/>
                          <a:pt x="47" y="74"/>
                        </a:cubicBezTo>
                        <a:cubicBezTo>
                          <a:pt x="47" y="76"/>
                          <a:pt x="45" y="77"/>
                          <a:pt x="44" y="78"/>
                        </a:cubicBezTo>
                        <a:cubicBezTo>
                          <a:pt x="34" y="78"/>
                          <a:pt x="27" y="79"/>
                          <a:pt x="27" y="81"/>
                        </a:cubicBezTo>
                        <a:cubicBezTo>
                          <a:pt x="27" y="83"/>
                          <a:pt x="39" y="85"/>
                          <a:pt x="53" y="85"/>
                        </a:cubicBezTo>
                        <a:cubicBezTo>
                          <a:pt x="66" y="85"/>
                          <a:pt x="78" y="83"/>
                          <a:pt x="78" y="81"/>
                        </a:cubicBezTo>
                        <a:cubicBezTo>
                          <a:pt x="78" y="79"/>
                          <a:pt x="71" y="78"/>
                          <a:pt x="61" y="78"/>
                        </a:cubicBezTo>
                        <a:close/>
                        <a:moveTo>
                          <a:pt x="92" y="69"/>
                        </a:moveTo>
                        <a:cubicBezTo>
                          <a:pt x="91" y="69"/>
                          <a:pt x="90" y="68"/>
                          <a:pt x="90" y="66"/>
                        </a:cubicBezTo>
                        <a:cubicBezTo>
                          <a:pt x="90" y="65"/>
                          <a:pt x="91" y="64"/>
                          <a:pt x="92" y="64"/>
                        </a:cubicBezTo>
                        <a:cubicBezTo>
                          <a:pt x="94" y="64"/>
                          <a:pt x="94" y="65"/>
                          <a:pt x="94" y="66"/>
                        </a:cubicBezTo>
                        <a:cubicBezTo>
                          <a:pt x="94" y="68"/>
                          <a:pt x="94" y="69"/>
                          <a:pt x="92" y="69"/>
                        </a:cubicBezTo>
                        <a:close/>
                        <a:moveTo>
                          <a:pt x="6" y="61"/>
                        </a:moveTo>
                        <a:cubicBezTo>
                          <a:pt x="6" y="6"/>
                          <a:pt x="6" y="6"/>
                          <a:pt x="6" y="6"/>
                        </a:cubicBezTo>
                        <a:cubicBezTo>
                          <a:pt x="99" y="6"/>
                          <a:pt x="99" y="6"/>
                          <a:pt x="99" y="6"/>
                        </a:cubicBezTo>
                        <a:cubicBezTo>
                          <a:pt x="99" y="61"/>
                          <a:pt x="99" y="61"/>
                          <a:pt x="99" y="61"/>
                        </a:cubicBezTo>
                        <a:cubicBezTo>
                          <a:pt x="6" y="61"/>
                          <a:pt x="6" y="61"/>
                          <a:pt x="6" y="61"/>
                        </a:cubicBezTo>
                        <a:cubicBezTo>
                          <a:pt x="6" y="61"/>
                          <a:pt x="6" y="61"/>
                          <a:pt x="6" y="6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700" b="0" i="0" u="none" strike="noStrike" kern="0" cap="none" spc="0" normalizeH="0" baseline="0" noProof="0">
                      <a:ln>
                        <a:noFill/>
                      </a:ln>
                      <a:solidFill>
                        <a:srgbClr val="000000"/>
                      </a:solidFill>
                      <a:effectLst/>
                      <a:uLnTx/>
                      <a:uFillTx/>
                      <a:latin typeface="Arial" panose="020B0604020202020204"/>
                    </a:endParaRPr>
                  </a:p>
                </p:txBody>
              </p:sp>
              <p:sp>
                <p:nvSpPr>
                  <p:cNvPr id="625" name="Freeform 13">
                    <a:extLst>
                      <a:ext uri="{FF2B5EF4-FFF2-40B4-BE49-F238E27FC236}">
                        <a16:creationId xmlns:a16="http://schemas.microsoft.com/office/drawing/2014/main" xmlns="" id="{9D8834B8-E41A-40AF-AB4C-B74DAC2DB9C7}"/>
                      </a:ext>
                    </a:extLst>
                  </p:cNvPr>
                  <p:cNvSpPr/>
                  <p:nvPr/>
                </p:nvSpPr>
                <p:spPr bwMode="auto">
                  <a:xfrm>
                    <a:off x="10144646" y="2832182"/>
                    <a:ext cx="897526" cy="544275"/>
                  </a:xfrm>
                  <a:custGeom>
                    <a:avLst/>
                    <a:gdLst>
                      <a:gd name="T0" fmla="*/ 0 w 93"/>
                      <a:gd name="T1" fmla="*/ 55 h 55"/>
                      <a:gd name="T2" fmla="*/ 0 w 93"/>
                      <a:gd name="T3" fmla="*/ 0 h 55"/>
                      <a:gd name="T4" fmla="*/ 93 w 93"/>
                      <a:gd name="T5" fmla="*/ 0 h 55"/>
                      <a:gd name="T6" fmla="*/ 93 w 93"/>
                      <a:gd name="T7" fmla="*/ 55 h 55"/>
                      <a:gd name="T8" fmla="*/ 0 w 93"/>
                      <a:gd name="T9" fmla="*/ 55 h 55"/>
                      <a:gd name="T10" fmla="*/ 0 w 93"/>
                      <a:gd name="T11" fmla="*/ 55 h 55"/>
                    </a:gdLst>
                    <a:ahLst/>
                    <a:cxnLst>
                      <a:cxn ang="0">
                        <a:pos x="T0" y="T1"/>
                      </a:cxn>
                      <a:cxn ang="0">
                        <a:pos x="T2" y="T3"/>
                      </a:cxn>
                      <a:cxn ang="0">
                        <a:pos x="T4" y="T5"/>
                      </a:cxn>
                      <a:cxn ang="0">
                        <a:pos x="T6" y="T7"/>
                      </a:cxn>
                      <a:cxn ang="0">
                        <a:pos x="T8" y="T9"/>
                      </a:cxn>
                      <a:cxn ang="0">
                        <a:pos x="T10" y="T11"/>
                      </a:cxn>
                    </a:cxnLst>
                    <a:rect l="0" t="0" r="r" b="b"/>
                    <a:pathLst>
                      <a:path w="93" h="55">
                        <a:moveTo>
                          <a:pt x="0" y="55"/>
                        </a:moveTo>
                        <a:cubicBezTo>
                          <a:pt x="0" y="0"/>
                          <a:pt x="0" y="0"/>
                          <a:pt x="0" y="0"/>
                        </a:cubicBezTo>
                        <a:cubicBezTo>
                          <a:pt x="93" y="0"/>
                          <a:pt x="93" y="0"/>
                          <a:pt x="93" y="0"/>
                        </a:cubicBezTo>
                        <a:cubicBezTo>
                          <a:pt x="93" y="55"/>
                          <a:pt x="93" y="55"/>
                          <a:pt x="93" y="55"/>
                        </a:cubicBezTo>
                        <a:cubicBezTo>
                          <a:pt x="0" y="55"/>
                          <a:pt x="0" y="55"/>
                          <a:pt x="0" y="55"/>
                        </a:cubicBezTo>
                        <a:cubicBezTo>
                          <a:pt x="0" y="55"/>
                          <a:pt x="0" y="55"/>
                          <a:pt x="0" y="5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700" b="0" i="0" u="none" strike="noStrike" kern="0" cap="none" spc="0" normalizeH="0" baseline="0" noProof="0">
                      <a:ln>
                        <a:noFill/>
                      </a:ln>
                      <a:solidFill>
                        <a:srgbClr val="000000"/>
                      </a:solidFill>
                      <a:effectLst/>
                      <a:uLnTx/>
                      <a:uFillTx/>
                      <a:latin typeface="Arial" panose="020B0604020202020204"/>
                    </a:endParaRPr>
                  </a:p>
                </p:txBody>
              </p:sp>
            </p:grpSp>
          </p:grpSp>
          <p:sp>
            <p:nvSpPr>
              <p:cNvPr id="620" name="Rectangle 70">
                <a:extLst>
                  <a:ext uri="{FF2B5EF4-FFF2-40B4-BE49-F238E27FC236}">
                    <a16:creationId xmlns:a16="http://schemas.microsoft.com/office/drawing/2014/main" xmlns="" id="{EC7E129C-7FB0-41D8-A933-6CC026910EF0}"/>
                  </a:ext>
                </a:extLst>
              </p:cNvPr>
              <p:cNvSpPr>
                <a:spLocks noChangeArrowheads="1"/>
              </p:cNvSpPr>
              <p:nvPr/>
            </p:nvSpPr>
            <p:spPr bwMode="auto">
              <a:xfrm>
                <a:off x="5552662" y="5304907"/>
                <a:ext cx="964898" cy="29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000000"/>
                    </a:solidFill>
                    <a:effectLst/>
                    <a:uLnTx/>
                    <a:uFillTx/>
                    <a:latin typeface="Arial" panose="020B0604020202020204"/>
                  </a:rPr>
                  <a:t>Tiếp</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thị</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trực</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tuyến</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346" name="Group 345">
              <a:extLst>
                <a:ext uri="{FF2B5EF4-FFF2-40B4-BE49-F238E27FC236}">
                  <a16:creationId xmlns:a16="http://schemas.microsoft.com/office/drawing/2014/main" xmlns="" id="{C63A2FCE-78AD-45D9-B26D-DDA9776CBCB6}"/>
                </a:ext>
              </a:extLst>
            </p:cNvPr>
            <p:cNvGrpSpPr/>
            <p:nvPr/>
          </p:nvGrpSpPr>
          <p:grpSpPr>
            <a:xfrm>
              <a:off x="3486143" y="3277462"/>
              <a:ext cx="510541" cy="490037"/>
              <a:chOff x="2783902" y="2503057"/>
              <a:chExt cx="819228" cy="785345"/>
            </a:xfrm>
          </p:grpSpPr>
          <p:pic>
            <p:nvPicPr>
              <p:cNvPr id="617" name="Picture 2">
                <a:extLst>
                  <a:ext uri="{FF2B5EF4-FFF2-40B4-BE49-F238E27FC236}">
                    <a16:creationId xmlns:a16="http://schemas.microsoft.com/office/drawing/2014/main" xmlns="" id="{B783C5D2-1CDA-4C4B-8869-2737DEE6DF1B}"/>
                  </a:ext>
                </a:extLst>
              </p:cNvPr>
              <p:cNvPicPr>
                <a:picLocks noChangeAspect="1" noChangeArrowheads="1"/>
              </p:cNvPicPr>
              <p:nvPr/>
            </p:nvPicPr>
            <p:blipFill>
              <a:blip r:embed="rId6" cstate="print"/>
              <a:srcRect/>
              <a:stretch>
                <a:fillRect/>
              </a:stretch>
            </p:blipFill>
            <p:spPr bwMode="auto">
              <a:xfrm>
                <a:off x="3046740" y="2503057"/>
                <a:ext cx="293552" cy="355890"/>
              </a:xfrm>
              <a:prstGeom prst="rect">
                <a:avLst/>
              </a:prstGeom>
              <a:noFill/>
              <a:ln w="9525">
                <a:noFill/>
                <a:miter lim="800000"/>
                <a:headEnd/>
                <a:tailEnd/>
              </a:ln>
              <a:effectLst/>
            </p:spPr>
          </p:pic>
          <p:sp>
            <p:nvSpPr>
              <p:cNvPr id="618" name="Rectangle 70">
                <a:extLst>
                  <a:ext uri="{FF2B5EF4-FFF2-40B4-BE49-F238E27FC236}">
                    <a16:creationId xmlns:a16="http://schemas.microsoft.com/office/drawing/2014/main" xmlns="" id="{12AEDE24-FB1B-4A05-B7ED-6C4C6CA68C22}"/>
                  </a:ext>
                </a:extLst>
              </p:cNvPr>
              <p:cNvSpPr>
                <a:spLocks noChangeArrowheads="1"/>
              </p:cNvSpPr>
              <p:nvPr/>
            </p:nvSpPr>
            <p:spPr bwMode="auto">
              <a:xfrm>
                <a:off x="2783902" y="2844476"/>
                <a:ext cx="819228" cy="44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000000"/>
                    </a:solidFill>
                    <a:effectLst/>
                    <a:uLnTx/>
                    <a:uFillTx/>
                    <a:latin typeface="Arial" panose="020B0604020202020204"/>
                  </a:rPr>
                  <a:t>Phân</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tích</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dữ</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liệu</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khách</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hàng</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347" name="Group 346">
              <a:extLst>
                <a:ext uri="{FF2B5EF4-FFF2-40B4-BE49-F238E27FC236}">
                  <a16:creationId xmlns:a16="http://schemas.microsoft.com/office/drawing/2014/main" xmlns="" id="{6CA03A88-CD27-4479-8380-CB173E16BBA6}"/>
                </a:ext>
              </a:extLst>
            </p:cNvPr>
            <p:cNvGrpSpPr/>
            <p:nvPr/>
          </p:nvGrpSpPr>
          <p:grpSpPr>
            <a:xfrm>
              <a:off x="6303768" y="2310872"/>
              <a:ext cx="704217" cy="284779"/>
              <a:chOff x="3099940" y="1950232"/>
              <a:chExt cx="1066900" cy="431485"/>
            </a:xfrm>
          </p:grpSpPr>
          <p:pic>
            <p:nvPicPr>
              <p:cNvPr id="615" name="Picture 614">
                <a:extLst>
                  <a:ext uri="{FF2B5EF4-FFF2-40B4-BE49-F238E27FC236}">
                    <a16:creationId xmlns:a16="http://schemas.microsoft.com/office/drawing/2014/main" xmlns="" id="{0D06F74A-4E72-4DBB-AA8C-14FE00347035}"/>
                  </a:ext>
                </a:extLst>
              </p:cNvPr>
              <p:cNvPicPr>
                <a:picLocks noChangeAspect="1"/>
              </p:cNvPicPr>
              <p:nvPr/>
            </p:nvPicPr>
            <p:blipFill>
              <a:blip r:embed="rId7" cstate="screen"/>
              <a:stretch>
                <a:fillRect/>
              </a:stretch>
            </p:blipFill>
            <p:spPr>
              <a:xfrm>
                <a:off x="3498586" y="1950232"/>
                <a:ext cx="275027" cy="275027"/>
              </a:xfrm>
              <a:prstGeom prst="rect">
                <a:avLst/>
              </a:prstGeom>
            </p:spPr>
          </p:pic>
          <p:sp>
            <p:nvSpPr>
              <p:cNvPr id="616" name="Rectangle 70">
                <a:extLst>
                  <a:ext uri="{FF2B5EF4-FFF2-40B4-BE49-F238E27FC236}">
                    <a16:creationId xmlns:a16="http://schemas.microsoft.com/office/drawing/2014/main" xmlns="" id="{FCECE2C9-4687-458C-915B-B81534C21954}"/>
                  </a:ext>
                </a:extLst>
              </p:cNvPr>
              <p:cNvSpPr>
                <a:spLocks noChangeArrowheads="1"/>
              </p:cNvSpPr>
              <p:nvPr/>
            </p:nvSpPr>
            <p:spPr bwMode="auto">
              <a:xfrm>
                <a:off x="3099940" y="2241818"/>
                <a:ext cx="1066900" cy="13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000000"/>
                    </a:solidFill>
                    <a:effectLst/>
                    <a:uLnTx/>
                    <a:uFillTx/>
                    <a:latin typeface="Arial" panose="020B0604020202020204"/>
                  </a:rPr>
                  <a:t>Tự</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động</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hóa</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tiếp</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thị</a:t>
                </a:r>
                <a:r>
                  <a:rPr kumimoji="0" lang="en-US" altLang="de-DE" sz="600" b="0" i="0" u="none" strike="noStrike" kern="0" cap="none" spc="0" normalizeH="0" baseline="0" noProof="0">
                    <a:ln>
                      <a:noFill/>
                    </a:ln>
                    <a:solidFill>
                      <a:srgbClr val="000000"/>
                    </a:solidFill>
                    <a:effectLst/>
                    <a:uLnTx/>
                    <a:uFillTx/>
                    <a:latin typeface="Arial" panose="020B0604020202020204"/>
                  </a:rPr>
                  <a:t> </a:t>
                </a:r>
              </a:p>
            </p:txBody>
          </p:sp>
        </p:grpSp>
        <p:grpSp>
          <p:nvGrpSpPr>
            <p:cNvPr id="348" name="Group 347">
              <a:extLst>
                <a:ext uri="{FF2B5EF4-FFF2-40B4-BE49-F238E27FC236}">
                  <a16:creationId xmlns:a16="http://schemas.microsoft.com/office/drawing/2014/main" xmlns="" id="{7F16D047-F3B9-4145-A1C9-9B2908FF0759}"/>
                </a:ext>
              </a:extLst>
            </p:cNvPr>
            <p:cNvGrpSpPr/>
            <p:nvPr/>
          </p:nvGrpSpPr>
          <p:grpSpPr>
            <a:xfrm>
              <a:off x="5008391" y="2673894"/>
              <a:ext cx="791846" cy="303278"/>
              <a:chOff x="4428495" y="2324897"/>
              <a:chExt cx="916477" cy="350537"/>
            </a:xfrm>
          </p:grpSpPr>
          <p:pic>
            <p:nvPicPr>
              <p:cNvPr id="613" name="Picture 612">
                <a:extLst>
                  <a:ext uri="{FF2B5EF4-FFF2-40B4-BE49-F238E27FC236}">
                    <a16:creationId xmlns:a16="http://schemas.microsoft.com/office/drawing/2014/main" xmlns="" id="{61217C3C-D096-4CFB-AB36-E0EBF1F171C0}"/>
                  </a:ext>
                </a:extLst>
              </p:cNvPr>
              <p:cNvPicPr>
                <a:picLocks noChangeAspect="1"/>
              </p:cNvPicPr>
              <p:nvPr/>
            </p:nvPicPr>
            <p:blipFill>
              <a:blip r:embed="rId8" cstate="screen"/>
              <a:stretch>
                <a:fillRect/>
              </a:stretch>
            </p:blipFill>
            <p:spPr>
              <a:xfrm>
                <a:off x="4768253" y="2324897"/>
                <a:ext cx="237217" cy="237217"/>
              </a:xfrm>
              <a:prstGeom prst="rect">
                <a:avLst/>
              </a:prstGeom>
            </p:spPr>
          </p:pic>
          <p:sp>
            <p:nvSpPr>
              <p:cNvPr id="614" name="Rectangle 70">
                <a:extLst>
                  <a:ext uri="{FF2B5EF4-FFF2-40B4-BE49-F238E27FC236}">
                    <a16:creationId xmlns:a16="http://schemas.microsoft.com/office/drawing/2014/main" xmlns="" id="{BD1F3132-47D6-4E8D-A2F5-8DC1F9BDE2B8}"/>
                  </a:ext>
                </a:extLst>
              </p:cNvPr>
              <p:cNvSpPr>
                <a:spLocks noChangeArrowheads="1"/>
              </p:cNvSpPr>
              <p:nvPr/>
            </p:nvSpPr>
            <p:spPr bwMode="auto">
              <a:xfrm>
                <a:off x="4428495" y="2568713"/>
                <a:ext cx="916477" cy="10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000000"/>
                    </a:solidFill>
                    <a:effectLst/>
                    <a:uLnTx/>
                    <a:uFillTx/>
                    <a:latin typeface="Arial" panose="020B0604020202020204"/>
                  </a:rPr>
                  <a:t>Công</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cụ</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báo</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cáo</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349" name="Group 348">
              <a:extLst>
                <a:ext uri="{FF2B5EF4-FFF2-40B4-BE49-F238E27FC236}">
                  <a16:creationId xmlns:a16="http://schemas.microsoft.com/office/drawing/2014/main" xmlns="" id="{F3F844C8-888F-415D-BB25-896AA39971E5}"/>
                </a:ext>
              </a:extLst>
            </p:cNvPr>
            <p:cNvGrpSpPr/>
            <p:nvPr/>
          </p:nvGrpSpPr>
          <p:grpSpPr>
            <a:xfrm>
              <a:off x="6910450" y="2828599"/>
              <a:ext cx="791844" cy="339633"/>
              <a:chOff x="4370442" y="2010023"/>
              <a:chExt cx="916477" cy="393344"/>
            </a:xfrm>
          </p:grpSpPr>
          <p:pic>
            <p:nvPicPr>
              <p:cNvPr id="611" name="Picture 610">
                <a:extLst>
                  <a:ext uri="{FF2B5EF4-FFF2-40B4-BE49-F238E27FC236}">
                    <a16:creationId xmlns:a16="http://schemas.microsoft.com/office/drawing/2014/main" xmlns="" id="{66266324-6790-48F9-A632-E843E35AE756}"/>
                  </a:ext>
                </a:extLst>
              </p:cNvPr>
              <p:cNvPicPr>
                <a:picLocks noChangeAspect="1"/>
              </p:cNvPicPr>
              <p:nvPr/>
            </p:nvPicPr>
            <p:blipFill>
              <a:blip r:embed="rId9" cstate="screen">
                <a:grayscl/>
              </a:blip>
              <a:stretch>
                <a:fillRect/>
              </a:stretch>
            </p:blipFill>
            <p:spPr>
              <a:xfrm>
                <a:off x="4700048" y="2010023"/>
                <a:ext cx="265054" cy="265054"/>
              </a:xfrm>
              <a:prstGeom prst="rect">
                <a:avLst/>
              </a:prstGeom>
            </p:spPr>
          </p:pic>
          <p:sp>
            <p:nvSpPr>
              <p:cNvPr id="612" name="Rectangle 70">
                <a:extLst>
                  <a:ext uri="{FF2B5EF4-FFF2-40B4-BE49-F238E27FC236}">
                    <a16:creationId xmlns:a16="http://schemas.microsoft.com/office/drawing/2014/main" xmlns="" id="{CDD049E7-5251-44FB-A647-C18C66C5B4B7}"/>
                  </a:ext>
                </a:extLst>
              </p:cNvPr>
              <p:cNvSpPr>
                <a:spLocks noChangeArrowheads="1"/>
              </p:cNvSpPr>
              <p:nvPr/>
            </p:nvSpPr>
            <p:spPr bwMode="auto">
              <a:xfrm>
                <a:off x="4370442" y="2296432"/>
                <a:ext cx="916477" cy="10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a:ln>
                      <a:noFill/>
                    </a:ln>
                    <a:solidFill>
                      <a:srgbClr val="000000"/>
                    </a:solidFill>
                    <a:effectLst/>
                    <a:uLnTx/>
                    <a:uFillTx/>
                    <a:latin typeface="Arial" panose="020B0604020202020204"/>
                  </a:rPr>
                  <a:t>Antivirus</a:t>
                </a:r>
              </a:p>
            </p:txBody>
          </p:sp>
        </p:grpSp>
        <p:grpSp>
          <p:nvGrpSpPr>
            <p:cNvPr id="350" name="Group 349">
              <a:extLst>
                <a:ext uri="{FF2B5EF4-FFF2-40B4-BE49-F238E27FC236}">
                  <a16:creationId xmlns:a16="http://schemas.microsoft.com/office/drawing/2014/main" xmlns="" id="{8EBE2E98-A106-4C9F-8BCA-A0A7C11DA6DB}"/>
                </a:ext>
              </a:extLst>
            </p:cNvPr>
            <p:cNvGrpSpPr/>
            <p:nvPr/>
          </p:nvGrpSpPr>
          <p:grpSpPr>
            <a:xfrm>
              <a:off x="7467206" y="2312047"/>
              <a:ext cx="670055" cy="366320"/>
              <a:chOff x="3647234" y="2921650"/>
              <a:chExt cx="775269" cy="423949"/>
            </a:xfrm>
          </p:grpSpPr>
          <p:sp>
            <p:nvSpPr>
              <p:cNvPr id="609" name="Freeform 46">
                <a:extLst>
                  <a:ext uri="{FF2B5EF4-FFF2-40B4-BE49-F238E27FC236}">
                    <a16:creationId xmlns:a16="http://schemas.microsoft.com/office/drawing/2014/main" xmlns="" id="{829417BE-5D0A-48EE-80D0-67346A5F97E7}"/>
                  </a:ext>
                </a:extLst>
              </p:cNvPr>
              <p:cNvSpPr>
                <a:spLocks noEditPoints="1"/>
              </p:cNvSpPr>
              <p:nvPr/>
            </p:nvSpPr>
            <p:spPr bwMode="auto">
              <a:xfrm>
                <a:off x="3794497" y="2921650"/>
                <a:ext cx="375529" cy="258642"/>
              </a:xfrm>
              <a:custGeom>
                <a:avLst/>
                <a:gdLst>
                  <a:gd name="T0" fmla="*/ 64 w 128"/>
                  <a:gd name="T1" fmla="*/ 36 h 88"/>
                  <a:gd name="T2" fmla="*/ 44 w 128"/>
                  <a:gd name="T3" fmla="*/ 60 h 88"/>
                  <a:gd name="T4" fmla="*/ 56 w 128"/>
                  <a:gd name="T5" fmla="*/ 60 h 88"/>
                  <a:gd name="T6" fmla="*/ 56 w 128"/>
                  <a:gd name="T7" fmla="*/ 88 h 88"/>
                  <a:gd name="T8" fmla="*/ 72 w 128"/>
                  <a:gd name="T9" fmla="*/ 88 h 88"/>
                  <a:gd name="T10" fmla="*/ 72 w 128"/>
                  <a:gd name="T11" fmla="*/ 60 h 88"/>
                  <a:gd name="T12" fmla="*/ 84 w 128"/>
                  <a:gd name="T13" fmla="*/ 60 h 88"/>
                  <a:gd name="T14" fmla="*/ 64 w 128"/>
                  <a:gd name="T15" fmla="*/ 36 h 88"/>
                  <a:gd name="T16" fmla="*/ 110 w 128"/>
                  <a:gd name="T17" fmla="*/ 33 h 88"/>
                  <a:gd name="T18" fmla="*/ 86 w 128"/>
                  <a:gd name="T19" fmla="*/ 16 h 88"/>
                  <a:gd name="T20" fmla="*/ 79 w 128"/>
                  <a:gd name="T21" fmla="*/ 17 h 88"/>
                  <a:gd name="T22" fmla="*/ 48 w 128"/>
                  <a:gd name="T23" fmla="*/ 0 h 88"/>
                  <a:gd name="T24" fmla="*/ 12 w 128"/>
                  <a:gd name="T25" fmla="*/ 35 h 88"/>
                  <a:gd name="T26" fmla="*/ 0 w 128"/>
                  <a:gd name="T27" fmla="*/ 56 h 88"/>
                  <a:gd name="T28" fmla="*/ 24 w 128"/>
                  <a:gd name="T29" fmla="*/ 80 h 88"/>
                  <a:gd name="T30" fmla="*/ 48 w 128"/>
                  <a:gd name="T31" fmla="*/ 80 h 88"/>
                  <a:gd name="T32" fmla="*/ 48 w 128"/>
                  <a:gd name="T33" fmla="*/ 72 h 88"/>
                  <a:gd name="T34" fmla="*/ 24 w 128"/>
                  <a:gd name="T35" fmla="*/ 72 h 88"/>
                  <a:gd name="T36" fmla="*/ 8 w 128"/>
                  <a:gd name="T37" fmla="*/ 56 h 88"/>
                  <a:gd name="T38" fmla="*/ 20 w 128"/>
                  <a:gd name="T39" fmla="*/ 40 h 88"/>
                  <a:gd name="T40" fmla="*/ 20 w 128"/>
                  <a:gd name="T41" fmla="*/ 36 h 88"/>
                  <a:gd name="T42" fmla="*/ 48 w 128"/>
                  <a:gd name="T43" fmla="*/ 8 h 88"/>
                  <a:gd name="T44" fmla="*/ 75 w 128"/>
                  <a:gd name="T45" fmla="*/ 28 h 88"/>
                  <a:gd name="T46" fmla="*/ 86 w 128"/>
                  <a:gd name="T47" fmla="*/ 24 h 88"/>
                  <a:gd name="T48" fmla="*/ 104 w 128"/>
                  <a:gd name="T49" fmla="*/ 40 h 88"/>
                  <a:gd name="T50" fmla="*/ 104 w 128"/>
                  <a:gd name="T51" fmla="*/ 40 h 88"/>
                  <a:gd name="T52" fmla="*/ 120 w 128"/>
                  <a:gd name="T53" fmla="*/ 56 h 88"/>
                  <a:gd name="T54" fmla="*/ 104 w 128"/>
                  <a:gd name="T55" fmla="*/ 72 h 88"/>
                  <a:gd name="T56" fmla="*/ 80 w 128"/>
                  <a:gd name="T57" fmla="*/ 72 h 88"/>
                  <a:gd name="T58" fmla="*/ 80 w 128"/>
                  <a:gd name="T59" fmla="*/ 80 h 88"/>
                  <a:gd name="T60" fmla="*/ 104 w 128"/>
                  <a:gd name="T61" fmla="*/ 80 h 88"/>
                  <a:gd name="T62" fmla="*/ 128 w 128"/>
                  <a:gd name="T63" fmla="*/ 56 h 88"/>
                  <a:gd name="T64" fmla="*/ 110 w 128"/>
                  <a:gd name="T65" fmla="*/ 3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88">
                    <a:moveTo>
                      <a:pt x="64" y="36"/>
                    </a:moveTo>
                    <a:cubicBezTo>
                      <a:pt x="44" y="60"/>
                      <a:pt x="44" y="60"/>
                      <a:pt x="44" y="60"/>
                    </a:cubicBezTo>
                    <a:cubicBezTo>
                      <a:pt x="56" y="60"/>
                      <a:pt x="56" y="60"/>
                      <a:pt x="56" y="60"/>
                    </a:cubicBezTo>
                    <a:cubicBezTo>
                      <a:pt x="56" y="88"/>
                      <a:pt x="56" y="88"/>
                      <a:pt x="56" y="88"/>
                    </a:cubicBezTo>
                    <a:cubicBezTo>
                      <a:pt x="72" y="88"/>
                      <a:pt x="72" y="88"/>
                      <a:pt x="72" y="88"/>
                    </a:cubicBezTo>
                    <a:cubicBezTo>
                      <a:pt x="72" y="60"/>
                      <a:pt x="72" y="60"/>
                      <a:pt x="72" y="60"/>
                    </a:cubicBezTo>
                    <a:cubicBezTo>
                      <a:pt x="84" y="60"/>
                      <a:pt x="84" y="60"/>
                      <a:pt x="84" y="60"/>
                    </a:cubicBezTo>
                    <a:lnTo>
                      <a:pt x="64" y="36"/>
                    </a:lnTo>
                    <a:close/>
                    <a:moveTo>
                      <a:pt x="110" y="33"/>
                    </a:moveTo>
                    <a:cubicBezTo>
                      <a:pt x="107" y="23"/>
                      <a:pt x="97" y="16"/>
                      <a:pt x="86" y="16"/>
                    </a:cubicBezTo>
                    <a:cubicBezTo>
                      <a:pt x="83" y="16"/>
                      <a:pt x="81" y="16"/>
                      <a:pt x="79" y="17"/>
                    </a:cubicBezTo>
                    <a:cubicBezTo>
                      <a:pt x="72" y="7"/>
                      <a:pt x="61" y="0"/>
                      <a:pt x="48" y="0"/>
                    </a:cubicBezTo>
                    <a:cubicBezTo>
                      <a:pt x="28" y="0"/>
                      <a:pt x="12" y="16"/>
                      <a:pt x="12" y="35"/>
                    </a:cubicBezTo>
                    <a:cubicBezTo>
                      <a:pt x="5" y="39"/>
                      <a:pt x="0" y="47"/>
                      <a:pt x="0" y="56"/>
                    </a:cubicBezTo>
                    <a:cubicBezTo>
                      <a:pt x="0" y="69"/>
                      <a:pt x="11" y="80"/>
                      <a:pt x="24" y="80"/>
                    </a:cubicBezTo>
                    <a:cubicBezTo>
                      <a:pt x="48" y="80"/>
                      <a:pt x="48" y="80"/>
                      <a:pt x="48" y="80"/>
                    </a:cubicBezTo>
                    <a:cubicBezTo>
                      <a:pt x="48" y="72"/>
                      <a:pt x="48" y="72"/>
                      <a:pt x="48" y="72"/>
                    </a:cubicBezTo>
                    <a:cubicBezTo>
                      <a:pt x="24" y="72"/>
                      <a:pt x="24" y="72"/>
                      <a:pt x="24" y="72"/>
                    </a:cubicBezTo>
                    <a:cubicBezTo>
                      <a:pt x="15" y="72"/>
                      <a:pt x="8" y="65"/>
                      <a:pt x="8" y="56"/>
                    </a:cubicBezTo>
                    <a:cubicBezTo>
                      <a:pt x="8" y="48"/>
                      <a:pt x="13" y="42"/>
                      <a:pt x="20" y="40"/>
                    </a:cubicBezTo>
                    <a:cubicBezTo>
                      <a:pt x="20" y="39"/>
                      <a:pt x="20" y="38"/>
                      <a:pt x="20" y="36"/>
                    </a:cubicBezTo>
                    <a:cubicBezTo>
                      <a:pt x="20" y="21"/>
                      <a:pt x="33" y="8"/>
                      <a:pt x="48" y="8"/>
                    </a:cubicBezTo>
                    <a:cubicBezTo>
                      <a:pt x="61" y="8"/>
                      <a:pt x="71" y="16"/>
                      <a:pt x="75" y="28"/>
                    </a:cubicBezTo>
                    <a:cubicBezTo>
                      <a:pt x="78" y="25"/>
                      <a:pt x="82" y="24"/>
                      <a:pt x="86" y="24"/>
                    </a:cubicBezTo>
                    <a:cubicBezTo>
                      <a:pt x="95" y="24"/>
                      <a:pt x="103" y="31"/>
                      <a:pt x="104" y="40"/>
                    </a:cubicBezTo>
                    <a:cubicBezTo>
                      <a:pt x="104" y="40"/>
                      <a:pt x="104" y="40"/>
                      <a:pt x="104" y="40"/>
                    </a:cubicBezTo>
                    <a:cubicBezTo>
                      <a:pt x="113" y="40"/>
                      <a:pt x="120" y="47"/>
                      <a:pt x="120" y="56"/>
                    </a:cubicBezTo>
                    <a:cubicBezTo>
                      <a:pt x="120" y="65"/>
                      <a:pt x="113" y="72"/>
                      <a:pt x="104" y="72"/>
                    </a:cubicBezTo>
                    <a:cubicBezTo>
                      <a:pt x="80" y="72"/>
                      <a:pt x="80" y="72"/>
                      <a:pt x="80" y="72"/>
                    </a:cubicBezTo>
                    <a:cubicBezTo>
                      <a:pt x="80" y="80"/>
                      <a:pt x="80" y="80"/>
                      <a:pt x="80" y="80"/>
                    </a:cubicBezTo>
                    <a:cubicBezTo>
                      <a:pt x="104" y="80"/>
                      <a:pt x="104" y="80"/>
                      <a:pt x="104" y="80"/>
                    </a:cubicBezTo>
                    <a:cubicBezTo>
                      <a:pt x="117" y="80"/>
                      <a:pt x="128" y="69"/>
                      <a:pt x="128" y="56"/>
                    </a:cubicBezTo>
                    <a:cubicBezTo>
                      <a:pt x="128" y="45"/>
                      <a:pt x="121" y="36"/>
                      <a:pt x="110" y="3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610" name="Rectangle 609">
                <a:extLst>
                  <a:ext uri="{FF2B5EF4-FFF2-40B4-BE49-F238E27FC236}">
                    <a16:creationId xmlns:a16="http://schemas.microsoft.com/office/drawing/2014/main" xmlns="" id="{2AB7C54B-28AF-453C-8280-C5D94ECF6E86}"/>
                  </a:ext>
                </a:extLst>
              </p:cNvPr>
              <p:cNvSpPr/>
              <p:nvPr/>
            </p:nvSpPr>
            <p:spPr>
              <a:xfrm>
                <a:off x="3647234" y="3238741"/>
                <a:ext cx="775269" cy="106858"/>
              </a:xfrm>
              <a:prstGeom prst="rect">
                <a:avLst/>
              </a:prstGeom>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rPr>
                  <a:t>Điện</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toán</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đám</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mây</a:t>
                </a:r>
                <a:endParaRPr kumimoji="0" lang="en-US" sz="600" b="0" i="0" u="none" strike="noStrike" kern="0" cap="none" spc="0" normalizeH="0" baseline="0" noProof="0">
                  <a:ln>
                    <a:noFill/>
                  </a:ln>
                  <a:solidFill>
                    <a:srgbClr val="000000"/>
                  </a:solidFill>
                  <a:effectLst/>
                  <a:uLnTx/>
                  <a:uFillTx/>
                  <a:latin typeface="Arial" panose="020B0604020202020204"/>
                </a:endParaRPr>
              </a:p>
            </p:txBody>
          </p:sp>
        </p:grpSp>
        <p:grpSp>
          <p:nvGrpSpPr>
            <p:cNvPr id="351" name="Group 350">
              <a:extLst>
                <a:ext uri="{FF2B5EF4-FFF2-40B4-BE49-F238E27FC236}">
                  <a16:creationId xmlns:a16="http://schemas.microsoft.com/office/drawing/2014/main" xmlns="" id="{B4FF68A9-5F5A-4223-95FC-4C9841D7BE16}"/>
                </a:ext>
              </a:extLst>
            </p:cNvPr>
            <p:cNvGrpSpPr/>
            <p:nvPr/>
          </p:nvGrpSpPr>
          <p:grpSpPr>
            <a:xfrm>
              <a:off x="4188805" y="4698833"/>
              <a:ext cx="566419" cy="487653"/>
              <a:chOff x="4635688" y="2324897"/>
              <a:chExt cx="655320" cy="564420"/>
            </a:xfrm>
          </p:grpSpPr>
          <p:pic>
            <p:nvPicPr>
              <p:cNvPr id="607" name="Picture 606">
                <a:extLst>
                  <a:ext uri="{FF2B5EF4-FFF2-40B4-BE49-F238E27FC236}">
                    <a16:creationId xmlns:a16="http://schemas.microsoft.com/office/drawing/2014/main" xmlns="" id="{B139BA95-A98B-4A17-BBDB-862393DF636D}"/>
                  </a:ext>
                </a:extLst>
              </p:cNvPr>
              <p:cNvPicPr>
                <a:picLocks noChangeAspect="1"/>
              </p:cNvPicPr>
              <p:nvPr/>
            </p:nvPicPr>
            <p:blipFill>
              <a:blip r:embed="rId8" cstate="screen"/>
              <a:stretch>
                <a:fillRect/>
              </a:stretch>
            </p:blipFill>
            <p:spPr>
              <a:xfrm>
                <a:off x="4844740" y="2324897"/>
                <a:ext cx="237217" cy="237217"/>
              </a:xfrm>
              <a:prstGeom prst="rect">
                <a:avLst/>
              </a:prstGeom>
            </p:spPr>
          </p:pic>
          <p:sp>
            <p:nvSpPr>
              <p:cNvPr id="608" name="Rectangle 70">
                <a:extLst>
                  <a:ext uri="{FF2B5EF4-FFF2-40B4-BE49-F238E27FC236}">
                    <a16:creationId xmlns:a16="http://schemas.microsoft.com/office/drawing/2014/main" xmlns="" id="{B94C0368-21BD-4744-BF47-C5AB6C2DC16D}"/>
                  </a:ext>
                </a:extLst>
              </p:cNvPr>
              <p:cNvSpPr>
                <a:spLocks noChangeArrowheads="1"/>
              </p:cNvSpPr>
              <p:nvPr/>
            </p:nvSpPr>
            <p:spPr bwMode="auto">
              <a:xfrm>
                <a:off x="4635688" y="2568713"/>
                <a:ext cx="655320" cy="32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000000"/>
                    </a:solidFill>
                    <a:effectLst/>
                    <a:uLnTx/>
                    <a:uFillTx/>
                    <a:latin typeface="Arial" panose="020B0604020202020204"/>
                  </a:rPr>
                  <a:t>Công</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cụ</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giám</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sát</a:t>
                </a:r>
                <a:r>
                  <a:rPr kumimoji="0" lang="en-US" altLang="de-DE" sz="600" b="0" i="0" u="none" strike="noStrike" kern="0" cap="none" spc="0" normalizeH="0" baseline="0" noProof="0">
                    <a:ln>
                      <a:noFill/>
                    </a:ln>
                    <a:solidFill>
                      <a:srgbClr val="000000"/>
                    </a:solidFill>
                    <a:effectLst/>
                    <a:uLnTx/>
                    <a:uFillTx/>
                    <a:latin typeface="Arial" panose="020B0604020202020204"/>
                  </a:rPr>
                  <a:t> an </a:t>
                </a:r>
                <a:r>
                  <a:rPr kumimoji="0" lang="en-US" altLang="de-DE" sz="600" b="0" i="0" u="none" strike="noStrike" kern="0" cap="none" spc="0" normalizeH="0" baseline="0" noProof="0" err="1">
                    <a:ln>
                      <a:noFill/>
                    </a:ln>
                    <a:solidFill>
                      <a:srgbClr val="000000"/>
                    </a:solidFill>
                    <a:effectLst/>
                    <a:uLnTx/>
                    <a:uFillTx/>
                    <a:latin typeface="Arial" panose="020B0604020202020204"/>
                  </a:rPr>
                  <a:t>ninh</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mạng</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352" name="Group 351">
              <a:extLst>
                <a:ext uri="{FF2B5EF4-FFF2-40B4-BE49-F238E27FC236}">
                  <a16:creationId xmlns:a16="http://schemas.microsoft.com/office/drawing/2014/main" xmlns="" id="{83C3582E-4D4A-4EE0-8432-67D7A6AE7698}"/>
                </a:ext>
              </a:extLst>
            </p:cNvPr>
            <p:cNvGrpSpPr/>
            <p:nvPr/>
          </p:nvGrpSpPr>
          <p:grpSpPr>
            <a:xfrm>
              <a:off x="7872884" y="3002832"/>
              <a:ext cx="606424" cy="392002"/>
              <a:chOff x="6700140" y="1644790"/>
              <a:chExt cx="701957" cy="453304"/>
            </a:xfrm>
          </p:grpSpPr>
          <p:pic>
            <p:nvPicPr>
              <p:cNvPr id="605" name="Picture 604">
                <a:extLst>
                  <a:ext uri="{FF2B5EF4-FFF2-40B4-BE49-F238E27FC236}">
                    <a16:creationId xmlns:a16="http://schemas.microsoft.com/office/drawing/2014/main" xmlns="" id="{0A4085CE-57C1-451E-B6FA-A8A115E73DEA}"/>
                  </a:ext>
                </a:extLst>
              </p:cNvPr>
              <p:cNvPicPr>
                <a:picLocks noChangeAspect="1"/>
              </p:cNvPicPr>
              <p:nvPr/>
            </p:nvPicPr>
            <p:blipFill>
              <a:blip r:embed="rId10" cstate="screen"/>
              <a:stretch>
                <a:fillRect/>
              </a:stretch>
            </p:blipFill>
            <p:spPr>
              <a:xfrm>
                <a:off x="6927136" y="1644790"/>
                <a:ext cx="247965" cy="247965"/>
              </a:xfrm>
              <a:prstGeom prst="rect">
                <a:avLst/>
              </a:prstGeom>
            </p:spPr>
          </p:pic>
          <p:sp>
            <p:nvSpPr>
              <p:cNvPr id="606" name="Rectangle 70">
                <a:extLst>
                  <a:ext uri="{FF2B5EF4-FFF2-40B4-BE49-F238E27FC236}">
                    <a16:creationId xmlns:a16="http://schemas.microsoft.com/office/drawing/2014/main" xmlns="" id="{214A7B44-EAE6-4B6A-93F2-8C9940CB4A76}"/>
                  </a:ext>
                </a:extLst>
              </p:cNvPr>
              <p:cNvSpPr>
                <a:spLocks noChangeArrowheads="1"/>
              </p:cNvSpPr>
              <p:nvPr/>
            </p:nvSpPr>
            <p:spPr bwMode="auto">
              <a:xfrm>
                <a:off x="6700140" y="1884550"/>
                <a:ext cx="701957" cy="21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000000"/>
                    </a:solidFill>
                    <a:effectLst/>
                    <a:uLnTx/>
                    <a:uFillTx/>
                    <a:latin typeface="Arial" panose="020B0604020202020204"/>
                  </a:rPr>
                  <a:t>Báo</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cáo</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thuế</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bảo</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hiểm</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xã</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hội</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353" name="Group 352">
              <a:extLst>
                <a:ext uri="{FF2B5EF4-FFF2-40B4-BE49-F238E27FC236}">
                  <a16:creationId xmlns:a16="http://schemas.microsoft.com/office/drawing/2014/main" xmlns="" id="{32E139E7-D245-496F-8D29-844081FC1751}"/>
                </a:ext>
              </a:extLst>
            </p:cNvPr>
            <p:cNvGrpSpPr/>
            <p:nvPr/>
          </p:nvGrpSpPr>
          <p:grpSpPr>
            <a:xfrm>
              <a:off x="6921303" y="3727058"/>
              <a:ext cx="692786" cy="259175"/>
              <a:chOff x="7528978" y="3490539"/>
              <a:chExt cx="1060520" cy="397025"/>
            </a:xfrm>
          </p:grpSpPr>
          <p:pic>
            <p:nvPicPr>
              <p:cNvPr id="603" name="Picture 602">
                <a:extLst>
                  <a:ext uri="{FF2B5EF4-FFF2-40B4-BE49-F238E27FC236}">
                    <a16:creationId xmlns:a16="http://schemas.microsoft.com/office/drawing/2014/main" xmlns="" id="{A5146B8F-D4A8-4B0C-8A7D-AFB172962B2E}"/>
                  </a:ext>
                </a:extLst>
              </p:cNvPr>
              <p:cNvPicPr>
                <a:picLocks noChangeAspect="1"/>
              </p:cNvPicPr>
              <p:nvPr/>
            </p:nvPicPr>
            <p:blipFill>
              <a:blip r:embed="rId4" cstate="screen"/>
              <a:stretch>
                <a:fillRect/>
              </a:stretch>
            </p:blipFill>
            <p:spPr>
              <a:xfrm>
                <a:off x="7939213" y="3490539"/>
                <a:ext cx="240050" cy="240049"/>
              </a:xfrm>
              <a:prstGeom prst="rect">
                <a:avLst/>
              </a:prstGeom>
            </p:spPr>
          </p:pic>
          <p:sp>
            <p:nvSpPr>
              <p:cNvPr id="604" name="Rectangle 70">
                <a:extLst>
                  <a:ext uri="{FF2B5EF4-FFF2-40B4-BE49-F238E27FC236}">
                    <a16:creationId xmlns:a16="http://schemas.microsoft.com/office/drawing/2014/main" xmlns="" id="{1604C651-ABAF-42A0-95AE-440DBB856C1D}"/>
                  </a:ext>
                </a:extLst>
              </p:cNvPr>
              <p:cNvSpPr>
                <a:spLocks noChangeArrowheads="1"/>
              </p:cNvSpPr>
              <p:nvPr/>
            </p:nvSpPr>
            <p:spPr bwMode="auto">
              <a:xfrm>
                <a:off x="7528978" y="3746121"/>
                <a:ext cx="1060520" cy="14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000000"/>
                    </a:solidFill>
                    <a:effectLst/>
                    <a:uLnTx/>
                    <a:uFillTx/>
                    <a:latin typeface="Arial" panose="020B0604020202020204"/>
                  </a:rPr>
                  <a:t>Quản</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trị</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kế</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hoạch</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354" name="Group 353">
              <a:extLst>
                <a:ext uri="{FF2B5EF4-FFF2-40B4-BE49-F238E27FC236}">
                  <a16:creationId xmlns:a16="http://schemas.microsoft.com/office/drawing/2014/main" xmlns="" id="{84C2630E-246E-4AC4-AD70-6EED735EAC0B}"/>
                </a:ext>
              </a:extLst>
            </p:cNvPr>
            <p:cNvGrpSpPr/>
            <p:nvPr/>
          </p:nvGrpSpPr>
          <p:grpSpPr>
            <a:xfrm>
              <a:off x="6098535" y="4510464"/>
              <a:ext cx="558800" cy="631616"/>
              <a:chOff x="5124169" y="2756187"/>
              <a:chExt cx="862736" cy="975128"/>
            </a:xfrm>
          </p:grpSpPr>
          <p:sp>
            <p:nvSpPr>
              <p:cNvPr id="601" name="Rectangle 70">
                <a:extLst>
                  <a:ext uri="{FF2B5EF4-FFF2-40B4-BE49-F238E27FC236}">
                    <a16:creationId xmlns:a16="http://schemas.microsoft.com/office/drawing/2014/main" xmlns="" id="{B8DDF4B3-29BD-43EF-9456-C1510CA924DF}"/>
                  </a:ext>
                </a:extLst>
              </p:cNvPr>
              <p:cNvSpPr>
                <a:spLocks noChangeArrowheads="1"/>
              </p:cNvSpPr>
              <p:nvPr/>
            </p:nvSpPr>
            <p:spPr bwMode="auto">
              <a:xfrm>
                <a:off x="5124169" y="3018568"/>
                <a:ext cx="862736" cy="71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000000"/>
                    </a:solidFill>
                    <a:effectLst/>
                    <a:uLnTx/>
                    <a:uFillTx/>
                    <a:latin typeface="Arial" panose="020B0604020202020204"/>
                  </a:rPr>
                  <a:t>Nâng</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cấp</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phần</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mềm</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kế</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toán</a:t>
                </a:r>
                <a:r>
                  <a:rPr kumimoji="0" lang="en-US" altLang="de-DE" sz="600" b="0" i="0" u="none" strike="noStrike" kern="0" cap="none" spc="0" normalizeH="0" baseline="0" noProof="0">
                    <a:ln>
                      <a:noFill/>
                    </a:ln>
                    <a:solidFill>
                      <a:srgbClr val="000000"/>
                    </a:solidFill>
                    <a:effectLst/>
                    <a:uLnTx/>
                    <a:uFillTx/>
                    <a:latin typeface="Arial" panose="020B0604020202020204"/>
                  </a:rPr>
                  <a:t> &amp; </a:t>
                </a:r>
                <a:r>
                  <a:rPr kumimoji="0" lang="en-US" altLang="de-DE" sz="600" b="0" i="0" u="none" strike="noStrike" kern="0" cap="none" spc="0" normalizeH="0" baseline="0" noProof="0" err="1">
                    <a:ln>
                      <a:noFill/>
                    </a:ln>
                    <a:solidFill>
                      <a:srgbClr val="000000"/>
                    </a:solidFill>
                    <a:effectLst/>
                    <a:uLnTx/>
                    <a:uFillTx/>
                    <a:latin typeface="Arial" panose="020B0604020202020204"/>
                  </a:rPr>
                  <a:t>Hệ</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thống</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báo</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cáo</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tài</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chính</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hợp</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nhất</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pic>
            <p:nvPicPr>
              <p:cNvPr id="602" name="Picture 601">
                <a:extLst>
                  <a:ext uri="{FF2B5EF4-FFF2-40B4-BE49-F238E27FC236}">
                    <a16:creationId xmlns:a16="http://schemas.microsoft.com/office/drawing/2014/main" xmlns="" id="{25CE55FE-86CA-47E1-B13A-C83723FB12D9}"/>
                  </a:ext>
                </a:extLst>
              </p:cNvPr>
              <p:cNvPicPr>
                <a:picLocks noChangeAspect="1"/>
              </p:cNvPicPr>
              <p:nvPr/>
            </p:nvPicPr>
            <p:blipFill>
              <a:blip r:embed="rId2" cstate="screen"/>
              <a:stretch>
                <a:fillRect/>
              </a:stretch>
            </p:blipFill>
            <p:spPr>
              <a:xfrm>
                <a:off x="5426602" y="2756187"/>
                <a:ext cx="257871" cy="257872"/>
              </a:xfrm>
              <a:prstGeom prst="rect">
                <a:avLst/>
              </a:prstGeom>
            </p:spPr>
          </p:pic>
        </p:grpSp>
        <p:grpSp>
          <p:nvGrpSpPr>
            <p:cNvPr id="355" name="Group 354">
              <a:extLst>
                <a:ext uri="{FF2B5EF4-FFF2-40B4-BE49-F238E27FC236}">
                  <a16:creationId xmlns:a16="http://schemas.microsoft.com/office/drawing/2014/main" xmlns="" id="{17C697FC-DB54-4265-BA06-D8AD55169706}"/>
                </a:ext>
              </a:extLst>
            </p:cNvPr>
            <p:cNvGrpSpPr/>
            <p:nvPr/>
          </p:nvGrpSpPr>
          <p:grpSpPr>
            <a:xfrm>
              <a:off x="8444231" y="2192963"/>
              <a:ext cx="519430" cy="332683"/>
              <a:chOff x="4632456" y="3765550"/>
              <a:chExt cx="956567" cy="612376"/>
            </a:xfrm>
          </p:grpSpPr>
          <p:sp>
            <p:nvSpPr>
              <p:cNvPr id="599" name="Freeform 150">
                <a:extLst>
                  <a:ext uri="{FF2B5EF4-FFF2-40B4-BE49-F238E27FC236}">
                    <a16:creationId xmlns:a16="http://schemas.microsoft.com/office/drawing/2014/main" xmlns="" id="{DD91B6E1-5429-4652-91EE-E5DFAE840BD6}"/>
                  </a:ext>
                </a:extLst>
              </p:cNvPr>
              <p:cNvSpPr>
                <a:spLocks noEditPoints="1"/>
              </p:cNvSpPr>
              <p:nvPr/>
            </p:nvSpPr>
            <p:spPr bwMode="auto">
              <a:xfrm>
                <a:off x="4864913" y="3765550"/>
                <a:ext cx="491653" cy="268914"/>
              </a:xfrm>
              <a:custGeom>
                <a:avLst/>
                <a:gdLst>
                  <a:gd name="T0" fmla="*/ 3 w 176"/>
                  <a:gd name="T1" fmla="*/ 41 h 96"/>
                  <a:gd name="T2" fmla="*/ 7 w 176"/>
                  <a:gd name="T3" fmla="*/ 31 h 96"/>
                  <a:gd name="T4" fmla="*/ 22 w 176"/>
                  <a:gd name="T5" fmla="*/ 10 h 96"/>
                  <a:gd name="T6" fmla="*/ 40 w 176"/>
                  <a:gd name="T7" fmla="*/ 0 h 96"/>
                  <a:gd name="T8" fmla="*/ 136 w 176"/>
                  <a:gd name="T9" fmla="*/ 0 h 96"/>
                  <a:gd name="T10" fmla="*/ 154 w 176"/>
                  <a:gd name="T11" fmla="*/ 10 h 96"/>
                  <a:gd name="T12" fmla="*/ 168 w 176"/>
                  <a:gd name="T13" fmla="*/ 31 h 96"/>
                  <a:gd name="T14" fmla="*/ 173 w 176"/>
                  <a:gd name="T15" fmla="*/ 41 h 96"/>
                  <a:gd name="T16" fmla="*/ 168 w 176"/>
                  <a:gd name="T17" fmla="*/ 40 h 96"/>
                  <a:gd name="T18" fmla="*/ 8 w 176"/>
                  <a:gd name="T19" fmla="*/ 40 h 96"/>
                  <a:gd name="T20" fmla="*/ 3 w 176"/>
                  <a:gd name="T21" fmla="*/ 41 h 96"/>
                  <a:gd name="T22" fmla="*/ 176 w 176"/>
                  <a:gd name="T23" fmla="*/ 56 h 96"/>
                  <a:gd name="T24" fmla="*/ 176 w 176"/>
                  <a:gd name="T25" fmla="*/ 88 h 96"/>
                  <a:gd name="T26" fmla="*/ 168 w 176"/>
                  <a:gd name="T27" fmla="*/ 96 h 96"/>
                  <a:gd name="T28" fmla="*/ 8 w 176"/>
                  <a:gd name="T29" fmla="*/ 96 h 96"/>
                  <a:gd name="T30" fmla="*/ 0 w 176"/>
                  <a:gd name="T31" fmla="*/ 88 h 96"/>
                  <a:gd name="T32" fmla="*/ 0 w 176"/>
                  <a:gd name="T33" fmla="*/ 56 h 96"/>
                  <a:gd name="T34" fmla="*/ 8 w 176"/>
                  <a:gd name="T35" fmla="*/ 48 h 96"/>
                  <a:gd name="T36" fmla="*/ 168 w 176"/>
                  <a:gd name="T37" fmla="*/ 48 h 96"/>
                  <a:gd name="T38" fmla="*/ 176 w 176"/>
                  <a:gd name="T39" fmla="*/ 56 h 96"/>
                  <a:gd name="T40" fmla="*/ 140 w 176"/>
                  <a:gd name="T41" fmla="*/ 68 h 96"/>
                  <a:gd name="T42" fmla="*/ 136 w 176"/>
                  <a:gd name="T43" fmla="*/ 64 h 96"/>
                  <a:gd name="T44" fmla="*/ 16 w 176"/>
                  <a:gd name="T45" fmla="*/ 64 h 96"/>
                  <a:gd name="T46" fmla="*/ 12 w 176"/>
                  <a:gd name="T47" fmla="*/ 68 h 96"/>
                  <a:gd name="T48" fmla="*/ 16 w 176"/>
                  <a:gd name="T49" fmla="*/ 72 h 96"/>
                  <a:gd name="T50" fmla="*/ 136 w 176"/>
                  <a:gd name="T51" fmla="*/ 72 h 96"/>
                  <a:gd name="T52" fmla="*/ 140 w 176"/>
                  <a:gd name="T53" fmla="*/ 68 h 96"/>
                  <a:gd name="T54" fmla="*/ 164 w 176"/>
                  <a:gd name="T55" fmla="*/ 68 h 96"/>
                  <a:gd name="T56" fmla="*/ 160 w 176"/>
                  <a:gd name="T57" fmla="*/ 64 h 96"/>
                  <a:gd name="T58" fmla="*/ 152 w 176"/>
                  <a:gd name="T59" fmla="*/ 64 h 96"/>
                  <a:gd name="T60" fmla="*/ 148 w 176"/>
                  <a:gd name="T61" fmla="*/ 68 h 96"/>
                  <a:gd name="T62" fmla="*/ 152 w 176"/>
                  <a:gd name="T63" fmla="*/ 72 h 96"/>
                  <a:gd name="T64" fmla="*/ 160 w 176"/>
                  <a:gd name="T65" fmla="*/ 72 h 96"/>
                  <a:gd name="T66" fmla="*/ 164 w 176"/>
                  <a:gd name="T67" fmla="*/ 6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96">
                    <a:moveTo>
                      <a:pt x="3" y="41"/>
                    </a:moveTo>
                    <a:cubicBezTo>
                      <a:pt x="4" y="37"/>
                      <a:pt x="6" y="34"/>
                      <a:pt x="7" y="31"/>
                    </a:cubicBezTo>
                    <a:cubicBezTo>
                      <a:pt x="22" y="10"/>
                      <a:pt x="22" y="10"/>
                      <a:pt x="22" y="10"/>
                    </a:cubicBezTo>
                    <a:cubicBezTo>
                      <a:pt x="25" y="5"/>
                      <a:pt x="34" y="0"/>
                      <a:pt x="40" y="0"/>
                    </a:cubicBezTo>
                    <a:cubicBezTo>
                      <a:pt x="136" y="0"/>
                      <a:pt x="136" y="0"/>
                      <a:pt x="136" y="0"/>
                    </a:cubicBezTo>
                    <a:cubicBezTo>
                      <a:pt x="142" y="0"/>
                      <a:pt x="151" y="5"/>
                      <a:pt x="154" y="10"/>
                    </a:cubicBezTo>
                    <a:cubicBezTo>
                      <a:pt x="168" y="31"/>
                      <a:pt x="168" y="31"/>
                      <a:pt x="168" y="31"/>
                    </a:cubicBezTo>
                    <a:cubicBezTo>
                      <a:pt x="170" y="34"/>
                      <a:pt x="172" y="37"/>
                      <a:pt x="173" y="41"/>
                    </a:cubicBezTo>
                    <a:cubicBezTo>
                      <a:pt x="171" y="41"/>
                      <a:pt x="170" y="40"/>
                      <a:pt x="168" y="40"/>
                    </a:cubicBezTo>
                    <a:cubicBezTo>
                      <a:pt x="8" y="40"/>
                      <a:pt x="8" y="40"/>
                      <a:pt x="8" y="40"/>
                    </a:cubicBezTo>
                    <a:cubicBezTo>
                      <a:pt x="6" y="40"/>
                      <a:pt x="5" y="41"/>
                      <a:pt x="3" y="41"/>
                    </a:cubicBezTo>
                    <a:close/>
                    <a:moveTo>
                      <a:pt x="176" y="56"/>
                    </a:moveTo>
                    <a:cubicBezTo>
                      <a:pt x="176" y="88"/>
                      <a:pt x="176" y="88"/>
                      <a:pt x="176" y="88"/>
                    </a:cubicBezTo>
                    <a:cubicBezTo>
                      <a:pt x="176" y="93"/>
                      <a:pt x="172" y="96"/>
                      <a:pt x="168" y="96"/>
                    </a:cubicBezTo>
                    <a:cubicBezTo>
                      <a:pt x="8" y="96"/>
                      <a:pt x="8" y="96"/>
                      <a:pt x="8" y="96"/>
                    </a:cubicBezTo>
                    <a:cubicBezTo>
                      <a:pt x="4" y="96"/>
                      <a:pt x="0" y="93"/>
                      <a:pt x="0" y="88"/>
                    </a:cubicBezTo>
                    <a:cubicBezTo>
                      <a:pt x="0" y="56"/>
                      <a:pt x="0" y="56"/>
                      <a:pt x="0" y="56"/>
                    </a:cubicBezTo>
                    <a:cubicBezTo>
                      <a:pt x="0" y="52"/>
                      <a:pt x="4" y="48"/>
                      <a:pt x="8" y="48"/>
                    </a:cubicBezTo>
                    <a:cubicBezTo>
                      <a:pt x="168" y="48"/>
                      <a:pt x="168" y="48"/>
                      <a:pt x="168" y="48"/>
                    </a:cubicBezTo>
                    <a:cubicBezTo>
                      <a:pt x="172" y="48"/>
                      <a:pt x="176" y="52"/>
                      <a:pt x="176" y="56"/>
                    </a:cubicBezTo>
                    <a:close/>
                    <a:moveTo>
                      <a:pt x="140" y="68"/>
                    </a:moveTo>
                    <a:cubicBezTo>
                      <a:pt x="140" y="66"/>
                      <a:pt x="138" y="64"/>
                      <a:pt x="136" y="64"/>
                    </a:cubicBezTo>
                    <a:cubicBezTo>
                      <a:pt x="16" y="64"/>
                      <a:pt x="16" y="64"/>
                      <a:pt x="16" y="64"/>
                    </a:cubicBezTo>
                    <a:cubicBezTo>
                      <a:pt x="14" y="64"/>
                      <a:pt x="12" y="66"/>
                      <a:pt x="12" y="68"/>
                    </a:cubicBezTo>
                    <a:cubicBezTo>
                      <a:pt x="12" y="70"/>
                      <a:pt x="14" y="72"/>
                      <a:pt x="16" y="72"/>
                    </a:cubicBezTo>
                    <a:cubicBezTo>
                      <a:pt x="136" y="72"/>
                      <a:pt x="136" y="72"/>
                      <a:pt x="136" y="72"/>
                    </a:cubicBezTo>
                    <a:cubicBezTo>
                      <a:pt x="138" y="72"/>
                      <a:pt x="140" y="70"/>
                      <a:pt x="140" y="68"/>
                    </a:cubicBezTo>
                    <a:close/>
                    <a:moveTo>
                      <a:pt x="164" y="68"/>
                    </a:moveTo>
                    <a:cubicBezTo>
                      <a:pt x="164" y="66"/>
                      <a:pt x="162" y="64"/>
                      <a:pt x="160" y="64"/>
                    </a:cubicBezTo>
                    <a:cubicBezTo>
                      <a:pt x="152" y="64"/>
                      <a:pt x="152" y="64"/>
                      <a:pt x="152" y="64"/>
                    </a:cubicBezTo>
                    <a:cubicBezTo>
                      <a:pt x="150" y="64"/>
                      <a:pt x="148" y="66"/>
                      <a:pt x="148" y="68"/>
                    </a:cubicBezTo>
                    <a:cubicBezTo>
                      <a:pt x="148" y="70"/>
                      <a:pt x="150" y="72"/>
                      <a:pt x="152" y="72"/>
                    </a:cubicBezTo>
                    <a:cubicBezTo>
                      <a:pt x="160" y="72"/>
                      <a:pt x="160" y="72"/>
                      <a:pt x="160" y="72"/>
                    </a:cubicBezTo>
                    <a:cubicBezTo>
                      <a:pt x="162" y="72"/>
                      <a:pt x="164" y="70"/>
                      <a:pt x="164" y="68"/>
                    </a:cubicBezTo>
                    <a:close/>
                  </a:path>
                </a:pathLst>
              </a:custGeom>
              <a:solidFill>
                <a:srgbClr val="000000"/>
              </a:solid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600" name="Rectangle 599">
                <a:extLst>
                  <a:ext uri="{FF2B5EF4-FFF2-40B4-BE49-F238E27FC236}">
                    <a16:creationId xmlns:a16="http://schemas.microsoft.com/office/drawing/2014/main" xmlns="" id="{650EC991-D2D8-4639-9D39-F2727013452F}"/>
                  </a:ext>
                </a:extLst>
              </p:cNvPr>
              <p:cNvSpPr/>
              <p:nvPr/>
            </p:nvSpPr>
            <p:spPr>
              <a:xfrm>
                <a:off x="4632456" y="4038008"/>
                <a:ext cx="956567" cy="339918"/>
              </a:xfrm>
              <a:prstGeom prst="rect">
                <a:avLst/>
              </a:prstGeom>
            </p:spPr>
            <p:txBody>
              <a:bodyPr wrap="square" lIns="0" tIns="0" rIns="0" bIns="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rPr>
                  <a:t>Phần</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mềm</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tài</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chính</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kế</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toán</a:t>
                </a:r>
                <a:endParaRPr kumimoji="0" lang="en-US" sz="600" b="0" i="0" u="none" strike="noStrike" kern="0" cap="none" spc="0" normalizeH="0" baseline="0" noProof="0">
                  <a:ln>
                    <a:noFill/>
                  </a:ln>
                  <a:solidFill>
                    <a:srgbClr val="000000"/>
                  </a:solidFill>
                  <a:effectLst/>
                  <a:uLnTx/>
                  <a:uFillTx/>
                  <a:latin typeface="Arial" panose="020B0604020202020204"/>
                </a:endParaRPr>
              </a:p>
            </p:txBody>
          </p:sp>
        </p:grpSp>
        <p:grpSp>
          <p:nvGrpSpPr>
            <p:cNvPr id="356" name="Group 355">
              <a:extLst>
                <a:ext uri="{FF2B5EF4-FFF2-40B4-BE49-F238E27FC236}">
                  <a16:creationId xmlns:a16="http://schemas.microsoft.com/office/drawing/2014/main" xmlns="" id="{87B497D3-CE85-4B17-922E-94BAB6B8568F}"/>
                </a:ext>
              </a:extLst>
            </p:cNvPr>
            <p:cNvGrpSpPr/>
            <p:nvPr/>
          </p:nvGrpSpPr>
          <p:grpSpPr>
            <a:xfrm>
              <a:off x="7682527" y="3952064"/>
              <a:ext cx="861059" cy="420751"/>
              <a:chOff x="4756002" y="4555276"/>
              <a:chExt cx="996108" cy="487071"/>
            </a:xfrm>
          </p:grpSpPr>
          <p:pic>
            <p:nvPicPr>
              <p:cNvPr id="597" name="Picture 2" descr="Image result for digital engagement icon">
                <a:extLst>
                  <a:ext uri="{FF2B5EF4-FFF2-40B4-BE49-F238E27FC236}">
                    <a16:creationId xmlns:a16="http://schemas.microsoft.com/office/drawing/2014/main" xmlns="" id="{03475FE1-E391-4AAE-9AB6-A0E5D2EFBCE1}"/>
                  </a:ext>
                </a:extLst>
              </p:cNvPr>
              <p:cNvPicPr>
                <a:picLocks noChangeAspect="1" noChangeArrowheads="1"/>
              </p:cNvPicPr>
              <p:nvPr/>
            </p:nvPicPr>
            <p:blipFill>
              <a:blip r:embed="rId11" cstate="screen"/>
              <a:srcRect/>
              <a:stretch>
                <a:fillRect/>
              </a:stretch>
            </p:blipFill>
            <p:spPr bwMode="auto">
              <a:xfrm>
                <a:off x="5057134" y="4555276"/>
                <a:ext cx="393844" cy="273065"/>
              </a:xfrm>
              <a:prstGeom prst="rect">
                <a:avLst/>
              </a:prstGeom>
              <a:noFill/>
              <a:extLst>
                <a:ext uri="{909E8E84-426E-40DD-AFC4-6F175D3DCCD1}">
                  <a14:hiddenFill xmlns:a14="http://schemas.microsoft.com/office/drawing/2010/main">
                    <a:solidFill>
                      <a:srgbClr val="FFFFFF"/>
                    </a:solidFill>
                  </a14:hiddenFill>
                </a:ext>
              </a:extLst>
            </p:spPr>
          </p:pic>
          <p:sp>
            <p:nvSpPr>
              <p:cNvPr id="598" name="Rectangle 70">
                <a:extLst>
                  <a:ext uri="{FF2B5EF4-FFF2-40B4-BE49-F238E27FC236}">
                    <a16:creationId xmlns:a16="http://schemas.microsoft.com/office/drawing/2014/main" xmlns="" id="{EA1078F3-AD24-4916-ACC6-24D4E5C3FCC2}"/>
                  </a:ext>
                </a:extLst>
              </p:cNvPr>
              <p:cNvSpPr>
                <a:spLocks noChangeArrowheads="1"/>
              </p:cNvSpPr>
              <p:nvPr/>
            </p:nvSpPr>
            <p:spPr bwMode="auto">
              <a:xfrm>
                <a:off x="4756002" y="4828573"/>
                <a:ext cx="996108" cy="213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000000"/>
                    </a:solidFill>
                    <a:effectLst/>
                    <a:uLnTx/>
                    <a:uFillTx/>
                    <a:latin typeface="Arial" panose="020B0604020202020204"/>
                  </a:rPr>
                  <a:t>Hệ</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thống</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quản</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trị</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nhân</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sự</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357" name="Group 356">
              <a:extLst>
                <a:ext uri="{FF2B5EF4-FFF2-40B4-BE49-F238E27FC236}">
                  <a16:creationId xmlns:a16="http://schemas.microsoft.com/office/drawing/2014/main" xmlns="" id="{8B3EB509-32D3-4779-878E-90039069AA2B}"/>
                </a:ext>
              </a:extLst>
            </p:cNvPr>
            <p:cNvGrpSpPr/>
            <p:nvPr/>
          </p:nvGrpSpPr>
          <p:grpSpPr>
            <a:xfrm>
              <a:off x="7925118" y="4479690"/>
              <a:ext cx="558800" cy="423184"/>
              <a:chOff x="6410684" y="4144907"/>
              <a:chExt cx="646528" cy="489569"/>
            </a:xfrm>
          </p:grpSpPr>
          <p:grpSp>
            <p:nvGrpSpPr>
              <p:cNvPr id="591" name="Group 590">
                <a:extLst>
                  <a:ext uri="{FF2B5EF4-FFF2-40B4-BE49-F238E27FC236}">
                    <a16:creationId xmlns:a16="http://schemas.microsoft.com/office/drawing/2014/main" xmlns="" id="{53F9F3FE-1838-4BE0-A187-83A9123681E4}"/>
                  </a:ext>
                </a:extLst>
              </p:cNvPr>
              <p:cNvGrpSpPr/>
              <p:nvPr/>
            </p:nvGrpSpPr>
            <p:grpSpPr>
              <a:xfrm>
                <a:off x="6593651" y="4144907"/>
                <a:ext cx="280594" cy="280594"/>
                <a:chOff x="5068111" y="3038250"/>
                <a:chExt cx="280594" cy="280594"/>
              </a:xfrm>
            </p:grpSpPr>
            <p:pic>
              <p:nvPicPr>
                <p:cNvPr id="593" name="Picture 592">
                  <a:extLst>
                    <a:ext uri="{FF2B5EF4-FFF2-40B4-BE49-F238E27FC236}">
                      <a16:creationId xmlns:a16="http://schemas.microsoft.com/office/drawing/2014/main" xmlns="" id="{94A0FE94-A385-472C-B152-62B72404D65E}"/>
                    </a:ext>
                  </a:extLst>
                </p:cNvPr>
                <p:cNvPicPr>
                  <a:picLocks noChangeAspect="1"/>
                </p:cNvPicPr>
                <p:nvPr/>
              </p:nvPicPr>
              <p:blipFill>
                <a:blip r:embed="rId10" cstate="screen"/>
                <a:stretch>
                  <a:fillRect/>
                </a:stretch>
              </p:blipFill>
              <p:spPr>
                <a:xfrm>
                  <a:off x="5068111" y="3038250"/>
                  <a:ext cx="280594" cy="280594"/>
                </a:xfrm>
                <a:prstGeom prst="rect">
                  <a:avLst/>
                </a:prstGeom>
              </p:spPr>
            </p:pic>
            <p:grpSp>
              <p:nvGrpSpPr>
                <p:cNvPr id="594" name="Group 593">
                  <a:extLst>
                    <a:ext uri="{FF2B5EF4-FFF2-40B4-BE49-F238E27FC236}">
                      <a16:creationId xmlns:a16="http://schemas.microsoft.com/office/drawing/2014/main" xmlns="" id="{1BBF32A9-486F-44EA-B72B-FEBEE02E1F97}"/>
                    </a:ext>
                  </a:extLst>
                </p:cNvPr>
                <p:cNvGrpSpPr/>
                <p:nvPr/>
              </p:nvGrpSpPr>
              <p:grpSpPr>
                <a:xfrm>
                  <a:off x="5090313" y="3083101"/>
                  <a:ext cx="239447" cy="140891"/>
                  <a:chOff x="8181645" y="2987334"/>
                  <a:chExt cx="329002" cy="233013"/>
                </a:xfrm>
              </p:grpSpPr>
              <p:sp>
                <p:nvSpPr>
                  <p:cNvPr id="595" name="Rectangle 594">
                    <a:extLst>
                      <a:ext uri="{FF2B5EF4-FFF2-40B4-BE49-F238E27FC236}">
                        <a16:creationId xmlns:a16="http://schemas.microsoft.com/office/drawing/2014/main" xmlns="" id="{2748B2AC-4EA4-42A4-B170-BD22A81B28F4}"/>
                      </a:ext>
                    </a:extLst>
                  </p:cNvPr>
                  <p:cNvSpPr/>
                  <p:nvPr/>
                </p:nvSpPr>
                <p:spPr>
                  <a:xfrm>
                    <a:off x="8181645" y="2987334"/>
                    <a:ext cx="329002" cy="216239"/>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003591"/>
                      </a:solidFill>
                      <a:effectLst/>
                      <a:uLnTx/>
                      <a:uFillTx/>
                      <a:latin typeface="Arial" panose="020B0604020202020204"/>
                    </a:endParaRPr>
                  </a:p>
                </p:txBody>
              </p:sp>
              <p:pic>
                <p:nvPicPr>
                  <p:cNvPr id="596" name="Picture 595">
                    <a:extLst>
                      <a:ext uri="{FF2B5EF4-FFF2-40B4-BE49-F238E27FC236}">
                        <a16:creationId xmlns:a16="http://schemas.microsoft.com/office/drawing/2014/main" xmlns="" id="{4FAA7867-A1F5-4B8A-9B96-7CBBA41D3AE5}"/>
                      </a:ext>
                    </a:extLst>
                  </p:cNvPr>
                  <p:cNvPicPr>
                    <a:picLocks noChangeAspect="1"/>
                  </p:cNvPicPr>
                  <p:nvPr/>
                </p:nvPicPr>
                <p:blipFill>
                  <a:blip r:embed="rId12" cstate="screen"/>
                  <a:stretch>
                    <a:fillRect/>
                  </a:stretch>
                </p:blipFill>
                <p:spPr>
                  <a:xfrm>
                    <a:off x="8230329" y="2987334"/>
                    <a:ext cx="233013" cy="233013"/>
                  </a:xfrm>
                  <a:prstGeom prst="rect">
                    <a:avLst/>
                  </a:prstGeom>
                </p:spPr>
              </p:pic>
            </p:grpSp>
          </p:grpSp>
          <p:sp>
            <p:nvSpPr>
              <p:cNvPr id="592" name="Rectangle 70">
                <a:extLst>
                  <a:ext uri="{FF2B5EF4-FFF2-40B4-BE49-F238E27FC236}">
                    <a16:creationId xmlns:a16="http://schemas.microsoft.com/office/drawing/2014/main" xmlns="" id="{6B6E439B-B75E-4DA8-879F-A3010B217711}"/>
                  </a:ext>
                </a:extLst>
              </p:cNvPr>
              <p:cNvSpPr>
                <a:spLocks noChangeArrowheads="1"/>
              </p:cNvSpPr>
              <p:nvPr/>
            </p:nvSpPr>
            <p:spPr bwMode="auto">
              <a:xfrm>
                <a:off x="6410684" y="4420842"/>
                <a:ext cx="646528" cy="21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000000"/>
                    </a:solidFill>
                    <a:effectLst/>
                    <a:uLnTx/>
                    <a:uFillTx/>
                    <a:latin typeface="Arial" panose="020B0604020202020204"/>
                  </a:rPr>
                  <a:t>Hệ</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thống</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quản</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lý</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đào</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tạo</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358" name="Group 357">
              <a:extLst>
                <a:ext uri="{FF2B5EF4-FFF2-40B4-BE49-F238E27FC236}">
                  <a16:creationId xmlns:a16="http://schemas.microsoft.com/office/drawing/2014/main" xmlns="" id="{C140830F-60DC-439E-8EB8-B5E99222795E}"/>
                </a:ext>
              </a:extLst>
            </p:cNvPr>
            <p:cNvGrpSpPr/>
            <p:nvPr/>
          </p:nvGrpSpPr>
          <p:grpSpPr>
            <a:xfrm>
              <a:off x="7279640" y="4744597"/>
              <a:ext cx="639446" cy="468608"/>
              <a:chOff x="5946097" y="4748052"/>
              <a:chExt cx="739973" cy="542390"/>
            </a:xfrm>
          </p:grpSpPr>
          <p:pic>
            <p:nvPicPr>
              <p:cNvPr id="589" name="Picture 588">
                <a:extLst>
                  <a:ext uri="{FF2B5EF4-FFF2-40B4-BE49-F238E27FC236}">
                    <a16:creationId xmlns:a16="http://schemas.microsoft.com/office/drawing/2014/main" xmlns="" id="{2EF8805C-4E95-4F3C-BD4C-8C5E6B3E8788}"/>
                  </a:ext>
                </a:extLst>
              </p:cNvPr>
              <p:cNvPicPr>
                <a:picLocks noChangeAspect="1"/>
              </p:cNvPicPr>
              <p:nvPr/>
            </p:nvPicPr>
            <p:blipFill>
              <a:blip r:embed="rId13" cstate="screen"/>
              <a:stretch>
                <a:fillRect/>
              </a:stretch>
            </p:blipFill>
            <p:spPr>
              <a:xfrm>
                <a:off x="6213863" y="4748052"/>
                <a:ext cx="211532" cy="211532"/>
              </a:xfrm>
              <a:prstGeom prst="rect">
                <a:avLst/>
              </a:prstGeom>
            </p:spPr>
          </p:pic>
          <p:sp>
            <p:nvSpPr>
              <p:cNvPr id="590" name="Rectangle 70">
                <a:extLst>
                  <a:ext uri="{FF2B5EF4-FFF2-40B4-BE49-F238E27FC236}">
                    <a16:creationId xmlns:a16="http://schemas.microsoft.com/office/drawing/2014/main" xmlns="" id="{2EF7527E-1AA4-4156-B65B-E5F58723154D}"/>
                  </a:ext>
                </a:extLst>
              </p:cNvPr>
              <p:cNvSpPr>
                <a:spLocks noChangeArrowheads="1"/>
              </p:cNvSpPr>
              <p:nvPr/>
            </p:nvSpPr>
            <p:spPr bwMode="auto">
              <a:xfrm>
                <a:off x="5946097" y="4969830"/>
                <a:ext cx="739973" cy="32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000000"/>
                    </a:solidFill>
                    <a:effectLst/>
                    <a:uLnTx/>
                    <a:uFillTx/>
                    <a:latin typeface="Arial" panose="020B0604020202020204"/>
                  </a:rPr>
                  <a:t>Ứng</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dụng</a:t>
                </a:r>
                <a:r>
                  <a:rPr kumimoji="0" lang="en-US" altLang="de-DE" sz="600" b="0" i="0" u="none" strike="noStrike" kern="0" cap="none" spc="0" normalizeH="0" baseline="0" noProof="0">
                    <a:ln>
                      <a:noFill/>
                    </a:ln>
                    <a:solidFill>
                      <a:srgbClr val="000000"/>
                    </a:solidFill>
                    <a:effectLst/>
                    <a:uLnTx/>
                    <a:uFillTx/>
                    <a:latin typeface="Arial" panose="020B0604020202020204"/>
                  </a:rPr>
                  <a:t> di </a:t>
                </a:r>
                <a:r>
                  <a:rPr kumimoji="0" lang="en-US" altLang="de-DE" sz="600" b="0" i="0" u="none" strike="noStrike" kern="0" cap="none" spc="0" normalizeH="0" baseline="0" noProof="0" err="1">
                    <a:ln>
                      <a:noFill/>
                    </a:ln>
                    <a:solidFill>
                      <a:srgbClr val="000000"/>
                    </a:solidFill>
                    <a:effectLst/>
                    <a:uLnTx/>
                    <a:uFillTx/>
                    <a:latin typeface="Arial" panose="020B0604020202020204"/>
                  </a:rPr>
                  <a:t>động</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cho</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nhân</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viên</a:t>
                </a:r>
                <a:r>
                  <a:rPr kumimoji="0" lang="en-US" altLang="de-DE" sz="600" b="0" i="0" u="none" strike="noStrike" kern="0" cap="none" spc="0" normalizeH="0" baseline="0" noProof="0">
                    <a:ln>
                      <a:noFill/>
                    </a:ln>
                    <a:solidFill>
                      <a:srgbClr val="000000"/>
                    </a:solidFill>
                    <a:effectLst/>
                    <a:uLnTx/>
                    <a:uFillTx/>
                    <a:latin typeface="Arial" panose="020B0604020202020204"/>
                  </a:rPr>
                  <a:t>, self-service</a:t>
                </a:r>
              </a:p>
            </p:txBody>
          </p:sp>
        </p:grpSp>
        <p:grpSp>
          <p:nvGrpSpPr>
            <p:cNvPr id="359" name="Group 358">
              <a:extLst>
                <a:ext uri="{FF2B5EF4-FFF2-40B4-BE49-F238E27FC236}">
                  <a16:creationId xmlns:a16="http://schemas.microsoft.com/office/drawing/2014/main" xmlns="" id="{71AA01FE-76EE-4FA2-8BEB-D2A0EC79A779}"/>
                </a:ext>
              </a:extLst>
            </p:cNvPr>
            <p:cNvGrpSpPr/>
            <p:nvPr/>
          </p:nvGrpSpPr>
          <p:grpSpPr>
            <a:xfrm>
              <a:off x="8701711" y="2820899"/>
              <a:ext cx="565150" cy="446950"/>
              <a:chOff x="5124169" y="2756188"/>
              <a:chExt cx="872731" cy="690027"/>
            </a:xfrm>
          </p:grpSpPr>
          <p:sp>
            <p:nvSpPr>
              <p:cNvPr id="587" name="Rectangle 70">
                <a:extLst>
                  <a:ext uri="{FF2B5EF4-FFF2-40B4-BE49-F238E27FC236}">
                    <a16:creationId xmlns:a16="http://schemas.microsoft.com/office/drawing/2014/main" xmlns="" id="{9F829197-3D5A-437F-9AF2-1A6009D65262}"/>
                  </a:ext>
                </a:extLst>
              </p:cNvPr>
              <p:cNvSpPr>
                <a:spLocks noChangeArrowheads="1"/>
              </p:cNvSpPr>
              <p:nvPr/>
            </p:nvSpPr>
            <p:spPr bwMode="auto">
              <a:xfrm>
                <a:off x="5124169" y="3018568"/>
                <a:ext cx="872731" cy="42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000000"/>
                    </a:solidFill>
                    <a:effectLst/>
                    <a:uLnTx/>
                    <a:uFillTx/>
                    <a:latin typeface="Arial" panose="020B0604020202020204"/>
                  </a:rPr>
                  <a:t>Công</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cụ</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quản</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lý</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nguồn</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nhân</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lực</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đơn</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giản</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pic>
            <p:nvPicPr>
              <p:cNvPr id="588" name="Picture 587">
                <a:extLst>
                  <a:ext uri="{FF2B5EF4-FFF2-40B4-BE49-F238E27FC236}">
                    <a16:creationId xmlns:a16="http://schemas.microsoft.com/office/drawing/2014/main" xmlns="" id="{66F2CF0F-2A62-45D0-86F0-954686A11220}"/>
                  </a:ext>
                </a:extLst>
              </p:cNvPr>
              <p:cNvPicPr>
                <a:picLocks noChangeAspect="1"/>
              </p:cNvPicPr>
              <p:nvPr/>
            </p:nvPicPr>
            <p:blipFill>
              <a:blip r:embed="rId2" cstate="screen"/>
              <a:stretch>
                <a:fillRect/>
              </a:stretch>
            </p:blipFill>
            <p:spPr>
              <a:xfrm>
                <a:off x="5431599" y="2756188"/>
                <a:ext cx="257872" cy="257872"/>
              </a:xfrm>
              <a:prstGeom prst="rect">
                <a:avLst/>
              </a:prstGeom>
            </p:spPr>
          </p:pic>
        </p:grpSp>
        <p:grpSp>
          <p:nvGrpSpPr>
            <p:cNvPr id="360" name="Group 359">
              <a:extLst>
                <a:ext uri="{FF2B5EF4-FFF2-40B4-BE49-F238E27FC236}">
                  <a16:creationId xmlns:a16="http://schemas.microsoft.com/office/drawing/2014/main" xmlns="" id="{9DF3236F-A5F5-42C1-B1C9-BDFA699A88D0}"/>
                </a:ext>
              </a:extLst>
            </p:cNvPr>
            <p:cNvGrpSpPr/>
            <p:nvPr/>
          </p:nvGrpSpPr>
          <p:grpSpPr>
            <a:xfrm>
              <a:off x="5011705" y="3344587"/>
              <a:ext cx="606425" cy="580446"/>
              <a:chOff x="7508950" y="1497705"/>
              <a:chExt cx="701957" cy="671252"/>
            </a:xfrm>
          </p:grpSpPr>
          <p:pic>
            <p:nvPicPr>
              <p:cNvPr id="585" name="Picture 584">
                <a:extLst>
                  <a:ext uri="{FF2B5EF4-FFF2-40B4-BE49-F238E27FC236}">
                    <a16:creationId xmlns:a16="http://schemas.microsoft.com/office/drawing/2014/main" xmlns="" id="{727A28F6-5878-433E-BC89-3B5B9D0AD76F}"/>
                  </a:ext>
                </a:extLst>
              </p:cNvPr>
              <p:cNvPicPr>
                <a:picLocks noChangeAspect="1"/>
              </p:cNvPicPr>
              <p:nvPr/>
            </p:nvPicPr>
            <p:blipFill>
              <a:blip r:embed="rId14" cstate="screen"/>
              <a:stretch>
                <a:fillRect/>
              </a:stretch>
            </p:blipFill>
            <p:spPr>
              <a:xfrm>
                <a:off x="7737858" y="1497705"/>
                <a:ext cx="244140" cy="244140"/>
              </a:xfrm>
              <a:prstGeom prst="rect">
                <a:avLst/>
              </a:prstGeom>
            </p:spPr>
          </p:pic>
          <p:sp>
            <p:nvSpPr>
              <p:cNvPr id="586" name="TextBox 585">
                <a:extLst>
                  <a:ext uri="{FF2B5EF4-FFF2-40B4-BE49-F238E27FC236}">
                    <a16:creationId xmlns:a16="http://schemas.microsoft.com/office/drawing/2014/main" xmlns="" id="{CC53885A-24AE-43A5-8F48-24CE232933CD}"/>
                  </a:ext>
                </a:extLst>
              </p:cNvPr>
              <p:cNvSpPr txBox="1"/>
              <p:nvPr/>
            </p:nvSpPr>
            <p:spPr>
              <a:xfrm>
                <a:off x="7508950" y="1741845"/>
                <a:ext cx="701957" cy="42711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Các</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HT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dữ</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liệu</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và</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CSDL</a:t>
                </a:r>
                <a:endParaRPr kumimoji="0" lang="en-AU"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endParaRPr>
              </a:p>
            </p:txBody>
          </p:sp>
        </p:grpSp>
        <p:grpSp>
          <p:nvGrpSpPr>
            <p:cNvPr id="361" name="Group 360">
              <a:extLst>
                <a:ext uri="{FF2B5EF4-FFF2-40B4-BE49-F238E27FC236}">
                  <a16:creationId xmlns:a16="http://schemas.microsoft.com/office/drawing/2014/main" xmlns="" id="{53646A00-38ED-478B-A1B3-FE354FE1C059}"/>
                </a:ext>
              </a:extLst>
            </p:cNvPr>
            <p:cNvGrpSpPr/>
            <p:nvPr/>
          </p:nvGrpSpPr>
          <p:grpSpPr>
            <a:xfrm>
              <a:off x="3661521" y="4025792"/>
              <a:ext cx="689610" cy="488136"/>
              <a:chOff x="7508950" y="1497705"/>
              <a:chExt cx="798031" cy="564437"/>
            </a:xfrm>
          </p:grpSpPr>
          <p:pic>
            <p:nvPicPr>
              <p:cNvPr id="583" name="Picture 582">
                <a:extLst>
                  <a:ext uri="{FF2B5EF4-FFF2-40B4-BE49-F238E27FC236}">
                    <a16:creationId xmlns:a16="http://schemas.microsoft.com/office/drawing/2014/main" xmlns="" id="{4D107B31-75CD-4836-9D3A-0D7866516C4D}"/>
                  </a:ext>
                </a:extLst>
              </p:cNvPr>
              <p:cNvPicPr>
                <a:picLocks noChangeAspect="1"/>
              </p:cNvPicPr>
              <p:nvPr/>
            </p:nvPicPr>
            <p:blipFill>
              <a:blip r:embed="rId14" cstate="screen"/>
              <a:stretch>
                <a:fillRect/>
              </a:stretch>
            </p:blipFill>
            <p:spPr>
              <a:xfrm>
                <a:off x="7785895" y="1497705"/>
                <a:ext cx="244140" cy="244140"/>
              </a:xfrm>
              <a:prstGeom prst="rect">
                <a:avLst/>
              </a:prstGeom>
            </p:spPr>
          </p:pic>
          <p:sp>
            <p:nvSpPr>
              <p:cNvPr id="584" name="TextBox 583">
                <a:extLst>
                  <a:ext uri="{FF2B5EF4-FFF2-40B4-BE49-F238E27FC236}">
                    <a16:creationId xmlns:a16="http://schemas.microsoft.com/office/drawing/2014/main" xmlns="" id="{1B6AAF44-72BA-497B-8478-F5EAD9AF6825}"/>
                  </a:ext>
                </a:extLst>
              </p:cNvPr>
              <p:cNvSpPr txBox="1"/>
              <p:nvPr/>
            </p:nvSpPr>
            <p:spPr>
              <a:xfrm>
                <a:off x="7508950" y="1741845"/>
                <a:ext cx="798031" cy="3202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Data warehouse</a:t>
                </a:r>
                <a:endParaRPr kumimoji="0" lang="en-AU"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endParaRPr>
              </a:p>
            </p:txBody>
          </p:sp>
        </p:grpSp>
        <p:grpSp>
          <p:nvGrpSpPr>
            <p:cNvPr id="362" name="Group 361">
              <a:extLst>
                <a:ext uri="{FF2B5EF4-FFF2-40B4-BE49-F238E27FC236}">
                  <a16:creationId xmlns:a16="http://schemas.microsoft.com/office/drawing/2014/main" xmlns="" id="{81ECEF87-990B-44D0-8A9B-C5942811D910}"/>
                </a:ext>
              </a:extLst>
            </p:cNvPr>
            <p:cNvGrpSpPr/>
            <p:nvPr/>
          </p:nvGrpSpPr>
          <p:grpSpPr>
            <a:xfrm>
              <a:off x="1106297" y="4798682"/>
              <a:ext cx="912496" cy="363613"/>
              <a:chOff x="5498970" y="4199661"/>
              <a:chExt cx="1055946" cy="420963"/>
            </a:xfrm>
          </p:grpSpPr>
          <p:sp>
            <p:nvSpPr>
              <p:cNvPr id="581" name="object 7">
                <a:extLst>
                  <a:ext uri="{FF2B5EF4-FFF2-40B4-BE49-F238E27FC236}">
                    <a16:creationId xmlns:a16="http://schemas.microsoft.com/office/drawing/2014/main" xmlns="" id="{98C4F9C6-1259-44CF-8971-B999D5D20B09}"/>
                  </a:ext>
                </a:extLst>
              </p:cNvPr>
              <p:cNvSpPr/>
              <p:nvPr/>
            </p:nvSpPr>
            <p:spPr>
              <a:xfrm>
                <a:off x="5860005" y="4199661"/>
                <a:ext cx="333876" cy="271589"/>
              </a:xfrm>
              <a:prstGeom prst="rect">
                <a:avLst/>
              </a:prstGeom>
              <a:blipFill>
                <a:blip r:embed="rId15" cstate="screen">
                  <a:duotone>
                    <a:prstClr val="black"/>
                    <a:srgbClr val="4F81BD">
                      <a:tint val="45000"/>
                      <a:satMod val="400000"/>
                    </a:srgbClr>
                  </a:duotone>
                </a:blip>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prstClr val="black"/>
                  </a:solidFill>
                  <a:effectLst/>
                  <a:uLnTx/>
                  <a:uFillTx/>
                  <a:cs typeface="Calibri" panose="020F0502020204030204" pitchFamily="34" charset="0"/>
                </a:endParaRPr>
              </a:p>
            </p:txBody>
          </p:sp>
          <p:sp>
            <p:nvSpPr>
              <p:cNvPr id="582" name="TextBox 581">
                <a:extLst>
                  <a:ext uri="{FF2B5EF4-FFF2-40B4-BE49-F238E27FC236}">
                    <a16:creationId xmlns:a16="http://schemas.microsoft.com/office/drawing/2014/main" xmlns="" id="{A174123D-FC39-4D94-B459-4C83A8AD5354}"/>
                  </a:ext>
                </a:extLst>
              </p:cNvPr>
              <p:cNvSpPr txBox="1"/>
              <p:nvPr/>
            </p:nvSpPr>
            <p:spPr>
              <a:xfrm>
                <a:off x="5498970" y="4406832"/>
                <a:ext cx="1055946" cy="21379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Internet </a:t>
                </a:r>
                <a:r>
                  <a:rPr kumimoji="0" lang="en-AU"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vạn</a:t>
                </a:r>
                <a:r>
                  <a:rPr kumimoji="0" lang="en-AU"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AU"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vật</a:t>
                </a:r>
                <a:endParaRPr kumimoji="0" lang="en-AU"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endParaRPr>
              </a:p>
            </p:txBody>
          </p:sp>
        </p:grpSp>
        <p:grpSp>
          <p:nvGrpSpPr>
            <p:cNvPr id="363" name="Group 362">
              <a:extLst>
                <a:ext uri="{FF2B5EF4-FFF2-40B4-BE49-F238E27FC236}">
                  <a16:creationId xmlns:a16="http://schemas.microsoft.com/office/drawing/2014/main" xmlns="" id="{FC8C5CFA-B34E-420A-9781-6029CABF3EA0}"/>
                </a:ext>
              </a:extLst>
            </p:cNvPr>
            <p:cNvGrpSpPr/>
            <p:nvPr/>
          </p:nvGrpSpPr>
          <p:grpSpPr>
            <a:xfrm>
              <a:off x="5618675" y="3102618"/>
              <a:ext cx="715645" cy="465037"/>
              <a:chOff x="6628697" y="3415509"/>
              <a:chExt cx="828027" cy="537834"/>
            </a:xfrm>
          </p:grpSpPr>
          <p:pic>
            <p:nvPicPr>
              <p:cNvPr id="579" name="Picture 578">
                <a:extLst>
                  <a:ext uri="{FF2B5EF4-FFF2-40B4-BE49-F238E27FC236}">
                    <a16:creationId xmlns:a16="http://schemas.microsoft.com/office/drawing/2014/main" xmlns="" id="{52DB4271-F491-439B-94D8-8CA5BF7B79E6}"/>
                  </a:ext>
                </a:extLst>
              </p:cNvPr>
              <p:cNvPicPr>
                <a:picLocks noChangeAspect="1"/>
              </p:cNvPicPr>
              <p:nvPr/>
            </p:nvPicPr>
            <p:blipFill>
              <a:blip r:embed="rId16" cstate="screen">
                <a:duotone>
                  <a:prstClr val="black"/>
                  <a:srgbClr val="4F81BD">
                    <a:tint val="45000"/>
                    <a:satMod val="400000"/>
                  </a:srgbClr>
                </a:duotone>
              </a:blip>
              <a:stretch>
                <a:fillRect/>
              </a:stretch>
            </p:blipFill>
            <p:spPr>
              <a:xfrm>
                <a:off x="6913176" y="3415509"/>
                <a:ext cx="269247" cy="206743"/>
              </a:xfrm>
              <a:prstGeom prst="rect">
                <a:avLst/>
              </a:prstGeom>
            </p:spPr>
          </p:pic>
          <p:sp>
            <p:nvSpPr>
              <p:cNvPr id="580" name="TextBox 579">
                <a:extLst>
                  <a:ext uri="{FF2B5EF4-FFF2-40B4-BE49-F238E27FC236}">
                    <a16:creationId xmlns:a16="http://schemas.microsoft.com/office/drawing/2014/main" xmlns="" id="{0ADBEC90-59A6-441C-8640-60B8297E9A61}"/>
                  </a:ext>
                </a:extLst>
              </p:cNvPr>
              <p:cNvSpPr txBox="1"/>
              <p:nvPr/>
            </p:nvSpPr>
            <p:spPr>
              <a:xfrm>
                <a:off x="6628697" y="3632983"/>
                <a:ext cx="828027" cy="3203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Công</a:t>
                </a: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cụ</a:t>
                </a: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báo</a:t>
                </a: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cáo</a:t>
                </a:r>
                <a:endParaRPr kumimoji="0" lang="en-AU"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endParaRPr>
              </a:p>
            </p:txBody>
          </p:sp>
        </p:grpSp>
        <p:grpSp>
          <p:nvGrpSpPr>
            <p:cNvPr id="364" name="Group 363">
              <a:extLst>
                <a:ext uri="{FF2B5EF4-FFF2-40B4-BE49-F238E27FC236}">
                  <a16:creationId xmlns:a16="http://schemas.microsoft.com/office/drawing/2014/main" xmlns="" id="{357CA068-62B9-47D6-88F5-A6463032CEB3}"/>
                </a:ext>
              </a:extLst>
            </p:cNvPr>
            <p:cNvGrpSpPr/>
            <p:nvPr/>
          </p:nvGrpSpPr>
          <p:grpSpPr>
            <a:xfrm>
              <a:off x="4883806" y="4589433"/>
              <a:ext cx="546626" cy="369982"/>
              <a:chOff x="3049792" y="6399054"/>
              <a:chExt cx="484435" cy="327323"/>
            </a:xfrm>
          </p:grpSpPr>
          <p:sp>
            <p:nvSpPr>
              <p:cNvPr id="536" name="Rectangle 64">
                <a:extLst>
                  <a:ext uri="{FF2B5EF4-FFF2-40B4-BE49-F238E27FC236}">
                    <a16:creationId xmlns:a16="http://schemas.microsoft.com/office/drawing/2014/main" xmlns="" id="{B5E99FEE-5E5C-462A-886F-520815A4DFE1}"/>
                  </a:ext>
                </a:extLst>
              </p:cNvPr>
              <p:cNvSpPr/>
              <p:nvPr/>
            </p:nvSpPr>
            <p:spPr>
              <a:xfrm>
                <a:off x="3049792" y="6644690"/>
                <a:ext cx="484435" cy="81687"/>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rPr>
                  <a:t>Chống</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tấn</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công</a:t>
                </a:r>
                <a:endParaRPr kumimoji="0" lang="en-US" sz="600" b="0" i="0" u="none" strike="noStrike" kern="0" cap="none" spc="0" normalizeH="0" baseline="0" noProof="0">
                  <a:ln>
                    <a:noFill/>
                  </a:ln>
                  <a:solidFill>
                    <a:srgbClr val="000000"/>
                  </a:solidFill>
                  <a:effectLst/>
                  <a:uLnTx/>
                  <a:uFillTx/>
                  <a:latin typeface="Arial" panose="020B0604020202020204"/>
                </a:endParaRPr>
              </a:p>
            </p:txBody>
          </p:sp>
          <p:grpSp>
            <p:nvGrpSpPr>
              <p:cNvPr id="537" name="Group 536">
                <a:extLst>
                  <a:ext uri="{FF2B5EF4-FFF2-40B4-BE49-F238E27FC236}">
                    <a16:creationId xmlns:a16="http://schemas.microsoft.com/office/drawing/2014/main" xmlns="" id="{261B8411-7DD8-4369-A443-374A64AA4B14}"/>
                  </a:ext>
                </a:extLst>
              </p:cNvPr>
              <p:cNvGrpSpPr/>
              <p:nvPr/>
            </p:nvGrpSpPr>
            <p:grpSpPr>
              <a:xfrm>
                <a:off x="3156840" y="6399054"/>
                <a:ext cx="245361" cy="221567"/>
                <a:chOff x="6368368" y="4312348"/>
                <a:chExt cx="648528" cy="585638"/>
              </a:xfrm>
              <a:solidFill>
                <a:srgbClr val="000000"/>
              </a:solidFill>
            </p:grpSpPr>
            <p:grpSp>
              <p:nvGrpSpPr>
                <p:cNvPr id="538" name="Group 537">
                  <a:extLst>
                    <a:ext uri="{FF2B5EF4-FFF2-40B4-BE49-F238E27FC236}">
                      <a16:creationId xmlns:a16="http://schemas.microsoft.com/office/drawing/2014/main" xmlns="" id="{42E62E6B-8FCD-4868-BB1F-75AC4B9B5606}"/>
                    </a:ext>
                  </a:extLst>
                </p:cNvPr>
                <p:cNvGrpSpPr/>
                <p:nvPr/>
              </p:nvGrpSpPr>
              <p:grpSpPr>
                <a:xfrm>
                  <a:off x="6368368" y="4312348"/>
                  <a:ext cx="628650" cy="585638"/>
                  <a:chOff x="-1161375" y="3799152"/>
                  <a:chExt cx="628650" cy="585638"/>
                </a:xfrm>
                <a:grpFill/>
              </p:grpSpPr>
              <p:sp>
                <p:nvSpPr>
                  <p:cNvPr id="554" name="Freeform 44">
                    <a:extLst>
                      <a:ext uri="{FF2B5EF4-FFF2-40B4-BE49-F238E27FC236}">
                        <a16:creationId xmlns:a16="http://schemas.microsoft.com/office/drawing/2014/main" xmlns="" id="{A3A6ECB8-1881-46E0-8408-D7E503BEC6B3}"/>
                      </a:ext>
                    </a:extLst>
                  </p:cNvPr>
                  <p:cNvSpPr>
                    <a:spLocks noEditPoints="1"/>
                  </p:cNvSpPr>
                  <p:nvPr/>
                </p:nvSpPr>
                <p:spPr bwMode="auto">
                  <a:xfrm>
                    <a:off x="-1161375" y="3799152"/>
                    <a:ext cx="628650" cy="418549"/>
                  </a:xfrm>
                  <a:custGeom>
                    <a:avLst/>
                    <a:gdLst>
                      <a:gd name="T0" fmla="*/ 760 w 760"/>
                      <a:gd name="T1" fmla="*/ 506 h 506"/>
                      <a:gd name="T2" fmla="*/ 0 w 760"/>
                      <a:gd name="T3" fmla="*/ 506 h 506"/>
                      <a:gd name="T4" fmla="*/ 0 w 760"/>
                      <a:gd name="T5" fmla="*/ 44 h 506"/>
                      <a:gd name="T6" fmla="*/ 0 w 760"/>
                      <a:gd name="T7" fmla="*/ 44 h 506"/>
                      <a:gd name="T8" fmla="*/ 0 w 760"/>
                      <a:gd name="T9" fmla="*/ 36 h 506"/>
                      <a:gd name="T10" fmla="*/ 4 w 760"/>
                      <a:gd name="T11" fmla="*/ 28 h 506"/>
                      <a:gd name="T12" fmla="*/ 8 w 760"/>
                      <a:gd name="T13" fmla="*/ 20 h 506"/>
                      <a:gd name="T14" fmla="*/ 14 w 760"/>
                      <a:gd name="T15" fmla="*/ 12 h 506"/>
                      <a:gd name="T16" fmla="*/ 20 w 760"/>
                      <a:gd name="T17" fmla="*/ 8 h 506"/>
                      <a:gd name="T18" fmla="*/ 28 w 760"/>
                      <a:gd name="T19" fmla="*/ 4 h 506"/>
                      <a:gd name="T20" fmla="*/ 36 w 760"/>
                      <a:gd name="T21" fmla="*/ 0 h 506"/>
                      <a:gd name="T22" fmla="*/ 46 w 760"/>
                      <a:gd name="T23" fmla="*/ 0 h 506"/>
                      <a:gd name="T24" fmla="*/ 716 w 760"/>
                      <a:gd name="T25" fmla="*/ 0 h 506"/>
                      <a:gd name="T26" fmla="*/ 716 w 760"/>
                      <a:gd name="T27" fmla="*/ 0 h 506"/>
                      <a:gd name="T28" fmla="*/ 724 w 760"/>
                      <a:gd name="T29" fmla="*/ 0 h 506"/>
                      <a:gd name="T30" fmla="*/ 734 w 760"/>
                      <a:gd name="T31" fmla="*/ 4 h 506"/>
                      <a:gd name="T32" fmla="*/ 740 w 760"/>
                      <a:gd name="T33" fmla="*/ 8 h 506"/>
                      <a:gd name="T34" fmla="*/ 748 w 760"/>
                      <a:gd name="T35" fmla="*/ 12 h 506"/>
                      <a:gd name="T36" fmla="*/ 754 w 760"/>
                      <a:gd name="T37" fmla="*/ 20 h 506"/>
                      <a:gd name="T38" fmla="*/ 758 w 760"/>
                      <a:gd name="T39" fmla="*/ 28 h 506"/>
                      <a:gd name="T40" fmla="*/ 760 w 760"/>
                      <a:gd name="T41" fmla="*/ 36 h 506"/>
                      <a:gd name="T42" fmla="*/ 760 w 760"/>
                      <a:gd name="T43" fmla="*/ 44 h 506"/>
                      <a:gd name="T44" fmla="*/ 760 w 760"/>
                      <a:gd name="T45" fmla="*/ 506 h 506"/>
                      <a:gd name="T46" fmla="*/ 18 w 760"/>
                      <a:gd name="T47" fmla="*/ 488 h 506"/>
                      <a:gd name="T48" fmla="*/ 742 w 760"/>
                      <a:gd name="T49" fmla="*/ 488 h 506"/>
                      <a:gd name="T50" fmla="*/ 742 w 760"/>
                      <a:gd name="T51" fmla="*/ 44 h 506"/>
                      <a:gd name="T52" fmla="*/ 742 w 760"/>
                      <a:gd name="T53" fmla="*/ 44 h 506"/>
                      <a:gd name="T54" fmla="*/ 740 w 760"/>
                      <a:gd name="T55" fmla="*/ 34 h 506"/>
                      <a:gd name="T56" fmla="*/ 734 w 760"/>
                      <a:gd name="T57" fmla="*/ 26 h 506"/>
                      <a:gd name="T58" fmla="*/ 726 w 760"/>
                      <a:gd name="T59" fmla="*/ 20 h 506"/>
                      <a:gd name="T60" fmla="*/ 716 w 760"/>
                      <a:gd name="T61" fmla="*/ 18 h 506"/>
                      <a:gd name="T62" fmla="*/ 46 w 760"/>
                      <a:gd name="T63" fmla="*/ 18 h 506"/>
                      <a:gd name="T64" fmla="*/ 46 w 760"/>
                      <a:gd name="T65" fmla="*/ 18 h 506"/>
                      <a:gd name="T66" fmla="*/ 34 w 760"/>
                      <a:gd name="T67" fmla="*/ 20 h 506"/>
                      <a:gd name="T68" fmla="*/ 26 w 760"/>
                      <a:gd name="T69" fmla="*/ 26 h 506"/>
                      <a:gd name="T70" fmla="*/ 20 w 760"/>
                      <a:gd name="T71" fmla="*/ 34 h 506"/>
                      <a:gd name="T72" fmla="*/ 18 w 760"/>
                      <a:gd name="T73" fmla="*/ 44 h 506"/>
                      <a:gd name="T74" fmla="*/ 18 w 760"/>
                      <a:gd name="T75" fmla="*/ 488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60" h="506">
                        <a:moveTo>
                          <a:pt x="760" y="506"/>
                        </a:moveTo>
                        <a:lnTo>
                          <a:pt x="0" y="506"/>
                        </a:lnTo>
                        <a:lnTo>
                          <a:pt x="0" y="44"/>
                        </a:lnTo>
                        <a:lnTo>
                          <a:pt x="0" y="44"/>
                        </a:lnTo>
                        <a:lnTo>
                          <a:pt x="0" y="36"/>
                        </a:lnTo>
                        <a:lnTo>
                          <a:pt x="4" y="28"/>
                        </a:lnTo>
                        <a:lnTo>
                          <a:pt x="8" y="20"/>
                        </a:lnTo>
                        <a:lnTo>
                          <a:pt x="14" y="12"/>
                        </a:lnTo>
                        <a:lnTo>
                          <a:pt x="20" y="8"/>
                        </a:lnTo>
                        <a:lnTo>
                          <a:pt x="28" y="4"/>
                        </a:lnTo>
                        <a:lnTo>
                          <a:pt x="36" y="0"/>
                        </a:lnTo>
                        <a:lnTo>
                          <a:pt x="46" y="0"/>
                        </a:lnTo>
                        <a:lnTo>
                          <a:pt x="716" y="0"/>
                        </a:lnTo>
                        <a:lnTo>
                          <a:pt x="716" y="0"/>
                        </a:lnTo>
                        <a:lnTo>
                          <a:pt x="724" y="0"/>
                        </a:lnTo>
                        <a:lnTo>
                          <a:pt x="734" y="4"/>
                        </a:lnTo>
                        <a:lnTo>
                          <a:pt x="740" y="8"/>
                        </a:lnTo>
                        <a:lnTo>
                          <a:pt x="748" y="12"/>
                        </a:lnTo>
                        <a:lnTo>
                          <a:pt x="754" y="20"/>
                        </a:lnTo>
                        <a:lnTo>
                          <a:pt x="758" y="28"/>
                        </a:lnTo>
                        <a:lnTo>
                          <a:pt x="760" y="36"/>
                        </a:lnTo>
                        <a:lnTo>
                          <a:pt x="760" y="44"/>
                        </a:lnTo>
                        <a:lnTo>
                          <a:pt x="760" y="506"/>
                        </a:lnTo>
                        <a:close/>
                        <a:moveTo>
                          <a:pt x="18" y="488"/>
                        </a:moveTo>
                        <a:lnTo>
                          <a:pt x="742" y="488"/>
                        </a:lnTo>
                        <a:lnTo>
                          <a:pt x="742" y="44"/>
                        </a:lnTo>
                        <a:lnTo>
                          <a:pt x="742" y="44"/>
                        </a:lnTo>
                        <a:lnTo>
                          <a:pt x="740" y="34"/>
                        </a:lnTo>
                        <a:lnTo>
                          <a:pt x="734" y="26"/>
                        </a:lnTo>
                        <a:lnTo>
                          <a:pt x="726" y="20"/>
                        </a:lnTo>
                        <a:lnTo>
                          <a:pt x="716" y="18"/>
                        </a:lnTo>
                        <a:lnTo>
                          <a:pt x="46" y="18"/>
                        </a:lnTo>
                        <a:lnTo>
                          <a:pt x="46" y="18"/>
                        </a:lnTo>
                        <a:lnTo>
                          <a:pt x="34" y="20"/>
                        </a:lnTo>
                        <a:lnTo>
                          <a:pt x="26" y="26"/>
                        </a:lnTo>
                        <a:lnTo>
                          <a:pt x="20" y="34"/>
                        </a:lnTo>
                        <a:lnTo>
                          <a:pt x="18" y="44"/>
                        </a:lnTo>
                        <a:lnTo>
                          <a:pt x="18" y="488"/>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55" name="Freeform 45">
                    <a:extLst>
                      <a:ext uri="{FF2B5EF4-FFF2-40B4-BE49-F238E27FC236}">
                        <a16:creationId xmlns:a16="http://schemas.microsoft.com/office/drawing/2014/main" xmlns="" id="{758C4C2B-7374-483A-9808-AA901EF44481}"/>
                      </a:ext>
                    </a:extLst>
                  </p:cNvPr>
                  <p:cNvSpPr>
                    <a:spLocks noEditPoints="1"/>
                  </p:cNvSpPr>
                  <p:nvPr/>
                </p:nvSpPr>
                <p:spPr bwMode="auto">
                  <a:xfrm>
                    <a:off x="-1161375" y="4202812"/>
                    <a:ext cx="628650" cy="95952"/>
                  </a:xfrm>
                  <a:custGeom>
                    <a:avLst/>
                    <a:gdLst>
                      <a:gd name="T0" fmla="*/ 734 w 760"/>
                      <a:gd name="T1" fmla="*/ 116 h 116"/>
                      <a:gd name="T2" fmla="*/ 28 w 760"/>
                      <a:gd name="T3" fmla="*/ 116 h 116"/>
                      <a:gd name="T4" fmla="*/ 28 w 760"/>
                      <a:gd name="T5" fmla="*/ 116 h 116"/>
                      <a:gd name="T6" fmla="*/ 16 w 760"/>
                      <a:gd name="T7" fmla="*/ 114 h 116"/>
                      <a:gd name="T8" fmla="*/ 8 w 760"/>
                      <a:gd name="T9" fmla="*/ 108 h 116"/>
                      <a:gd name="T10" fmla="*/ 2 w 760"/>
                      <a:gd name="T11" fmla="*/ 98 h 116"/>
                      <a:gd name="T12" fmla="*/ 0 w 760"/>
                      <a:gd name="T13" fmla="*/ 88 h 116"/>
                      <a:gd name="T14" fmla="*/ 0 w 760"/>
                      <a:gd name="T15" fmla="*/ 0 h 116"/>
                      <a:gd name="T16" fmla="*/ 760 w 760"/>
                      <a:gd name="T17" fmla="*/ 0 h 116"/>
                      <a:gd name="T18" fmla="*/ 760 w 760"/>
                      <a:gd name="T19" fmla="*/ 88 h 116"/>
                      <a:gd name="T20" fmla="*/ 760 w 760"/>
                      <a:gd name="T21" fmla="*/ 88 h 116"/>
                      <a:gd name="T22" fmla="*/ 758 w 760"/>
                      <a:gd name="T23" fmla="*/ 98 h 116"/>
                      <a:gd name="T24" fmla="*/ 752 w 760"/>
                      <a:gd name="T25" fmla="*/ 108 h 116"/>
                      <a:gd name="T26" fmla="*/ 744 w 760"/>
                      <a:gd name="T27" fmla="*/ 114 h 116"/>
                      <a:gd name="T28" fmla="*/ 734 w 760"/>
                      <a:gd name="T29" fmla="*/ 116 h 116"/>
                      <a:gd name="T30" fmla="*/ 734 w 760"/>
                      <a:gd name="T31" fmla="*/ 116 h 116"/>
                      <a:gd name="T32" fmla="*/ 18 w 760"/>
                      <a:gd name="T33" fmla="*/ 18 h 116"/>
                      <a:gd name="T34" fmla="*/ 18 w 760"/>
                      <a:gd name="T35" fmla="*/ 88 h 116"/>
                      <a:gd name="T36" fmla="*/ 18 w 760"/>
                      <a:gd name="T37" fmla="*/ 88 h 116"/>
                      <a:gd name="T38" fmla="*/ 18 w 760"/>
                      <a:gd name="T39" fmla="*/ 92 h 116"/>
                      <a:gd name="T40" fmla="*/ 20 w 760"/>
                      <a:gd name="T41" fmla="*/ 94 h 116"/>
                      <a:gd name="T42" fmla="*/ 24 w 760"/>
                      <a:gd name="T43" fmla="*/ 96 h 116"/>
                      <a:gd name="T44" fmla="*/ 28 w 760"/>
                      <a:gd name="T45" fmla="*/ 98 h 116"/>
                      <a:gd name="T46" fmla="*/ 734 w 760"/>
                      <a:gd name="T47" fmla="*/ 98 h 116"/>
                      <a:gd name="T48" fmla="*/ 734 w 760"/>
                      <a:gd name="T49" fmla="*/ 98 h 116"/>
                      <a:gd name="T50" fmla="*/ 738 w 760"/>
                      <a:gd name="T51" fmla="*/ 96 h 116"/>
                      <a:gd name="T52" fmla="*/ 740 w 760"/>
                      <a:gd name="T53" fmla="*/ 94 h 116"/>
                      <a:gd name="T54" fmla="*/ 742 w 760"/>
                      <a:gd name="T55" fmla="*/ 92 h 116"/>
                      <a:gd name="T56" fmla="*/ 742 w 760"/>
                      <a:gd name="T57" fmla="*/ 88 h 116"/>
                      <a:gd name="T58" fmla="*/ 742 w 760"/>
                      <a:gd name="T59" fmla="*/ 18 h 116"/>
                      <a:gd name="T60" fmla="*/ 18 w 760"/>
                      <a:gd name="T61" fmla="*/ 1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0" h="116">
                        <a:moveTo>
                          <a:pt x="734" y="116"/>
                        </a:moveTo>
                        <a:lnTo>
                          <a:pt x="28" y="116"/>
                        </a:lnTo>
                        <a:lnTo>
                          <a:pt x="28" y="116"/>
                        </a:lnTo>
                        <a:lnTo>
                          <a:pt x="16" y="114"/>
                        </a:lnTo>
                        <a:lnTo>
                          <a:pt x="8" y="108"/>
                        </a:lnTo>
                        <a:lnTo>
                          <a:pt x="2" y="98"/>
                        </a:lnTo>
                        <a:lnTo>
                          <a:pt x="0" y="88"/>
                        </a:lnTo>
                        <a:lnTo>
                          <a:pt x="0" y="0"/>
                        </a:lnTo>
                        <a:lnTo>
                          <a:pt x="760" y="0"/>
                        </a:lnTo>
                        <a:lnTo>
                          <a:pt x="760" y="88"/>
                        </a:lnTo>
                        <a:lnTo>
                          <a:pt x="760" y="88"/>
                        </a:lnTo>
                        <a:lnTo>
                          <a:pt x="758" y="98"/>
                        </a:lnTo>
                        <a:lnTo>
                          <a:pt x="752" y="108"/>
                        </a:lnTo>
                        <a:lnTo>
                          <a:pt x="744" y="114"/>
                        </a:lnTo>
                        <a:lnTo>
                          <a:pt x="734" y="116"/>
                        </a:lnTo>
                        <a:lnTo>
                          <a:pt x="734" y="116"/>
                        </a:lnTo>
                        <a:close/>
                        <a:moveTo>
                          <a:pt x="18" y="18"/>
                        </a:moveTo>
                        <a:lnTo>
                          <a:pt x="18" y="88"/>
                        </a:lnTo>
                        <a:lnTo>
                          <a:pt x="18" y="88"/>
                        </a:lnTo>
                        <a:lnTo>
                          <a:pt x="18" y="92"/>
                        </a:lnTo>
                        <a:lnTo>
                          <a:pt x="20" y="94"/>
                        </a:lnTo>
                        <a:lnTo>
                          <a:pt x="24" y="96"/>
                        </a:lnTo>
                        <a:lnTo>
                          <a:pt x="28" y="98"/>
                        </a:lnTo>
                        <a:lnTo>
                          <a:pt x="734" y="98"/>
                        </a:lnTo>
                        <a:lnTo>
                          <a:pt x="734" y="98"/>
                        </a:lnTo>
                        <a:lnTo>
                          <a:pt x="738" y="96"/>
                        </a:lnTo>
                        <a:lnTo>
                          <a:pt x="740" y="94"/>
                        </a:lnTo>
                        <a:lnTo>
                          <a:pt x="742" y="92"/>
                        </a:lnTo>
                        <a:lnTo>
                          <a:pt x="742" y="88"/>
                        </a:lnTo>
                        <a:lnTo>
                          <a:pt x="742" y="18"/>
                        </a:lnTo>
                        <a:lnTo>
                          <a:pt x="18" y="18"/>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56" name="Rectangle 46">
                    <a:extLst>
                      <a:ext uri="{FF2B5EF4-FFF2-40B4-BE49-F238E27FC236}">
                        <a16:creationId xmlns:a16="http://schemas.microsoft.com/office/drawing/2014/main" xmlns="" id="{0916161E-3B8F-4995-ABCF-AC3D4AFE536F}"/>
                      </a:ext>
                    </a:extLst>
                  </p:cNvPr>
                  <p:cNvSpPr>
                    <a:spLocks noChangeArrowheads="1"/>
                  </p:cNvSpPr>
                  <p:nvPr/>
                </p:nvSpPr>
                <p:spPr bwMode="auto">
                  <a:xfrm>
                    <a:off x="-883446" y="4239208"/>
                    <a:ext cx="74445" cy="14889"/>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57" name="Freeform 47">
                    <a:extLst>
                      <a:ext uri="{FF2B5EF4-FFF2-40B4-BE49-F238E27FC236}">
                        <a16:creationId xmlns:a16="http://schemas.microsoft.com/office/drawing/2014/main" xmlns="" id="{08B14E11-DD90-4D49-97C1-54880FE02DF3}"/>
                      </a:ext>
                    </a:extLst>
                  </p:cNvPr>
                  <p:cNvSpPr>
                    <a:spLocks noEditPoints="1"/>
                  </p:cNvSpPr>
                  <p:nvPr/>
                </p:nvSpPr>
                <p:spPr bwMode="auto">
                  <a:xfrm>
                    <a:off x="-938039" y="4283875"/>
                    <a:ext cx="183632" cy="100915"/>
                  </a:xfrm>
                  <a:custGeom>
                    <a:avLst/>
                    <a:gdLst>
                      <a:gd name="T0" fmla="*/ 222 w 222"/>
                      <a:gd name="T1" fmla="*/ 122 h 122"/>
                      <a:gd name="T2" fmla="*/ 0 w 222"/>
                      <a:gd name="T3" fmla="*/ 122 h 122"/>
                      <a:gd name="T4" fmla="*/ 20 w 222"/>
                      <a:gd name="T5" fmla="*/ 0 h 122"/>
                      <a:gd name="T6" fmla="*/ 200 w 222"/>
                      <a:gd name="T7" fmla="*/ 0 h 122"/>
                      <a:gd name="T8" fmla="*/ 222 w 222"/>
                      <a:gd name="T9" fmla="*/ 122 h 122"/>
                      <a:gd name="T10" fmla="*/ 20 w 222"/>
                      <a:gd name="T11" fmla="*/ 104 h 122"/>
                      <a:gd name="T12" fmla="*/ 200 w 222"/>
                      <a:gd name="T13" fmla="*/ 104 h 122"/>
                      <a:gd name="T14" fmla="*/ 186 w 222"/>
                      <a:gd name="T15" fmla="*/ 18 h 122"/>
                      <a:gd name="T16" fmla="*/ 36 w 222"/>
                      <a:gd name="T17" fmla="*/ 18 h 122"/>
                      <a:gd name="T18" fmla="*/ 20 w 222"/>
                      <a:gd name="T19" fmla="*/ 10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22">
                        <a:moveTo>
                          <a:pt x="222" y="122"/>
                        </a:moveTo>
                        <a:lnTo>
                          <a:pt x="0" y="122"/>
                        </a:lnTo>
                        <a:lnTo>
                          <a:pt x="20" y="0"/>
                        </a:lnTo>
                        <a:lnTo>
                          <a:pt x="200" y="0"/>
                        </a:lnTo>
                        <a:lnTo>
                          <a:pt x="222" y="122"/>
                        </a:lnTo>
                        <a:close/>
                        <a:moveTo>
                          <a:pt x="20" y="104"/>
                        </a:moveTo>
                        <a:lnTo>
                          <a:pt x="200" y="104"/>
                        </a:lnTo>
                        <a:lnTo>
                          <a:pt x="186" y="18"/>
                        </a:lnTo>
                        <a:lnTo>
                          <a:pt x="36" y="18"/>
                        </a:lnTo>
                        <a:lnTo>
                          <a:pt x="20" y="104"/>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58" name="Rectangle 48">
                    <a:extLst>
                      <a:ext uri="{FF2B5EF4-FFF2-40B4-BE49-F238E27FC236}">
                        <a16:creationId xmlns:a16="http://schemas.microsoft.com/office/drawing/2014/main" xmlns="" id="{439AF652-5979-4A6C-BA4C-7DC40E6FF762}"/>
                      </a:ext>
                    </a:extLst>
                  </p:cNvPr>
                  <p:cNvSpPr>
                    <a:spLocks noChangeArrowheads="1"/>
                  </p:cNvSpPr>
                  <p:nvPr/>
                </p:nvSpPr>
                <p:spPr bwMode="auto">
                  <a:xfrm>
                    <a:off x="-1005867" y="4369901"/>
                    <a:ext cx="319288" cy="14889"/>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grpSp>
                <p:nvGrpSpPr>
                  <p:cNvPr id="559" name="Group 558">
                    <a:extLst>
                      <a:ext uri="{FF2B5EF4-FFF2-40B4-BE49-F238E27FC236}">
                        <a16:creationId xmlns:a16="http://schemas.microsoft.com/office/drawing/2014/main" xmlns="" id="{AC40042C-8653-43B2-9F37-6BAD5B305B97}"/>
                      </a:ext>
                    </a:extLst>
                  </p:cNvPr>
                  <p:cNvGrpSpPr/>
                  <p:nvPr/>
                </p:nvGrpSpPr>
                <p:grpSpPr>
                  <a:xfrm>
                    <a:off x="-1095207" y="3852304"/>
                    <a:ext cx="475101" cy="323850"/>
                    <a:chOff x="-1100287" y="3847224"/>
                    <a:chExt cx="475101" cy="323850"/>
                  </a:xfrm>
                  <a:grpFill/>
                </p:grpSpPr>
                <p:grpSp>
                  <p:nvGrpSpPr>
                    <p:cNvPr id="560" name="Group 559">
                      <a:extLst>
                        <a:ext uri="{FF2B5EF4-FFF2-40B4-BE49-F238E27FC236}">
                          <a16:creationId xmlns:a16="http://schemas.microsoft.com/office/drawing/2014/main" xmlns="" id="{484B39CC-96A5-40F8-B46F-6094B0F95329}"/>
                        </a:ext>
                      </a:extLst>
                    </p:cNvPr>
                    <p:cNvGrpSpPr/>
                    <p:nvPr/>
                  </p:nvGrpSpPr>
                  <p:grpSpPr>
                    <a:xfrm>
                      <a:off x="-1100287" y="3847224"/>
                      <a:ext cx="307975" cy="323850"/>
                      <a:chOff x="-603297" y="3059892"/>
                      <a:chExt cx="307975" cy="323850"/>
                    </a:xfrm>
                    <a:grpFill/>
                  </p:grpSpPr>
                  <p:sp>
                    <p:nvSpPr>
                      <p:cNvPr id="567" name="Freeform 7">
                        <a:extLst>
                          <a:ext uri="{FF2B5EF4-FFF2-40B4-BE49-F238E27FC236}">
                            <a16:creationId xmlns:a16="http://schemas.microsoft.com/office/drawing/2014/main" xmlns="" id="{60EF1153-B0F1-41F4-9907-A46C507EBA7E}"/>
                          </a:ext>
                        </a:extLst>
                      </p:cNvPr>
                      <p:cNvSpPr/>
                      <p:nvPr/>
                    </p:nvSpPr>
                    <p:spPr bwMode="auto">
                      <a:xfrm>
                        <a:off x="-593772" y="30598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0 w 26"/>
                          <a:gd name="T17" fmla="*/ 10 h 60"/>
                          <a:gd name="T18" fmla="*/ 10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0" y="10"/>
                            </a:lnTo>
                            <a:lnTo>
                              <a:pt x="10"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68" name="Freeform 8">
                        <a:extLst>
                          <a:ext uri="{FF2B5EF4-FFF2-40B4-BE49-F238E27FC236}">
                            <a16:creationId xmlns:a16="http://schemas.microsoft.com/office/drawing/2014/main" xmlns="" id="{652BB2BC-BFDB-4431-A14A-773C5902AC52}"/>
                          </a:ext>
                        </a:extLst>
                      </p:cNvPr>
                      <p:cNvSpPr>
                        <a:spLocks noEditPoints="1"/>
                      </p:cNvSpPr>
                      <p:nvPr/>
                    </p:nvSpPr>
                    <p:spPr bwMode="auto">
                      <a:xfrm>
                        <a:off x="-523922" y="3059892"/>
                        <a:ext cx="69850" cy="95250"/>
                      </a:xfrm>
                      <a:custGeom>
                        <a:avLst/>
                        <a:gdLst>
                          <a:gd name="T0" fmla="*/ 22 w 44"/>
                          <a:gd name="T1" fmla="*/ 0 h 60"/>
                          <a:gd name="T2" fmla="*/ 22 w 44"/>
                          <a:gd name="T3" fmla="*/ 0 h 60"/>
                          <a:gd name="T4" fmla="*/ 30 w 44"/>
                          <a:gd name="T5" fmla="*/ 2 h 60"/>
                          <a:gd name="T6" fmla="*/ 38 w 44"/>
                          <a:gd name="T7" fmla="*/ 8 h 60"/>
                          <a:gd name="T8" fmla="*/ 38 w 44"/>
                          <a:gd name="T9" fmla="*/ 8 h 60"/>
                          <a:gd name="T10" fmla="*/ 42 w 44"/>
                          <a:gd name="T11" fmla="*/ 18 h 60"/>
                          <a:gd name="T12" fmla="*/ 44 w 44"/>
                          <a:gd name="T13" fmla="*/ 30 h 60"/>
                          <a:gd name="T14" fmla="*/ 44 w 44"/>
                          <a:gd name="T15" fmla="*/ 30 h 60"/>
                          <a:gd name="T16" fmla="*/ 42 w 44"/>
                          <a:gd name="T17" fmla="*/ 44 h 60"/>
                          <a:gd name="T18" fmla="*/ 38 w 44"/>
                          <a:gd name="T19" fmla="*/ 52 h 60"/>
                          <a:gd name="T20" fmla="*/ 38 w 44"/>
                          <a:gd name="T21" fmla="*/ 52 h 60"/>
                          <a:gd name="T22" fmla="*/ 30 w 44"/>
                          <a:gd name="T23" fmla="*/ 58 h 60"/>
                          <a:gd name="T24" fmla="*/ 22 w 44"/>
                          <a:gd name="T25" fmla="*/ 60 h 60"/>
                          <a:gd name="T26" fmla="*/ 22 w 44"/>
                          <a:gd name="T27" fmla="*/ 60 h 60"/>
                          <a:gd name="T28" fmla="*/ 12 w 44"/>
                          <a:gd name="T29" fmla="*/ 58 h 60"/>
                          <a:gd name="T30" fmla="*/ 6 w 44"/>
                          <a:gd name="T31" fmla="*/ 52 h 60"/>
                          <a:gd name="T32" fmla="*/ 6 w 44"/>
                          <a:gd name="T33" fmla="*/ 52 h 60"/>
                          <a:gd name="T34" fmla="*/ 2 w 44"/>
                          <a:gd name="T35" fmla="*/ 44 h 60"/>
                          <a:gd name="T36" fmla="*/ 0 w 44"/>
                          <a:gd name="T37" fmla="*/ 30 h 60"/>
                          <a:gd name="T38" fmla="*/ 0 w 44"/>
                          <a:gd name="T39" fmla="*/ 30 h 60"/>
                          <a:gd name="T40" fmla="*/ 2 w 44"/>
                          <a:gd name="T41" fmla="*/ 18 h 60"/>
                          <a:gd name="T42" fmla="*/ 6 w 44"/>
                          <a:gd name="T43" fmla="*/ 8 h 60"/>
                          <a:gd name="T44" fmla="*/ 6 w 44"/>
                          <a:gd name="T45" fmla="*/ 8 h 60"/>
                          <a:gd name="T46" fmla="*/ 12 w 44"/>
                          <a:gd name="T47" fmla="*/ 2 h 60"/>
                          <a:gd name="T48" fmla="*/ 22 w 44"/>
                          <a:gd name="T49" fmla="*/ 0 h 60"/>
                          <a:gd name="T50" fmla="*/ 22 w 44"/>
                          <a:gd name="T51" fmla="*/ 0 h 60"/>
                          <a:gd name="T52" fmla="*/ 22 w 44"/>
                          <a:gd name="T53" fmla="*/ 10 h 60"/>
                          <a:gd name="T54" fmla="*/ 22 w 44"/>
                          <a:gd name="T55" fmla="*/ 10 h 60"/>
                          <a:gd name="T56" fmla="*/ 16 w 44"/>
                          <a:gd name="T57" fmla="*/ 12 h 60"/>
                          <a:gd name="T58" fmla="*/ 14 w 44"/>
                          <a:gd name="T59" fmla="*/ 14 h 60"/>
                          <a:gd name="T60" fmla="*/ 14 w 44"/>
                          <a:gd name="T61" fmla="*/ 14 h 60"/>
                          <a:gd name="T62" fmla="*/ 12 w 44"/>
                          <a:gd name="T63" fmla="*/ 22 h 60"/>
                          <a:gd name="T64" fmla="*/ 12 w 44"/>
                          <a:gd name="T65" fmla="*/ 32 h 60"/>
                          <a:gd name="T66" fmla="*/ 12 w 44"/>
                          <a:gd name="T67" fmla="*/ 32 h 60"/>
                          <a:gd name="T68" fmla="*/ 12 w 44"/>
                          <a:gd name="T69" fmla="*/ 40 h 60"/>
                          <a:gd name="T70" fmla="*/ 14 w 44"/>
                          <a:gd name="T71" fmla="*/ 46 h 60"/>
                          <a:gd name="T72" fmla="*/ 18 w 44"/>
                          <a:gd name="T73" fmla="*/ 50 h 60"/>
                          <a:gd name="T74" fmla="*/ 22 w 44"/>
                          <a:gd name="T75" fmla="*/ 52 h 60"/>
                          <a:gd name="T76" fmla="*/ 22 w 44"/>
                          <a:gd name="T77" fmla="*/ 52 h 60"/>
                          <a:gd name="T78" fmla="*/ 26 w 44"/>
                          <a:gd name="T79" fmla="*/ 50 h 60"/>
                          <a:gd name="T80" fmla="*/ 28 w 44"/>
                          <a:gd name="T81" fmla="*/ 46 h 60"/>
                          <a:gd name="T82" fmla="*/ 30 w 44"/>
                          <a:gd name="T83" fmla="*/ 40 h 60"/>
                          <a:gd name="T84" fmla="*/ 32 w 44"/>
                          <a:gd name="T85" fmla="*/ 30 h 60"/>
                          <a:gd name="T86" fmla="*/ 32 w 44"/>
                          <a:gd name="T87" fmla="*/ 30 h 60"/>
                          <a:gd name="T88" fmla="*/ 30 w 44"/>
                          <a:gd name="T89" fmla="*/ 22 h 60"/>
                          <a:gd name="T90" fmla="*/ 28 w 44"/>
                          <a:gd name="T91" fmla="*/ 16 h 60"/>
                          <a:gd name="T92" fmla="*/ 26 w 44"/>
                          <a:gd name="T93" fmla="*/ 12 h 60"/>
                          <a:gd name="T94" fmla="*/ 22 w 44"/>
                          <a:gd name="T95" fmla="*/ 10 h 60"/>
                          <a:gd name="T96" fmla="*/ 22 w 44"/>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60">
                            <a:moveTo>
                              <a:pt x="22" y="0"/>
                            </a:moveTo>
                            <a:lnTo>
                              <a:pt x="22" y="0"/>
                            </a:lnTo>
                            <a:lnTo>
                              <a:pt x="30" y="2"/>
                            </a:lnTo>
                            <a:lnTo>
                              <a:pt x="38" y="8"/>
                            </a:lnTo>
                            <a:lnTo>
                              <a:pt x="38" y="8"/>
                            </a:lnTo>
                            <a:lnTo>
                              <a:pt x="42" y="18"/>
                            </a:lnTo>
                            <a:lnTo>
                              <a:pt x="44" y="30"/>
                            </a:lnTo>
                            <a:lnTo>
                              <a:pt x="44" y="30"/>
                            </a:lnTo>
                            <a:lnTo>
                              <a:pt x="42" y="44"/>
                            </a:lnTo>
                            <a:lnTo>
                              <a:pt x="38" y="52"/>
                            </a:lnTo>
                            <a:lnTo>
                              <a:pt x="38" y="52"/>
                            </a:lnTo>
                            <a:lnTo>
                              <a:pt x="30" y="58"/>
                            </a:lnTo>
                            <a:lnTo>
                              <a:pt x="22" y="60"/>
                            </a:lnTo>
                            <a:lnTo>
                              <a:pt x="22" y="60"/>
                            </a:lnTo>
                            <a:lnTo>
                              <a:pt x="12" y="58"/>
                            </a:lnTo>
                            <a:lnTo>
                              <a:pt x="6" y="52"/>
                            </a:lnTo>
                            <a:lnTo>
                              <a:pt x="6" y="52"/>
                            </a:lnTo>
                            <a:lnTo>
                              <a:pt x="2" y="44"/>
                            </a:lnTo>
                            <a:lnTo>
                              <a:pt x="0" y="30"/>
                            </a:lnTo>
                            <a:lnTo>
                              <a:pt x="0" y="30"/>
                            </a:lnTo>
                            <a:lnTo>
                              <a:pt x="2" y="18"/>
                            </a:lnTo>
                            <a:lnTo>
                              <a:pt x="6" y="8"/>
                            </a:lnTo>
                            <a:lnTo>
                              <a:pt x="6" y="8"/>
                            </a:lnTo>
                            <a:lnTo>
                              <a:pt x="12" y="2"/>
                            </a:lnTo>
                            <a:lnTo>
                              <a:pt x="22" y="0"/>
                            </a:lnTo>
                            <a:lnTo>
                              <a:pt x="22" y="0"/>
                            </a:lnTo>
                            <a:close/>
                            <a:moveTo>
                              <a:pt x="22" y="10"/>
                            </a:moveTo>
                            <a:lnTo>
                              <a:pt x="22" y="10"/>
                            </a:lnTo>
                            <a:lnTo>
                              <a:pt x="16" y="12"/>
                            </a:lnTo>
                            <a:lnTo>
                              <a:pt x="14" y="14"/>
                            </a:lnTo>
                            <a:lnTo>
                              <a:pt x="14" y="14"/>
                            </a:lnTo>
                            <a:lnTo>
                              <a:pt x="12" y="22"/>
                            </a:lnTo>
                            <a:lnTo>
                              <a:pt x="12" y="32"/>
                            </a:lnTo>
                            <a:lnTo>
                              <a:pt x="12" y="32"/>
                            </a:lnTo>
                            <a:lnTo>
                              <a:pt x="12" y="40"/>
                            </a:lnTo>
                            <a:lnTo>
                              <a:pt x="14" y="46"/>
                            </a:lnTo>
                            <a:lnTo>
                              <a:pt x="18" y="50"/>
                            </a:lnTo>
                            <a:lnTo>
                              <a:pt x="22" y="52"/>
                            </a:lnTo>
                            <a:lnTo>
                              <a:pt x="22" y="52"/>
                            </a:lnTo>
                            <a:lnTo>
                              <a:pt x="26" y="50"/>
                            </a:lnTo>
                            <a:lnTo>
                              <a:pt x="28" y="46"/>
                            </a:lnTo>
                            <a:lnTo>
                              <a:pt x="30" y="40"/>
                            </a:lnTo>
                            <a:lnTo>
                              <a:pt x="32" y="30"/>
                            </a:lnTo>
                            <a:lnTo>
                              <a:pt x="32" y="30"/>
                            </a:lnTo>
                            <a:lnTo>
                              <a:pt x="30" y="22"/>
                            </a:lnTo>
                            <a:lnTo>
                              <a:pt x="28" y="16"/>
                            </a:lnTo>
                            <a:lnTo>
                              <a:pt x="26" y="12"/>
                            </a:lnTo>
                            <a:lnTo>
                              <a:pt x="22" y="10"/>
                            </a:lnTo>
                            <a:lnTo>
                              <a:pt x="22"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69" name="Freeform 9">
                        <a:extLst>
                          <a:ext uri="{FF2B5EF4-FFF2-40B4-BE49-F238E27FC236}">
                            <a16:creationId xmlns:a16="http://schemas.microsoft.com/office/drawing/2014/main" xmlns="" id="{1A947114-BBCA-4EE4-9536-39129DFDD65A}"/>
                          </a:ext>
                        </a:extLst>
                      </p:cNvPr>
                      <p:cNvSpPr/>
                      <p:nvPr/>
                    </p:nvSpPr>
                    <p:spPr bwMode="auto">
                      <a:xfrm>
                        <a:off x="-435022" y="30598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2 w 26"/>
                          <a:gd name="T17" fmla="*/ 10 h 60"/>
                          <a:gd name="T18" fmla="*/ 12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2" y="10"/>
                            </a:lnTo>
                            <a:lnTo>
                              <a:pt x="12"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70" name="Freeform 10">
                        <a:extLst>
                          <a:ext uri="{FF2B5EF4-FFF2-40B4-BE49-F238E27FC236}">
                            <a16:creationId xmlns:a16="http://schemas.microsoft.com/office/drawing/2014/main" xmlns="" id="{46ADD7D0-718A-4551-A4F8-75F9EE4743E8}"/>
                          </a:ext>
                        </a:extLst>
                      </p:cNvPr>
                      <p:cNvSpPr/>
                      <p:nvPr/>
                    </p:nvSpPr>
                    <p:spPr bwMode="auto">
                      <a:xfrm>
                        <a:off x="-355647" y="30598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8 w 26"/>
                          <a:gd name="T15" fmla="*/ 12 h 60"/>
                          <a:gd name="T16" fmla="*/ 12 w 26"/>
                          <a:gd name="T17" fmla="*/ 10 h 60"/>
                          <a:gd name="T18" fmla="*/ 12 w 26"/>
                          <a:gd name="T19" fmla="*/ 10 h 60"/>
                          <a:gd name="T20" fmla="*/ 16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8" y="12"/>
                            </a:lnTo>
                            <a:lnTo>
                              <a:pt x="12" y="10"/>
                            </a:lnTo>
                            <a:lnTo>
                              <a:pt x="12" y="10"/>
                            </a:lnTo>
                            <a:lnTo>
                              <a:pt x="16"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71" name="Freeform 11">
                        <a:extLst>
                          <a:ext uri="{FF2B5EF4-FFF2-40B4-BE49-F238E27FC236}">
                            <a16:creationId xmlns:a16="http://schemas.microsoft.com/office/drawing/2014/main" xmlns="" id="{B633DBAF-FFA7-430C-A0B3-9404C5C83AC8}"/>
                          </a:ext>
                        </a:extLst>
                      </p:cNvPr>
                      <p:cNvSpPr>
                        <a:spLocks noEditPoints="1"/>
                      </p:cNvSpPr>
                      <p:nvPr/>
                    </p:nvSpPr>
                    <p:spPr bwMode="auto">
                      <a:xfrm>
                        <a:off x="-603297" y="3174192"/>
                        <a:ext cx="66675" cy="95250"/>
                      </a:xfrm>
                      <a:custGeom>
                        <a:avLst/>
                        <a:gdLst>
                          <a:gd name="T0" fmla="*/ 20 w 42"/>
                          <a:gd name="T1" fmla="*/ 0 h 60"/>
                          <a:gd name="T2" fmla="*/ 20 w 42"/>
                          <a:gd name="T3" fmla="*/ 0 h 60"/>
                          <a:gd name="T4" fmla="*/ 30 w 42"/>
                          <a:gd name="T5" fmla="*/ 2 h 60"/>
                          <a:gd name="T6" fmla="*/ 36 w 42"/>
                          <a:gd name="T7" fmla="*/ 8 h 60"/>
                          <a:gd name="T8" fmla="*/ 36 w 42"/>
                          <a:gd name="T9" fmla="*/ 8 h 60"/>
                          <a:gd name="T10" fmla="*/ 42 w 42"/>
                          <a:gd name="T11" fmla="*/ 18 h 60"/>
                          <a:gd name="T12" fmla="*/ 42 w 42"/>
                          <a:gd name="T13" fmla="*/ 30 h 60"/>
                          <a:gd name="T14" fmla="*/ 42 w 42"/>
                          <a:gd name="T15" fmla="*/ 30 h 60"/>
                          <a:gd name="T16" fmla="*/ 42 w 42"/>
                          <a:gd name="T17" fmla="*/ 44 h 60"/>
                          <a:gd name="T18" fmla="*/ 36 w 42"/>
                          <a:gd name="T19" fmla="*/ 52 h 60"/>
                          <a:gd name="T20" fmla="*/ 36 w 42"/>
                          <a:gd name="T21" fmla="*/ 52 h 60"/>
                          <a:gd name="T22" fmla="*/ 30 w 42"/>
                          <a:gd name="T23" fmla="*/ 58 h 60"/>
                          <a:gd name="T24" fmla="*/ 20 w 42"/>
                          <a:gd name="T25" fmla="*/ 60 h 60"/>
                          <a:gd name="T26" fmla="*/ 20 w 42"/>
                          <a:gd name="T27" fmla="*/ 60 h 60"/>
                          <a:gd name="T28" fmla="*/ 12 w 42"/>
                          <a:gd name="T29" fmla="*/ 58 h 60"/>
                          <a:gd name="T30" fmla="*/ 6 w 42"/>
                          <a:gd name="T31" fmla="*/ 52 h 60"/>
                          <a:gd name="T32" fmla="*/ 6 w 42"/>
                          <a:gd name="T33" fmla="*/ 52 h 60"/>
                          <a:gd name="T34" fmla="*/ 0 w 42"/>
                          <a:gd name="T35" fmla="*/ 44 h 60"/>
                          <a:gd name="T36" fmla="*/ 0 w 42"/>
                          <a:gd name="T37" fmla="*/ 30 h 60"/>
                          <a:gd name="T38" fmla="*/ 0 w 42"/>
                          <a:gd name="T39" fmla="*/ 30 h 60"/>
                          <a:gd name="T40" fmla="*/ 0 w 42"/>
                          <a:gd name="T41" fmla="*/ 18 h 60"/>
                          <a:gd name="T42" fmla="*/ 6 w 42"/>
                          <a:gd name="T43" fmla="*/ 8 h 60"/>
                          <a:gd name="T44" fmla="*/ 6 w 42"/>
                          <a:gd name="T45" fmla="*/ 8 h 60"/>
                          <a:gd name="T46" fmla="*/ 12 w 42"/>
                          <a:gd name="T47" fmla="*/ 2 h 60"/>
                          <a:gd name="T48" fmla="*/ 20 w 42"/>
                          <a:gd name="T49" fmla="*/ 0 h 60"/>
                          <a:gd name="T50" fmla="*/ 20 w 42"/>
                          <a:gd name="T51" fmla="*/ 0 h 60"/>
                          <a:gd name="T52" fmla="*/ 20 w 42"/>
                          <a:gd name="T53" fmla="*/ 10 h 60"/>
                          <a:gd name="T54" fmla="*/ 20 w 42"/>
                          <a:gd name="T55" fmla="*/ 10 h 60"/>
                          <a:gd name="T56" fmla="*/ 16 w 42"/>
                          <a:gd name="T57" fmla="*/ 12 h 60"/>
                          <a:gd name="T58" fmla="*/ 14 w 42"/>
                          <a:gd name="T59" fmla="*/ 14 h 60"/>
                          <a:gd name="T60" fmla="*/ 14 w 42"/>
                          <a:gd name="T61" fmla="*/ 14 h 60"/>
                          <a:gd name="T62" fmla="*/ 12 w 42"/>
                          <a:gd name="T63" fmla="*/ 22 h 60"/>
                          <a:gd name="T64" fmla="*/ 12 w 42"/>
                          <a:gd name="T65" fmla="*/ 32 h 60"/>
                          <a:gd name="T66" fmla="*/ 12 w 42"/>
                          <a:gd name="T67" fmla="*/ 32 h 60"/>
                          <a:gd name="T68" fmla="*/ 12 w 42"/>
                          <a:gd name="T69" fmla="*/ 40 h 60"/>
                          <a:gd name="T70" fmla="*/ 14 w 42"/>
                          <a:gd name="T71" fmla="*/ 46 h 60"/>
                          <a:gd name="T72" fmla="*/ 16 w 42"/>
                          <a:gd name="T73" fmla="*/ 50 h 60"/>
                          <a:gd name="T74" fmla="*/ 20 w 42"/>
                          <a:gd name="T75" fmla="*/ 52 h 60"/>
                          <a:gd name="T76" fmla="*/ 20 w 42"/>
                          <a:gd name="T77" fmla="*/ 52 h 60"/>
                          <a:gd name="T78" fmla="*/ 26 w 42"/>
                          <a:gd name="T79" fmla="*/ 50 h 60"/>
                          <a:gd name="T80" fmla="*/ 28 w 42"/>
                          <a:gd name="T81" fmla="*/ 46 h 60"/>
                          <a:gd name="T82" fmla="*/ 30 w 42"/>
                          <a:gd name="T83" fmla="*/ 40 h 60"/>
                          <a:gd name="T84" fmla="*/ 30 w 42"/>
                          <a:gd name="T85" fmla="*/ 30 h 60"/>
                          <a:gd name="T86" fmla="*/ 30 w 42"/>
                          <a:gd name="T87" fmla="*/ 30 h 60"/>
                          <a:gd name="T88" fmla="*/ 30 w 42"/>
                          <a:gd name="T89" fmla="*/ 22 h 60"/>
                          <a:gd name="T90" fmla="*/ 28 w 42"/>
                          <a:gd name="T91" fmla="*/ 16 h 60"/>
                          <a:gd name="T92" fmla="*/ 26 w 42"/>
                          <a:gd name="T93" fmla="*/ 12 h 60"/>
                          <a:gd name="T94" fmla="*/ 20 w 42"/>
                          <a:gd name="T95" fmla="*/ 10 h 60"/>
                          <a:gd name="T96" fmla="*/ 20 w 42"/>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60">
                            <a:moveTo>
                              <a:pt x="20" y="0"/>
                            </a:moveTo>
                            <a:lnTo>
                              <a:pt x="20" y="0"/>
                            </a:lnTo>
                            <a:lnTo>
                              <a:pt x="30" y="2"/>
                            </a:lnTo>
                            <a:lnTo>
                              <a:pt x="36" y="8"/>
                            </a:lnTo>
                            <a:lnTo>
                              <a:pt x="36" y="8"/>
                            </a:lnTo>
                            <a:lnTo>
                              <a:pt x="42" y="18"/>
                            </a:lnTo>
                            <a:lnTo>
                              <a:pt x="42" y="30"/>
                            </a:lnTo>
                            <a:lnTo>
                              <a:pt x="42" y="30"/>
                            </a:lnTo>
                            <a:lnTo>
                              <a:pt x="42" y="44"/>
                            </a:lnTo>
                            <a:lnTo>
                              <a:pt x="36" y="52"/>
                            </a:lnTo>
                            <a:lnTo>
                              <a:pt x="36" y="52"/>
                            </a:lnTo>
                            <a:lnTo>
                              <a:pt x="30" y="58"/>
                            </a:lnTo>
                            <a:lnTo>
                              <a:pt x="20" y="60"/>
                            </a:lnTo>
                            <a:lnTo>
                              <a:pt x="20" y="60"/>
                            </a:lnTo>
                            <a:lnTo>
                              <a:pt x="12" y="58"/>
                            </a:lnTo>
                            <a:lnTo>
                              <a:pt x="6" y="52"/>
                            </a:lnTo>
                            <a:lnTo>
                              <a:pt x="6" y="52"/>
                            </a:lnTo>
                            <a:lnTo>
                              <a:pt x="0" y="44"/>
                            </a:lnTo>
                            <a:lnTo>
                              <a:pt x="0" y="30"/>
                            </a:lnTo>
                            <a:lnTo>
                              <a:pt x="0" y="30"/>
                            </a:lnTo>
                            <a:lnTo>
                              <a:pt x="0" y="18"/>
                            </a:lnTo>
                            <a:lnTo>
                              <a:pt x="6" y="8"/>
                            </a:lnTo>
                            <a:lnTo>
                              <a:pt x="6" y="8"/>
                            </a:lnTo>
                            <a:lnTo>
                              <a:pt x="12" y="2"/>
                            </a:lnTo>
                            <a:lnTo>
                              <a:pt x="20" y="0"/>
                            </a:lnTo>
                            <a:lnTo>
                              <a:pt x="20" y="0"/>
                            </a:lnTo>
                            <a:close/>
                            <a:moveTo>
                              <a:pt x="20" y="10"/>
                            </a:moveTo>
                            <a:lnTo>
                              <a:pt x="20" y="10"/>
                            </a:lnTo>
                            <a:lnTo>
                              <a:pt x="16" y="12"/>
                            </a:lnTo>
                            <a:lnTo>
                              <a:pt x="14" y="14"/>
                            </a:lnTo>
                            <a:lnTo>
                              <a:pt x="14" y="14"/>
                            </a:lnTo>
                            <a:lnTo>
                              <a:pt x="12" y="22"/>
                            </a:lnTo>
                            <a:lnTo>
                              <a:pt x="12" y="32"/>
                            </a:lnTo>
                            <a:lnTo>
                              <a:pt x="12" y="32"/>
                            </a:lnTo>
                            <a:lnTo>
                              <a:pt x="12" y="40"/>
                            </a:lnTo>
                            <a:lnTo>
                              <a:pt x="14" y="46"/>
                            </a:lnTo>
                            <a:lnTo>
                              <a:pt x="16" y="50"/>
                            </a:lnTo>
                            <a:lnTo>
                              <a:pt x="20" y="52"/>
                            </a:lnTo>
                            <a:lnTo>
                              <a:pt x="20" y="52"/>
                            </a:lnTo>
                            <a:lnTo>
                              <a:pt x="26" y="50"/>
                            </a:lnTo>
                            <a:lnTo>
                              <a:pt x="28" y="46"/>
                            </a:lnTo>
                            <a:lnTo>
                              <a:pt x="30" y="40"/>
                            </a:lnTo>
                            <a:lnTo>
                              <a:pt x="30" y="30"/>
                            </a:lnTo>
                            <a:lnTo>
                              <a:pt x="30" y="30"/>
                            </a:lnTo>
                            <a:lnTo>
                              <a:pt x="30" y="22"/>
                            </a:lnTo>
                            <a:lnTo>
                              <a:pt x="28" y="16"/>
                            </a:lnTo>
                            <a:lnTo>
                              <a:pt x="26" y="12"/>
                            </a:lnTo>
                            <a:lnTo>
                              <a:pt x="20" y="10"/>
                            </a:lnTo>
                            <a:lnTo>
                              <a:pt x="20"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72" name="Freeform 12">
                        <a:extLst>
                          <a:ext uri="{FF2B5EF4-FFF2-40B4-BE49-F238E27FC236}">
                            <a16:creationId xmlns:a16="http://schemas.microsoft.com/office/drawing/2014/main" xmlns="" id="{276966A2-7B7A-4208-9C1D-66D6E2449A0A}"/>
                          </a:ext>
                        </a:extLst>
                      </p:cNvPr>
                      <p:cNvSpPr/>
                      <p:nvPr/>
                    </p:nvSpPr>
                    <p:spPr bwMode="auto">
                      <a:xfrm>
                        <a:off x="-514397" y="31741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2 w 26"/>
                          <a:gd name="T17" fmla="*/ 10 h 60"/>
                          <a:gd name="T18" fmla="*/ 12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2" y="10"/>
                            </a:lnTo>
                            <a:lnTo>
                              <a:pt x="12"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73" name="Freeform 13">
                        <a:extLst>
                          <a:ext uri="{FF2B5EF4-FFF2-40B4-BE49-F238E27FC236}">
                            <a16:creationId xmlns:a16="http://schemas.microsoft.com/office/drawing/2014/main" xmlns="" id="{E7CC74F6-3BA5-4788-83B6-89963D0DF9CB}"/>
                          </a:ext>
                        </a:extLst>
                      </p:cNvPr>
                      <p:cNvSpPr/>
                      <p:nvPr/>
                    </p:nvSpPr>
                    <p:spPr bwMode="auto">
                      <a:xfrm>
                        <a:off x="-435022" y="31741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2 w 26"/>
                          <a:gd name="T17" fmla="*/ 10 h 60"/>
                          <a:gd name="T18" fmla="*/ 12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2" y="10"/>
                            </a:lnTo>
                            <a:lnTo>
                              <a:pt x="12"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74" name="Freeform 14">
                        <a:extLst>
                          <a:ext uri="{FF2B5EF4-FFF2-40B4-BE49-F238E27FC236}">
                            <a16:creationId xmlns:a16="http://schemas.microsoft.com/office/drawing/2014/main" xmlns="" id="{CF7EEE27-B4F4-4086-B696-DD1529771296}"/>
                          </a:ext>
                        </a:extLst>
                      </p:cNvPr>
                      <p:cNvSpPr/>
                      <p:nvPr/>
                    </p:nvSpPr>
                    <p:spPr bwMode="auto">
                      <a:xfrm>
                        <a:off x="-355647" y="31741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8 w 26"/>
                          <a:gd name="T15" fmla="*/ 12 h 60"/>
                          <a:gd name="T16" fmla="*/ 12 w 26"/>
                          <a:gd name="T17" fmla="*/ 10 h 60"/>
                          <a:gd name="T18" fmla="*/ 12 w 26"/>
                          <a:gd name="T19" fmla="*/ 10 h 60"/>
                          <a:gd name="T20" fmla="*/ 16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8" y="12"/>
                            </a:lnTo>
                            <a:lnTo>
                              <a:pt x="12" y="10"/>
                            </a:lnTo>
                            <a:lnTo>
                              <a:pt x="12" y="10"/>
                            </a:lnTo>
                            <a:lnTo>
                              <a:pt x="16"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75" name="Freeform 15">
                        <a:extLst>
                          <a:ext uri="{FF2B5EF4-FFF2-40B4-BE49-F238E27FC236}">
                            <a16:creationId xmlns:a16="http://schemas.microsoft.com/office/drawing/2014/main" xmlns="" id="{28062B8D-845E-4165-8B18-A5821617AA9E}"/>
                          </a:ext>
                        </a:extLst>
                      </p:cNvPr>
                      <p:cNvSpPr>
                        <a:spLocks noEditPoints="1"/>
                      </p:cNvSpPr>
                      <p:nvPr/>
                    </p:nvSpPr>
                    <p:spPr bwMode="auto">
                      <a:xfrm>
                        <a:off x="-603297" y="3288492"/>
                        <a:ext cx="66675" cy="95250"/>
                      </a:xfrm>
                      <a:custGeom>
                        <a:avLst/>
                        <a:gdLst>
                          <a:gd name="T0" fmla="*/ 20 w 42"/>
                          <a:gd name="T1" fmla="*/ 0 h 60"/>
                          <a:gd name="T2" fmla="*/ 20 w 42"/>
                          <a:gd name="T3" fmla="*/ 0 h 60"/>
                          <a:gd name="T4" fmla="*/ 30 w 42"/>
                          <a:gd name="T5" fmla="*/ 2 h 60"/>
                          <a:gd name="T6" fmla="*/ 36 w 42"/>
                          <a:gd name="T7" fmla="*/ 8 h 60"/>
                          <a:gd name="T8" fmla="*/ 36 w 42"/>
                          <a:gd name="T9" fmla="*/ 8 h 60"/>
                          <a:gd name="T10" fmla="*/ 42 w 42"/>
                          <a:gd name="T11" fmla="*/ 18 h 60"/>
                          <a:gd name="T12" fmla="*/ 42 w 42"/>
                          <a:gd name="T13" fmla="*/ 30 h 60"/>
                          <a:gd name="T14" fmla="*/ 42 w 42"/>
                          <a:gd name="T15" fmla="*/ 30 h 60"/>
                          <a:gd name="T16" fmla="*/ 42 w 42"/>
                          <a:gd name="T17" fmla="*/ 44 h 60"/>
                          <a:gd name="T18" fmla="*/ 36 w 42"/>
                          <a:gd name="T19" fmla="*/ 52 h 60"/>
                          <a:gd name="T20" fmla="*/ 36 w 42"/>
                          <a:gd name="T21" fmla="*/ 52 h 60"/>
                          <a:gd name="T22" fmla="*/ 30 w 42"/>
                          <a:gd name="T23" fmla="*/ 58 h 60"/>
                          <a:gd name="T24" fmla="*/ 20 w 42"/>
                          <a:gd name="T25" fmla="*/ 60 h 60"/>
                          <a:gd name="T26" fmla="*/ 20 w 42"/>
                          <a:gd name="T27" fmla="*/ 60 h 60"/>
                          <a:gd name="T28" fmla="*/ 12 w 42"/>
                          <a:gd name="T29" fmla="*/ 58 h 60"/>
                          <a:gd name="T30" fmla="*/ 6 w 42"/>
                          <a:gd name="T31" fmla="*/ 52 h 60"/>
                          <a:gd name="T32" fmla="*/ 6 w 42"/>
                          <a:gd name="T33" fmla="*/ 52 h 60"/>
                          <a:gd name="T34" fmla="*/ 0 w 42"/>
                          <a:gd name="T35" fmla="*/ 44 h 60"/>
                          <a:gd name="T36" fmla="*/ 0 w 42"/>
                          <a:gd name="T37" fmla="*/ 30 h 60"/>
                          <a:gd name="T38" fmla="*/ 0 w 42"/>
                          <a:gd name="T39" fmla="*/ 30 h 60"/>
                          <a:gd name="T40" fmla="*/ 0 w 42"/>
                          <a:gd name="T41" fmla="*/ 18 h 60"/>
                          <a:gd name="T42" fmla="*/ 6 w 42"/>
                          <a:gd name="T43" fmla="*/ 8 h 60"/>
                          <a:gd name="T44" fmla="*/ 6 w 42"/>
                          <a:gd name="T45" fmla="*/ 8 h 60"/>
                          <a:gd name="T46" fmla="*/ 12 w 42"/>
                          <a:gd name="T47" fmla="*/ 2 h 60"/>
                          <a:gd name="T48" fmla="*/ 20 w 42"/>
                          <a:gd name="T49" fmla="*/ 0 h 60"/>
                          <a:gd name="T50" fmla="*/ 20 w 42"/>
                          <a:gd name="T51" fmla="*/ 0 h 60"/>
                          <a:gd name="T52" fmla="*/ 20 w 42"/>
                          <a:gd name="T53" fmla="*/ 10 h 60"/>
                          <a:gd name="T54" fmla="*/ 20 w 42"/>
                          <a:gd name="T55" fmla="*/ 10 h 60"/>
                          <a:gd name="T56" fmla="*/ 16 w 42"/>
                          <a:gd name="T57" fmla="*/ 12 h 60"/>
                          <a:gd name="T58" fmla="*/ 14 w 42"/>
                          <a:gd name="T59" fmla="*/ 14 h 60"/>
                          <a:gd name="T60" fmla="*/ 14 w 42"/>
                          <a:gd name="T61" fmla="*/ 14 h 60"/>
                          <a:gd name="T62" fmla="*/ 12 w 42"/>
                          <a:gd name="T63" fmla="*/ 22 h 60"/>
                          <a:gd name="T64" fmla="*/ 12 w 42"/>
                          <a:gd name="T65" fmla="*/ 32 h 60"/>
                          <a:gd name="T66" fmla="*/ 12 w 42"/>
                          <a:gd name="T67" fmla="*/ 32 h 60"/>
                          <a:gd name="T68" fmla="*/ 12 w 42"/>
                          <a:gd name="T69" fmla="*/ 40 h 60"/>
                          <a:gd name="T70" fmla="*/ 14 w 42"/>
                          <a:gd name="T71" fmla="*/ 46 h 60"/>
                          <a:gd name="T72" fmla="*/ 16 w 42"/>
                          <a:gd name="T73" fmla="*/ 50 h 60"/>
                          <a:gd name="T74" fmla="*/ 20 w 42"/>
                          <a:gd name="T75" fmla="*/ 52 h 60"/>
                          <a:gd name="T76" fmla="*/ 20 w 42"/>
                          <a:gd name="T77" fmla="*/ 52 h 60"/>
                          <a:gd name="T78" fmla="*/ 26 w 42"/>
                          <a:gd name="T79" fmla="*/ 50 h 60"/>
                          <a:gd name="T80" fmla="*/ 28 w 42"/>
                          <a:gd name="T81" fmla="*/ 46 h 60"/>
                          <a:gd name="T82" fmla="*/ 30 w 42"/>
                          <a:gd name="T83" fmla="*/ 40 h 60"/>
                          <a:gd name="T84" fmla="*/ 30 w 42"/>
                          <a:gd name="T85" fmla="*/ 30 h 60"/>
                          <a:gd name="T86" fmla="*/ 30 w 42"/>
                          <a:gd name="T87" fmla="*/ 30 h 60"/>
                          <a:gd name="T88" fmla="*/ 30 w 42"/>
                          <a:gd name="T89" fmla="*/ 22 h 60"/>
                          <a:gd name="T90" fmla="*/ 28 w 42"/>
                          <a:gd name="T91" fmla="*/ 16 h 60"/>
                          <a:gd name="T92" fmla="*/ 26 w 42"/>
                          <a:gd name="T93" fmla="*/ 12 h 60"/>
                          <a:gd name="T94" fmla="*/ 20 w 42"/>
                          <a:gd name="T95" fmla="*/ 10 h 60"/>
                          <a:gd name="T96" fmla="*/ 20 w 42"/>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60">
                            <a:moveTo>
                              <a:pt x="20" y="0"/>
                            </a:moveTo>
                            <a:lnTo>
                              <a:pt x="20" y="0"/>
                            </a:lnTo>
                            <a:lnTo>
                              <a:pt x="30" y="2"/>
                            </a:lnTo>
                            <a:lnTo>
                              <a:pt x="36" y="8"/>
                            </a:lnTo>
                            <a:lnTo>
                              <a:pt x="36" y="8"/>
                            </a:lnTo>
                            <a:lnTo>
                              <a:pt x="42" y="18"/>
                            </a:lnTo>
                            <a:lnTo>
                              <a:pt x="42" y="30"/>
                            </a:lnTo>
                            <a:lnTo>
                              <a:pt x="42" y="30"/>
                            </a:lnTo>
                            <a:lnTo>
                              <a:pt x="42" y="44"/>
                            </a:lnTo>
                            <a:lnTo>
                              <a:pt x="36" y="52"/>
                            </a:lnTo>
                            <a:lnTo>
                              <a:pt x="36" y="52"/>
                            </a:lnTo>
                            <a:lnTo>
                              <a:pt x="30" y="58"/>
                            </a:lnTo>
                            <a:lnTo>
                              <a:pt x="20" y="60"/>
                            </a:lnTo>
                            <a:lnTo>
                              <a:pt x="20" y="60"/>
                            </a:lnTo>
                            <a:lnTo>
                              <a:pt x="12" y="58"/>
                            </a:lnTo>
                            <a:lnTo>
                              <a:pt x="6" y="52"/>
                            </a:lnTo>
                            <a:lnTo>
                              <a:pt x="6" y="52"/>
                            </a:lnTo>
                            <a:lnTo>
                              <a:pt x="0" y="44"/>
                            </a:lnTo>
                            <a:lnTo>
                              <a:pt x="0" y="30"/>
                            </a:lnTo>
                            <a:lnTo>
                              <a:pt x="0" y="30"/>
                            </a:lnTo>
                            <a:lnTo>
                              <a:pt x="0" y="18"/>
                            </a:lnTo>
                            <a:lnTo>
                              <a:pt x="6" y="8"/>
                            </a:lnTo>
                            <a:lnTo>
                              <a:pt x="6" y="8"/>
                            </a:lnTo>
                            <a:lnTo>
                              <a:pt x="12" y="2"/>
                            </a:lnTo>
                            <a:lnTo>
                              <a:pt x="20" y="0"/>
                            </a:lnTo>
                            <a:lnTo>
                              <a:pt x="20" y="0"/>
                            </a:lnTo>
                            <a:close/>
                            <a:moveTo>
                              <a:pt x="20" y="10"/>
                            </a:moveTo>
                            <a:lnTo>
                              <a:pt x="20" y="10"/>
                            </a:lnTo>
                            <a:lnTo>
                              <a:pt x="16" y="12"/>
                            </a:lnTo>
                            <a:lnTo>
                              <a:pt x="14" y="14"/>
                            </a:lnTo>
                            <a:lnTo>
                              <a:pt x="14" y="14"/>
                            </a:lnTo>
                            <a:lnTo>
                              <a:pt x="12" y="22"/>
                            </a:lnTo>
                            <a:lnTo>
                              <a:pt x="12" y="32"/>
                            </a:lnTo>
                            <a:lnTo>
                              <a:pt x="12" y="32"/>
                            </a:lnTo>
                            <a:lnTo>
                              <a:pt x="12" y="40"/>
                            </a:lnTo>
                            <a:lnTo>
                              <a:pt x="14" y="46"/>
                            </a:lnTo>
                            <a:lnTo>
                              <a:pt x="16" y="50"/>
                            </a:lnTo>
                            <a:lnTo>
                              <a:pt x="20" y="52"/>
                            </a:lnTo>
                            <a:lnTo>
                              <a:pt x="20" y="52"/>
                            </a:lnTo>
                            <a:lnTo>
                              <a:pt x="26" y="50"/>
                            </a:lnTo>
                            <a:lnTo>
                              <a:pt x="28" y="46"/>
                            </a:lnTo>
                            <a:lnTo>
                              <a:pt x="30" y="40"/>
                            </a:lnTo>
                            <a:lnTo>
                              <a:pt x="30" y="30"/>
                            </a:lnTo>
                            <a:lnTo>
                              <a:pt x="30" y="30"/>
                            </a:lnTo>
                            <a:lnTo>
                              <a:pt x="30" y="22"/>
                            </a:lnTo>
                            <a:lnTo>
                              <a:pt x="28" y="16"/>
                            </a:lnTo>
                            <a:lnTo>
                              <a:pt x="26" y="12"/>
                            </a:lnTo>
                            <a:lnTo>
                              <a:pt x="20" y="10"/>
                            </a:lnTo>
                            <a:lnTo>
                              <a:pt x="20"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76" name="Freeform 16">
                        <a:extLst>
                          <a:ext uri="{FF2B5EF4-FFF2-40B4-BE49-F238E27FC236}">
                            <a16:creationId xmlns:a16="http://schemas.microsoft.com/office/drawing/2014/main" xmlns="" id="{5BCE1637-3B58-461B-8366-7B9327DECEC9}"/>
                          </a:ext>
                        </a:extLst>
                      </p:cNvPr>
                      <p:cNvSpPr>
                        <a:spLocks noEditPoints="1"/>
                      </p:cNvSpPr>
                      <p:nvPr/>
                    </p:nvSpPr>
                    <p:spPr bwMode="auto">
                      <a:xfrm>
                        <a:off x="-523922" y="3288492"/>
                        <a:ext cx="69850" cy="95250"/>
                      </a:xfrm>
                      <a:custGeom>
                        <a:avLst/>
                        <a:gdLst>
                          <a:gd name="T0" fmla="*/ 22 w 44"/>
                          <a:gd name="T1" fmla="*/ 0 h 60"/>
                          <a:gd name="T2" fmla="*/ 22 w 44"/>
                          <a:gd name="T3" fmla="*/ 0 h 60"/>
                          <a:gd name="T4" fmla="*/ 30 w 44"/>
                          <a:gd name="T5" fmla="*/ 2 h 60"/>
                          <a:gd name="T6" fmla="*/ 38 w 44"/>
                          <a:gd name="T7" fmla="*/ 8 h 60"/>
                          <a:gd name="T8" fmla="*/ 38 w 44"/>
                          <a:gd name="T9" fmla="*/ 8 h 60"/>
                          <a:gd name="T10" fmla="*/ 42 w 44"/>
                          <a:gd name="T11" fmla="*/ 18 h 60"/>
                          <a:gd name="T12" fmla="*/ 44 w 44"/>
                          <a:gd name="T13" fmla="*/ 30 h 60"/>
                          <a:gd name="T14" fmla="*/ 44 w 44"/>
                          <a:gd name="T15" fmla="*/ 30 h 60"/>
                          <a:gd name="T16" fmla="*/ 42 w 44"/>
                          <a:gd name="T17" fmla="*/ 44 h 60"/>
                          <a:gd name="T18" fmla="*/ 38 w 44"/>
                          <a:gd name="T19" fmla="*/ 52 h 60"/>
                          <a:gd name="T20" fmla="*/ 38 w 44"/>
                          <a:gd name="T21" fmla="*/ 52 h 60"/>
                          <a:gd name="T22" fmla="*/ 30 w 44"/>
                          <a:gd name="T23" fmla="*/ 58 h 60"/>
                          <a:gd name="T24" fmla="*/ 22 w 44"/>
                          <a:gd name="T25" fmla="*/ 60 h 60"/>
                          <a:gd name="T26" fmla="*/ 22 w 44"/>
                          <a:gd name="T27" fmla="*/ 60 h 60"/>
                          <a:gd name="T28" fmla="*/ 12 w 44"/>
                          <a:gd name="T29" fmla="*/ 58 h 60"/>
                          <a:gd name="T30" fmla="*/ 6 w 44"/>
                          <a:gd name="T31" fmla="*/ 52 h 60"/>
                          <a:gd name="T32" fmla="*/ 6 w 44"/>
                          <a:gd name="T33" fmla="*/ 52 h 60"/>
                          <a:gd name="T34" fmla="*/ 2 w 44"/>
                          <a:gd name="T35" fmla="*/ 44 h 60"/>
                          <a:gd name="T36" fmla="*/ 0 w 44"/>
                          <a:gd name="T37" fmla="*/ 30 h 60"/>
                          <a:gd name="T38" fmla="*/ 0 w 44"/>
                          <a:gd name="T39" fmla="*/ 30 h 60"/>
                          <a:gd name="T40" fmla="*/ 2 w 44"/>
                          <a:gd name="T41" fmla="*/ 18 h 60"/>
                          <a:gd name="T42" fmla="*/ 6 w 44"/>
                          <a:gd name="T43" fmla="*/ 8 h 60"/>
                          <a:gd name="T44" fmla="*/ 6 w 44"/>
                          <a:gd name="T45" fmla="*/ 8 h 60"/>
                          <a:gd name="T46" fmla="*/ 12 w 44"/>
                          <a:gd name="T47" fmla="*/ 2 h 60"/>
                          <a:gd name="T48" fmla="*/ 22 w 44"/>
                          <a:gd name="T49" fmla="*/ 0 h 60"/>
                          <a:gd name="T50" fmla="*/ 22 w 44"/>
                          <a:gd name="T51" fmla="*/ 0 h 60"/>
                          <a:gd name="T52" fmla="*/ 22 w 44"/>
                          <a:gd name="T53" fmla="*/ 10 h 60"/>
                          <a:gd name="T54" fmla="*/ 22 w 44"/>
                          <a:gd name="T55" fmla="*/ 10 h 60"/>
                          <a:gd name="T56" fmla="*/ 16 w 44"/>
                          <a:gd name="T57" fmla="*/ 12 h 60"/>
                          <a:gd name="T58" fmla="*/ 14 w 44"/>
                          <a:gd name="T59" fmla="*/ 14 h 60"/>
                          <a:gd name="T60" fmla="*/ 14 w 44"/>
                          <a:gd name="T61" fmla="*/ 14 h 60"/>
                          <a:gd name="T62" fmla="*/ 12 w 44"/>
                          <a:gd name="T63" fmla="*/ 22 h 60"/>
                          <a:gd name="T64" fmla="*/ 12 w 44"/>
                          <a:gd name="T65" fmla="*/ 32 h 60"/>
                          <a:gd name="T66" fmla="*/ 12 w 44"/>
                          <a:gd name="T67" fmla="*/ 32 h 60"/>
                          <a:gd name="T68" fmla="*/ 12 w 44"/>
                          <a:gd name="T69" fmla="*/ 40 h 60"/>
                          <a:gd name="T70" fmla="*/ 14 w 44"/>
                          <a:gd name="T71" fmla="*/ 46 h 60"/>
                          <a:gd name="T72" fmla="*/ 18 w 44"/>
                          <a:gd name="T73" fmla="*/ 50 h 60"/>
                          <a:gd name="T74" fmla="*/ 22 w 44"/>
                          <a:gd name="T75" fmla="*/ 52 h 60"/>
                          <a:gd name="T76" fmla="*/ 22 w 44"/>
                          <a:gd name="T77" fmla="*/ 52 h 60"/>
                          <a:gd name="T78" fmla="*/ 26 w 44"/>
                          <a:gd name="T79" fmla="*/ 50 h 60"/>
                          <a:gd name="T80" fmla="*/ 28 w 44"/>
                          <a:gd name="T81" fmla="*/ 46 h 60"/>
                          <a:gd name="T82" fmla="*/ 30 w 44"/>
                          <a:gd name="T83" fmla="*/ 40 h 60"/>
                          <a:gd name="T84" fmla="*/ 32 w 44"/>
                          <a:gd name="T85" fmla="*/ 30 h 60"/>
                          <a:gd name="T86" fmla="*/ 32 w 44"/>
                          <a:gd name="T87" fmla="*/ 30 h 60"/>
                          <a:gd name="T88" fmla="*/ 30 w 44"/>
                          <a:gd name="T89" fmla="*/ 22 h 60"/>
                          <a:gd name="T90" fmla="*/ 28 w 44"/>
                          <a:gd name="T91" fmla="*/ 16 h 60"/>
                          <a:gd name="T92" fmla="*/ 26 w 44"/>
                          <a:gd name="T93" fmla="*/ 12 h 60"/>
                          <a:gd name="T94" fmla="*/ 22 w 44"/>
                          <a:gd name="T95" fmla="*/ 10 h 60"/>
                          <a:gd name="T96" fmla="*/ 22 w 44"/>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60">
                            <a:moveTo>
                              <a:pt x="22" y="0"/>
                            </a:moveTo>
                            <a:lnTo>
                              <a:pt x="22" y="0"/>
                            </a:lnTo>
                            <a:lnTo>
                              <a:pt x="30" y="2"/>
                            </a:lnTo>
                            <a:lnTo>
                              <a:pt x="38" y="8"/>
                            </a:lnTo>
                            <a:lnTo>
                              <a:pt x="38" y="8"/>
                            </a:lnTo>
                            <a:lnTo>
                              <a:pt x="42" y="18"/>
                            </a:lnTo>
                            <a:lnTo>
                              <a:pt x="44" y="30"/>
                            </a:lnTo>
                            <a:lnTo>
                              <a:pt x="44" y="30"/>
                            </a:lnTo>
                            <a:lnTo>
                              <a:pt x="42" y="44"/>
                            </a:lnTo>
                            <a:lnTo>
                              <a:pt x="38" y="52"/>
                            </a:lnTo>
                            <a:lnTo>
                              <a:pt x="38" y="52"/>
                            </a:lnTo>
                            <a:lnTo>
                              <a:pt x="30" y="58"/>
                            </a:lnTo>
                            <a:lnTo>
                              <a:pt x="22" y="60"/>
                            </a:lnTo>
                            <a:lnTo>
                              <a:pt x="22" y="60"/>
                            </a:lnTo>
                            <a:lnTo>
                              <a:pt x="12" y="58"/>
                            </a:lnTo>
                            <a:lnTo>
                              <a:pt x="6" y="52"/>
                            </a:lnTo>
                            <a:lnTo>
                              <a:pt x="6" y="52"/>
                            </a:lnTo>
                            <a:lnTo>
                              <a:pt x="2" y="44"/>
                            </a:lnTo>
                            <a:lnTo>
                              <a:pt x="0" y="30"/>
                            </a:lnTo>
                            <a:lnTo>
                              <a:pt x="0" y="30"/>
                            </a:lnTo>
                            <a:lnTo>
                              <a:pt x="2" y="18"/>
                            </a:lnTo>
                            <a:lnTo>
                              <a:pt x="6" y="8"/>
                            </a:lnTo>
                            <a:lnTo>
                              <a:pt x="6" y="8"/>
                            </a:lnTo>
                            <a:lnTo>
                              <a:pt x="12" y="2"/>
                            </a:lnTo>
                            <a:lnTo>
                              <a:pt x="22" y="0"/>
                            </a:lnTo>
                            <a:lnTo>
                              <a:pt x="22" y="0"/>
                            </a:lnTo>
                            <a:close/>
                            <a:moveTo>
                              <a:pt x="22" y="10"/>
                            </a:moveTo>
                            <a:lnTo>
                              <a:pt x="22" y="10"/>
                            </a:lnTo>
                            <a:lnTo>
                              <a:pt x="16" y="12"/>
                            </a:lnTo>
                            <a:lnTo>
                              <a:pt x="14" y="14"/>
                            </a:lnTo>
                            <a:lnTo>
                              <a:pt x="14" y="14"/>
                            </a:lnTo>
                            <a:lnTo>
                              <a:pt x="12" y="22"/>
                            </a:lnTo>
                            <a:lnTo>
                              <a:pt x="12" y="32"/>
                            </a:lnTo>
                            <a:lnTo>
                              <a:pt x="12" y="32"/>
                            </a:lnTo>
                            <a:lnTo>
                              <a:pt x="12" y="40"/>
                            </a:lnTo>
                            <a:lnTo>
                              <a:pt x="14" y="46"/>
                            </a:lnTo>
                            <a:lnTo>
                              <a:pt x="18" y="50"/>
                            </a:lnTo>
                            <a:lnTo>
                              <a:pt x="22" y="52"/>
                            </a:lnTo>
                            <a:lnTo>
                              <a:pt x="22" y="52"/>
                            </a:lnTo>
                            <a:lnTo>
                              <a:pt x="26" y="50"/>
                            </a:lnTo>
                            <a:lnTo>
                              <a:pt x="28" y="46"/>
                            </a:lnTo>
                            <a:lnTo>
                              <a:pt x="30" y="40"/>
                            </a:lnTo>
                            <a:lnTo>
                              <a:pt x="32" y="30"/>
                            </a:lnTo>
                            <a:lnTo>
                              <a:pt x="32" y="30"/>
                            </a:lnTo>
                            <a:lnTo>
                              <a:pt x="30" y="22"/>
                            </a:lnTo>
                            <a:lnTo>
                              <a:pt x="28" y="16"/>
                            </a:lnTo>
                            <a:lnTo>
                              <a:pt x="26" y="12"/>
                            </a:lnTo>
                            <a:lnTo>
                              <a:pt x="22" y="10"/>
                            </a:lnTo>
                            <a:lnTo>
                              <a:pt x="22"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77" name="Freeform 17">
                        <a:extLst>
                          <a:ext uri="{FF2B5EF4-FFF2-40B4-BE49-F238E27FC236}">
                            <a16:creationId xmlns:a16="http://schemas.microsoft.com/office/drawing/2014/main" xmlns="" id="{5D9EAFA9-B37D-4CC7-8FEB-C831EC6854AC}"/>
                          </a:ext>
                        </a:extLst>
                      </p:cNvPr>
                      <p:cNvSpPr/>
                      <p:nvPr/>
                    </p:nvSpPr>
                    <p:spPr bwMode="auto">
                      <a:xfrm>
                        <a:off x="-435022" y="32884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2 w 26"/>
                          <a:gd name="T17" fmla="*/ 10 h 60"/>
                          <a:gd name="T18" fmla="*/ 12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2" y="10"/>
                            </a:lnTo>
                            <a:lnTo>
                              <a:pt x="12"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78" name="Freeform 18">
                        <a:extLst>
                          <a:ext uri="{FF2B5EF4-FFF2-40B4-BE49-F238E27FC236}">
                            <a16:creationId xmlns:a16="http://schemas.microsoft.com/office/drawing/2014/main" xmlns="" id="{D4A1FBF4-2AAF-4C7D-80EE-9F1A4CC418EE}"/>
                          </a:ext>
                        </a:extLst>
                      </p:cNvPr>
                      <p:cNvSpPr>
                        <a:spLocks noEditPoints="1"/>
                      </p:cNvSpPr>
                      <p:nvPr/>
                    </p:nvSpPr>
                    <p:spPr bwMode="auto">
                      <a:xfrm>
                        <a:off x="-365172" y="3288492"/>
                        <a:ext cx="69850" cy="95250"/>
                      </a:xfrm>
                      <a:custGeom>
                        <a:avLst/>
                        <a:gdLst>
                          <a:gd name="T0" fmla="*/ 22 w 44"/>
                          <a:gd name="T1" fmla="*/ 0 h 60"/>
                          <a:gd name="T2" fmla="*/ 22 w 44"/>
                          <a:gd name="T3" fmla="*/ 0 h 60"/>
                          <a:gd name="T4" fmla="*/ 32 w 44"/>
                          <a:gd name="T5" fmla="*/ 2 h 60"/>
                          <a:gd name="T6" fmla="*/ 38 w 44"/>
                          <a:gd name="T7" fmla="*/ 8 h 60"/>
                          <a:gd name="T8" fmla="*/ 38 w 44"/>
                          <a:gd name="T9" fmla="*/ 8 h 60"/>
                          <a:gd name="T10" fmla="*/ 42 w 44"/>
                          <a:gd name="T11" fmla="*/ 18 h 60"/>
                          <a:gd name="T12" fmla="*/ 44 w 44"/>
                          <a:gd name="T13" fmla="*/ 30 h 60"/>
                          <a:gd name="T14" fmla="*/ 44 w 44"/>
                          <a:gd name="T15" fmla="*/ 30 h 60"/>
                          <a:gd name="T16" fmla="*/ 42 w 44"/>
                          <a:gd name="T17" fmla="*/ 44 h 60"/>
                          <a:gd name="T18" fmla="*/ 38 w 44"/>
                          <a:gd name="T19" fmla="*/ 52 h 60"/>
                          <a:gd name="T20" fmla="*/ 38 w 44"/>
                          <a:gd name="T21" fmla="*/ 52 h 60"/>
                          <a:gd name="T22" fmla="*/ 32 w 44"/>
                          <a:gd name="T23" fmla="*/ 58 h 60"/>
                          <a:gd name="T24" fmla="*/ 22 w 44"/>
                          <a:gd name="T25" fmla="*/ 60 h 60"/>
                          <a:gd name="T26" fmla="*/ 22 w 44"/>
                          <a:gd name="T27" fmla="*/ 60 h 60"/>
                          <a:gd name="T28" fmla="*/ 14 w 44"/>
                          <a:gd name="T29" fmla="*/ 58 h 60"/>
                          <a:gd name="T30" fmla="*/ 6 w 44"/>
                          <a:gd name="T31" fmla="*/ 52 h 60"/>
                          <a:gd name="T32" fmla="*/ 6 w 44"/>
                          <a:gd name="T33" fmla="*/ 52 h 60"/>
                          <a:gd name="T34" fmla="*/ 2 w 44"/>
                          <a:gd name="T35" fmla="*/ 44 h 60"/>
                          <a:gd name="T36" fmla="*/ 0 w 44"/>
                          <a:gd name="T37" fmla="*/ 30 h 60"/>
                          <a:gd name="T38" fmla="*/ 0 w 44"/>
                          <a:gd name="T39" fmla="*/ 30 h 60"/>
                          <a:gd name="T40" fmla="*/ 2 w 44"/>
                          <a:gd name="T41" fmla="*/ 18 h 60"/>
                          <a:gd name="T42" fmla="*/ 6 w 44"/>
                          <a:gd name="T43" fmla="*/ 8 h 60"/>
                          <a:gd name="T44" fmla="*/ 6 w 44"/>
                          <a:gd name="T45" fmla="*/ 8 h 60"/>
                          <a:gd name="T46" fmla="*/ 14 w 44"/>
                          <a:gd name="T47" fmla="*/ 2 h 60"/>
                          <a:gd name="T48" fmla="*/ 22 w 44"/>
                          <a:gd name="T49" fmla="*/ 0 h 60"/>
                          <a:gd name="T50" fmla="*/ 22 w 44"/>
                          <a:gd name="T51" fmla="*/ 0 h 60"/>
                          <a:gd name="T52" fmla="*/ 22 w 44"/>
                          <a:gd name="T53" fmla="*/ 10 h 60"/>
                          <a:gd name="T54" fmla="*/ 22 w 44"/>
                          <a:gd name="T55" fmla="*/ 10 h 60"/>
                          <a:gd name="T56" fmla="*/ 18 w 44"/>
                          <a:gd name="T57" fmla="*/ 12 h 60"/>
                          <a:gd name="T58" fmla="*/ 14 w 44"/>
                          <a:gd name="T59" fmla="*/ 14 h 60"/>
                          <a:gd name="T60" fmla="*/ 14 w 44"/>
                          <a:gd name="T61" fmla="*/ 14 h 60"/>
                          <a:gd name="T62" fmla="*/ 12 w 44"/>
                          <a:gd name="T63" fmla="*/ 22 h 60"/>
                          <a:gd name="T64" fmla="*/ 12 w 44"/>
                          <a:gd name="T65" fmla="*/ 32 h 60"/>
                          <a:gd name="T66" fmla="*/ 12 w 44"/>
                          <a:gd name="T67" fmla="*/ 32 h 60"/>
                          <a:gd name="T68" fmla="*/ 12 w 44"/>
                          <a:gd name="T69" fmla="*/ 40 h 60"/>
                          <a:gd name="T70" fmla="*/ 14 w 44"/>
                          <a:gd name="T71" fmla="*/ 46 h 60"/>
                          <a:gd name="T72" fmla="*/ 18 w 44"/>
                          <a:gd name="T73" fmla="*/ 50 h 60"/>
                          <a:gd name="T74" fmla="*/ 22 w 44"/>
                          <a:gd name="T75" fmla="*/ 52 h 60"/>
                          <a:gd name="T76" fmla="*/ 22 w 44"/>
                          <a:gd name="T77" fmla="*/ 52 h 60"/>
                          <a:gd name="T78" fmla="*/ 26 w 44"/>
                          <a:gd name="T79" fmla="*/ 50 h 60"/>
                          <a:gd name="T80" fmla="*/ 30 w 44"/>
                          <a:gd name="T81" fmla="*/ 46 h 60"/>
                          <a:gd name="T82" fmla="*/ 32 w 44"/>
                          <a:gd name="T83" fmla="*/ 40 h 60"/>
                          <a:gd name="T84" fmla="*/ 32 w 44"/>
                          <a:gd name="T85" fmla="*/ 30 h 60"/>
                          <a:gd name="T86" fmla="*/ 32 w 44"/>
                          <a:gd name="T87" fmla="*/ 30 h 60"/>
                          <a:gd name="T88" fmla="*/ 32 w 44"/>
                          <a:gd name="T89" fmla="*/ 22 h 60"/>
                          <a:gd name="T90" fmla="*/ 30 w 44"/>
                          <a:gd name="T91" fmla="*/ 16 h 60"/>
                          <a:gd name="T92" fmla="*/ 26 w 44"/>
                          <a:gd name="T93" fmla="*/ 12 h 60"/>
                          <a:gd name="T94" fmla="*/ 22 w 44"/>
                          <a:gd name="T95" fmla="*/ 10 h 60"/>
                          <a:gd name="T96" fmla="*/ 22 w 44"/>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60">
                            <a:moveTo>
                              <a:pt x="22" y="0"/>
                            </a:moveTo>
                            <a:lnTo>
                              <a:pt x="22" y="0"/>
                            </a:lnTo>
                            <a:lnTo>
                              <a:pt x="32" y="2"/>
                            </a:lnTo>
                            <a:lnTo>
                              <a:pt x="38" y="8"/>
                            </a:lnTo>
                            <a:lnTo>
                              <a:pt x="38" y="8"/>
                            </a:lnTo>
                            <a:lnTo>
                              <a:pt x="42" y="18"/>
                            </a:lnTo>
                            <a:lnTo>
                              <a:pt x="44" y="30"/>
                            </a:lnTo>
                            <a:lnTo>
                              <a:pt x="44" y="30"/>
                            </a:lnTo>
                            <a:lnTo>
                              <a:pt x="42" y="44"/>
                            </a:lnTo>
                            <a:lnTo>
                              <a:pt x="38" y="52"/>
                            </a:lnTo>
                            <a:lnTo>
                              <a:pt x="38" y="52"/>
                            </a:lnTo>
                            <a:lnTo>
                              <a:pt x="32" y="58"/>
                            </a:lnTo>
                            <a:lnTo>
                              <a:pt x="22" y="60"/>
                            </a:lnTo>
                            <a:lnTo>
                              <a:pt x="22" y="60"/>
                            </a:lnTo>
                            <a:lnTo>
                              <a:pt x="14" y="58"/>
                            </a:lnTo>
                            <a:lnTo>
                              <a:pt x="6" y="52"/>
                            </a:lnTo>
                            <a:lnTo>
                              <a:pt x="6" y="52"/>
                            </a:lnTo>
                            <a:lnTo>
                              <a:pt x="2" y="44"/>
                            </a:lnTo>
                            <a:lnTo>
                              <a:pt x="0" y="30"/>
                            </a:lnTo>
                            <a:lnTo>
                              <a:pt x="0" y="30"/>
                            </a:lnTo>
                            <a:lnTo>
                              <a:pt x="2" y="18"/>
                            </a:lnTo>
                            <a:lnTo>
                              <a:pt x="6" y="8"/>
                            </a:lnTo>
                            <a:lnTo>
                              <a:pt x="6" y="8"/>
                            </a:lnTo>
                            <a:lnTo>
                              <a:pt x="14" y="2"/>
                            </a:lnTo>
                            <a:lnTo>
                              <a:pt x="22" y="0"/>
                            </a:lnTo>
                            <a:lnTo>
                              <a:pt x="22" y="0"/>
                            </a:lnTo>
                            <a:close/>
                            <a:moveTo>
                              <a:pt x="22" y="10"/>
                            </a:moveTo>
                            <a:lnTo>
                              <a:pt x="22" y="10"/>
                            </a:lnTo>
                            <a:lnTo>
                              <a:pt x="18" y="12"/>
                            </a:lnTo>
                            <a:lnTo>
                              <a:pt x="14" y="14"/>
                            </a:lnTo>
                            <a:lnTo>
                              <a:pt x="14" y="14"/>
                            </a:lnTo>
                            <a:lnTo>
                              <a:pt x="12" y="22"/>
                            </a:lnTo>
                            <a:lnTo>
                              <a:pt x="12" y="32"/>
                            </a:lnTo>
                            <a:lnTo>
                              <a:pt x="12" y="32"/>
                            </a:lnTo>
                            <a:lnTo>
                              <a:pt x="12" y="40"/>
                            </a:lnTo>
                            <a:lnTo>
                              <a:pt x="14" y="46"/>
                            </a:lnTo>
                            <a:lnTo>
                              <a:pt x="18" y="50"/>
                            </a:lnTo>
                            <a:lnTo>
                              <a:pt x="22" y="52"/>
                            </a:lnTo>
                            <a:lnTo>
                              <a:pt x="22" y="52"/>
                            </a:lnTo>
                            <a:lnTo>
                              <a:pt x="26" y="50"/>
                            </a:lnTo>
                            <a:lnTo>
                              <a:pt x="30" y="46"/>
                            </a:lnTo>
                            <a:lnTo>
                              <a:pt x="32" y="40"/>
                            </a:lnTo>
                            <a:lnTo>
                              <a:pt x="32" y="30"/>
                            </a:lnTo>
                            <a:lnTo>
                              <a:pt x="32" y="30"/>
                            </a:lnTo>
                            <a:lnTo>
                              <a:pt x="32" y="22"/>
                            </a:lnTo>
                            <a:lnTo>
                              <a:pt x="30" y="16"/>
                            </a:lnTo>
                            <a:lnTo>
                              <a:pt x="26" y="12"/>
                            </a:lnTo>
                            <a:lnTo>
                              <a:pt x="22" y="10"/>
                            </a:lnTo>
                            <a:lnTo>
                              <a:pt x="22"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grpSp>
                <p:sp>
                  <p:nvSpPr>
                    <p:cNvPr id="561" name="Freeform 7">
                      <a:extLst>
                        <a:ext uri="{FF2B5EF4-FFF2-40B4-BE49-F238E27FC236}">
                          <a16:creationId xmlns:a16="http://schemas.microsoft.com/office/drawing/2014/main" xmlns="" id="{FCE72100-953D-4226-9A34-5BEF8417D989}"/>
                        </a:ext>
                      </a:extLst>
                    </p:cNvPr>
                    <p:cNvSpPr/>
                    <p:nvPr/>
                  </p:nvSpPr>
                  <p:spPr bwMode="auto">
                    <a:xfrm>
                      <a:off x="-764886" y="3847224"/>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0 w 26"/>
                        <a:gd name="T17" fmla="*/ 10 h 60"/>
                        <a:gd name="T18" fmla="*/ 10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0" y="10"/>
                          </a:lnTo>
                          <a:lnTo>
                            <a:pt x="10"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62" name="Freeform 8">
                      <a:extLst>
                        <a:ext uri="{FF2B5EF4-FFF2-40B4-BE49-F238E27FC236}">
                          <a16:creationId xmlns:a16="http://schemas.microsoft.com/office/drawing/2014/main" xmlns="" id="{D594DB40-5B1F-4C96-B8A7-3241838438FD}"/>
                        </a:ext>
                      </a:extLst>
                    </p:cNvPr>
                    <p:cNvSpPr>
                      <a:spLocks noEditPoints="1"/>
                    </p:cNvSpPr>
                    <p:nvPr/>
                  </p:nvSpPr>
                  <p:spPr bwMode="auto">
                    <a:xfrm>
                      <a:off x="-695036" y="3847224"/>
                      <a:ext cx="69850" cy="95250"/>
                    </a:xfrm>
                    <a:custGeom>
                      <a:avLst/>
                      <a:gdLst>
                        <a:gd name="T0" fmla="*/ 22 w 44"/>
                        <a:gd name="T1" fmla="*/ 0 h 60"/>
                        <a:gd name="T2" fmla="*/ 22 w 44"/>
                        <a:gd name="T3" fmla="*/ 0 h 60"/>
                        <a:gd name="T4" fmla="*/ 30 w 44"/>
                        <a:gd name="T5" fmla="*/ 2 h 60"/>
                        <a:gd name="T6" fmla="*/ 38 w 44"/>
                        <a:gd name="T7" fmla="*/ 8 h 60"/>
                        <a:gd name="T8" fmla="*/ 38 w 44"/>
                        <a:gd name="T9" fmla="*/ 8 h 60"/>
                        <a:gd name="T10" fmla="*/ 42 w 44"/>
                        <a:gd name="T11" fmla="*/ 18 h 60"/>
                        <a:gd name="T12" fmla="*/ 44 w 44"/>
                        <a:gd name="T13" fmla="*/ 30 h 60"/>
                        <a:gd name="T14" fmla="*/ 44 w 44"/>
                        <a:gd name="T15" fmla="*/ 30 h 60"/>
                        <a:gd name="T16" fmla="*/ 42 w 44"/>
                        <a:gd name="T17" fmla="*/ 44 h 60"/>
                        <a:gd name="T18" fmla="*/ 38 w 44"/>
                        <a:gd name="T19" fmla="*/ 52 h 60"/>
                        <a:gd name="T20" fmla="*/ 38 w 44"/>
                        <a:gd name="T21" fmla="*/ 52 h 60"/>
                        <a:gd name="T22" fmla="*/ 30 w 44"/>
                        <a:gd name="T23" fmla="*/ 58 h 60"/>
                        <a:gd name="T24" fmla="*/ 22 w 44"/>
                        <a:gd name="T25" fmla="*/ 60 h 60"/>
                        <a:gd name="T26" fmla="*/ 22 w 44"/>
                        <a:gd name="T27" fmla="*/ 60 h 60"/>
                        <a:gd name="T28" fmla="*/ 12 w 44"/>
                        <a:gd name="T29" fmla="*/ 58 h 60"/>
                        <a:gd name="T30" fmla="*/ 6 w 44"/>
                        <a:gd name="T31" fmla="*/ 52 h 60"/>
                        <a:gd name="T32" fmla="*/ 6 w 44"/>
                        <a:gd name="T33" fmla="*/ 52 h 60"/>
                        <a:gd name="T34" fmla="*/ 2 w 44"/>
                        <a:gd name="T35" fmla="*/ 44 h 60"/>
                        <a:gd name="T36" fmla="*/ 0 w 44"/>
                        <a:gd name="T37" fmla="*/ 30 h 60"/>
                        <a:gd name="T38" fmla="*/ 0 w 44"/>
                        <a:gd name="T39" fmla="*/ 30 h 60"/>
                        <a:gd name="T40" fmla="*/ 2 w 44"/>
                        <a:gd name="T41" fmla="*/ 18 h 60"/>
                        <a:gd name="T42" fmla="*/ 6 w 44"/>
                        <a:gd name="T43" fmla="*/ 8 h 60"/>
                        <a:gd name="T44" fmla="*/ 6 w 44"/>
                        <a:gd name="T45" fmla="*/ 8 h 60"/>
                        <a:gd name="T46" fmla="*/ 12 w 44"/>
                        <a:gd name="T47" fmla="*/ 2 h 60"/>
                        <a:gd name="T48" fmla="*/ 22 w 44"/>
                        <a:gd name="T49" fmla="*/ 0 h 60"/>
                        <a:gd name="T50" fmla="*/ 22 w 44"/>
                        <a:gd name="T51" fmla="*/ 0 h 60"/>
                        <a:gd name="T52" fmla="*/ 22 w 44"/>
                        <a:gd name="T53" fmla="*/ 10 h 60"/>
                        <a:gd name="T54" fmla="*/ 22 w 44"/>
                        <a:gd name="T55" fmla="*/ 10 h 60"/>
                        <a:gd name="T56" fmla="*/ 16 w 44"/>
                        <a:gd name="T57" fmla="*/ 12 h 60"/>
                        <a:gd name="T58" fmla="*/ 14 w 44"/>
                        <a:gd name="T59" fmla="*/ 14 h 60"/>
                        <a:gd name="T60" fmla="*/ 14 w 44"/>
                        <a:gd name="T61" fmla="*/ 14 h 60"/>
                        <a:gd name="T62" fmla="*/ 12 w 44"/>
                        <a:gd name="T63" fmla="*/ 22 h 60"/>
                        <a:gd name="T64" fmla="*/ 12 w 44"/>
                        <a:gd name="T65" fmla="*/ 32 h 60"/>
                        <a:gd name="T66" fmla="*/ 12 w 44"/>
                        <a:gd name="T67" fmla="*/ 32 h 60"/>
                        <a:gd name="T68" fmla="*/ 12 w 44"/>
                        <a:gd name="T69" fmla="*/ 40 h 60"/>
                        <a:gd name="T70" fmla="*/ 14 w 44"/>
                        <a:gd name="T71" fmla="*/ 46 h 60"/>
                        <a:gd name="T72" fmla="*/ 18 w 44"/>
                        <a:gd name="T73" fmla="*/ 50 h 60"/>
                        <a:gd name="T74" fmla="*/ 22 w 44"/>
                        <a:gd name="T75" fmla="*/ 52 h 60"/>
                        <a:gd name="T76" fmla="*/ 22 w 44"/>
                        <a:gd name="T77" fmla="*/ 52 h 60"/>
                        <a:gd name="T78" fmla="*/ 26 w 44"/>
                        <a:gd name="T79" fmla="*/ 50 h 60"/>
                        <a:gd name="T80" fmla="*/ 28 w 44"/>
                        <a:gd name="T81" fmla="*/ 46 h 60"/>
                        <a:gd name="T82" fmla="*/ 30 w 44"/>
                        <a:gd name="T83" fmla="*/ 40 h 60"/>
                        <a:gd name="T84" fmla="*/ 32 w 44"/>
                        <a:gd name="T85" fmla="*/ 30 h 60"/>
                        <a:gd name="T86" fmla="*/ 32 w 44"/>
                        <a:gd name="T87" fmla="*/ 30 h 60"/>
                        <a:gd name="T88" fmla="*/ 30 w 44"/>
                        <a:gd name="T89" fmla="*/ 22 h 60"/>
                        <a:gd name="T90" fmla="*/ 28 w 44"/>
                        <a:gd name="T91" fmla="*/ 16 h 60"/>
                        <a:gd name="T92" fmla="*/ 26 w 44"/>
                        <a:gd name="T93" fmla="*/ 12 h 60"/>
                        <a:gd name="T94" fmla="*/ 22 w 44"/>
                        <a:gd name="T95" fmla="*/ 10 h 60"/>
                        <a:gd name="T96" fmla="*/ 22 w 44"/>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60">
                          <a:moveTo>
                            <a:pt x="22" y="0"/>
                          </a:moveTo>
                          <a:lnTo>
                            <a:pt x="22" y="0"/>
                          </a:lnTo>
                          <a:lnTo>
                            <a:pt x="30" y="2"/>
                          </a:lnTo>
                          <a:lnTo>
                            <a:pt x="38" y="8"/>
                          </a:lnTo>
                          <a:lnTo>
                            <a:pt x="38" y="8"/>
                          </a:lnTo>
                          <a:lnTo>
                            <a:pt x="42" y="18"/>
                          </a:lnTo>
                          <a:lnTo>
                            <a:pt x="44" y="30"/>
                          </a:lnTo>
                          <a:lnTo>
                            <a:pt x="44" y="30"/>
                          </a:lnTo>
                          <a:lnTo>
                            <a:pt x="42" y="44"/>
                          </a:lnTo>
                          <a:lnTo>
                            <a:pt x="38" y="52"/>
                          </a:lnTo>
                          <a:lnTo>
                            <a:pt x="38" y="52"/>
                          </a:lnTo>
                          <a:lnTo>
                            <a:pt x="30" y="58"/>
                          </a:lnTo>
                          <a:lnTo>
                            <a:pt x="22" y="60"/>
                          </a:lnTo>
                          <a:lnTo>
                            <a:pt x="22" y="60"/>
                          </a:lnTo>
                          <a:lnTo>
                            <a:pt x="12" y="58"/>
                          </a:lnTo>
                          <a:lnTo>
                            <a:pt x="6" y="52"/>
                          </a:lnTo>
                          <a:lnTo>
                            <a:pt x="6" y="52"/>
                          </a:lnTo>
                          <a:lnTo>
                            <a:pt x="2" y="44"/>
                          </a:lnTo>
                          <a:lnTo>
                            <a:pt x="0" y="30"/>
                          </a:lnTo>
                          <a:lnTo>
                            <a:pt x="0" y="30"/>
                          </a:lnTo>
                          <a:lnTo>
                            <a:pt x="2" y="18"/>
                          </a:lnTo>
                          <a:lnTo>
                            <a:pt x="6" y="8"/>
                          </a:lnTo>
                          <a:lnTo>
                            <a:pt x="6" y="8"/>
                          </a:lnTo>
                          <a:lnTo>
                            <a:pt x="12" y="2"/>
                          </a:lnTo>
                          <a:lnTo>
                            <a:pt x="22" y="0"/>
                          </a:lnTo>
                          <a:lnTo>
                            <a:pt x="22" y="0"/>
                          </a:lnTo>
                          <a:close/>
                          <a:moveTo>
                            <a:pt x="22" y="10"/>
                          </a:moveTo>
                          <a:lnTo>
                            <a:pt x="22" y="10"/>
                          </a:lnTo>
                          <a:lnTo>
                            <a:pt x="16" y="12"/>
                          </a:lnTo>
                          <a:lnTo>
                            <a:pt x="14" y="14"/>
                          </a:lnTo>
                          <a:lnTo>
                            <a:pt x="14" y="14"/>
                          </a:lnTo>
                          <a:lnTo>
                            <a:pt x="12" y="22"/>
                          </a:lnTo>
                          <a:lnTo>
                            <a:pt x="12" y="32"/>
                          </a:lnTo>
                          <a:lnTo>
                            <a:pt x="12" y="32"/>
                          </a:lnTo>
                          <a:lnTo>
                            <a:pt x="12" y="40"/>
                          </a:lnTo>
                          <a:lnTo>
                            <a:pt x="14" y="46"/>
                          </a:lnTo>
                          <a:lnTo>
                            <a:pt x="18" y="50"/>
                          </a:lnTo>
                          <a:lnTo>
                            <a:pt x="22" y="52"/>
                          </a:lnTo>
                          <a:lnTo>
                            <a:pt x="22" y="52"/>
                          </a:lnTo>
                          <a:lnTo>
                            <a:pt x="26" y="50"/>
                          </a:lnTo>
                          <a:lnTo>
                            <a:pt x="28" y="46"/>
                          </a:lnTo>
                          <a:lnTo>
                            <a:pt x="30" y="40"/>
                          </a:lnTo>
                          <a:lnTo>
                            <a:pt x="32" y="30"/>
                          </a:lnTo>
                          <a:lnTo>
                            <a:pt x="32" y="30"/>
                          </a:lnTo>
                          <a:lnTo>
                            <a:pt x="30" y="22"/>
                          </a:lnTo>
                          <a:lnTo>
                            <a:pt x="28" y="16"/>
                          </a:lnTo>
                          <a:lnTo>
                            <a:pt x="26" y="12"/>
                          </a:lnTo>
                          <a:lnTo>
                            <a:pt x="22" y="10"/>
                          </a:lnTo>
                          <a:lnTo>
                            <a:pt x="22"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63" name="Freeform 11">
                      <a:extLst>
                        <a:ext uri="{FF2B5EF4-FFF2-40B4-BE49-F238E27FC236}">
                          <a16:creationId xmlns:a16="http://schemas.microsoft.com/office/drawing/2014/main" xmlns="" id="{10D1929A-FFF9-4376-A99F-FA0811222E88}"/>
                        </a:ext>
                      </a:extLst>
                    </p:cNvPr>
                    <p:cNvSpPr>
                      <a:spLocks noEditPoints="1"/>
                    </p:cNvSpPr>
                    <p:nvPr/>
                  </p:nvSpPr>
                  <p:spPr bwMode="auto">
                    <a:xfrm>
                      <a:off x="-774411" y="3961524"/>
                      <a:ext cx="66675" cy="95250"/>
                    </a:xfrm>
                    <a:custGeom>
                      <a:avLst/>
                      <a:gdLst>
                        <a:gd name="T0" fmla="*/ 20 w 42"/>
                        <a:gd name="T1" fmla="*/ 0 h 60"/>
                        <a:gd name="T2" fmla="*/ 20 w 42"/>
                        <a:gd name="T3" fmla="*/ 0 h 60"/>
                        <a:gd name="T4" fmla="*/ 30 w 42"/>
                        <a:gd name="T5" fmla="*/ 2 h 60"/>
                        <a:gd name="T6" fmla="*/ 36 w 42"/>
                        <a:gd name="T7" fmla="*/ 8 h 60"/>
                        <a:gd name="T8" fmla="*/ 36 w 42"/>
                        <a:gd name="T9" fmla="*/ 8 h 60"/>
                        <a:gd name="T10" fmla="*/ 42 w 42"/>
                        <a:gd name="T11" fmla="*/ 18 h 60"/>
                        <a:gd name="T12" fmla="*/ 42 w 42"/>
                        <a:gd name="T13" fmla="*/ 30 h 60"/>
                        <a:gd name="T14" fmla="*/ 42 w 42"/>
                        <a:gd name="T15" fmla="*/ 30 h 60"/>
                        <a:gd name="T16" fmla="*/ 42 w 42"/>
                        <a:gd name="T17" fmla="*/ 44 h 60"/>
                        <a:gd name="T18" fmla="*/ 36 w 42"/>
                        <a:gd name="T19" fmla="*/ 52 h 60"/>
                        <a:gd name="T20" fmla="*/ 36 w 42"/>
                        <a:gd name="T21" fmla="*/ 52 h 60"/>
                        <a:gd name="T22" fmla="*/ 30 w 42"/>
                        <a:gd name="T23" fmla="*/ 58 h 60"/>
                        <a:gd name="T24" fmla="*/ 20 w 42"/>
                        <a:gd name="T25" fmla="*/ 60 h 60"/>
                        <a:gd name="T26" fmla="*/ 20 w 42"/>
                        <a:gd name="T27" fmla="*/ 60 h 60"/>
                        <a:gd name="T28" fmla="*/ 12 w 42"/>
                        <a:gd name="T29" fmla="*/ 58 h 60"/>
                        <a:gd name="T30" fmla="*/ 6 w 42"/>
                        <a:gd name="T31" fmla="*/ 52 h 60"/>
                        <a:gd name="T32" fmla="*/ 6 w 42"/>
                        <a:gd name="T33" fmla="*/ 52 h 60"/>
                        <a:gd name="T34" fmla="*/ 0 w 42"/>
                        <a:gd name="T35" fmla="*/ 44 h 60"/>
                        <a:gd name="T36" fmla="*/ 0 w 42"/>
                        <a:gd name="T37" fmla="*/ 30 h 60"/>
                        <a:gd name="T38" fmla="*/ 0 w 42"/>
                        <a:gd name="T39" fmla="*/ 30 h 60"/>
                        <a:gd name="T40" fmla="*/ 0 w 42"/>
                        <a:gd name="T41" fmla="*/ 18 h 60"/>
                        <a:gd name="T42" fmla="*/ 6 w 42"/>
                        <a:gd name="T43" fmla="*/ 8 h 60"/>
                        <a:gd name="T44" fmla="*/ 6 w 42"/>
                        <a:gd name="T45" fmla="*/ 8 h 60"/>
                        <a:gd name="T46" fmla="*/ 12 w 42"/>
                        <a:gd name="T47" fmla="*/ 2 h 60"/>
                        <a:gd name="T48" fmla="*/ 20 w 42"/>
                        <a:gd name="T49" fmla="*/ 0 h 60"/>
                        <a:gd name="T50" fmla="*/ 20 w 42"/>
                        <a:gd name="T51" fmla="*/ 0 h 60"/>
                        <a:gd name="T52" fmla="*/ 20 w 42"/>
                        <a:gd name="T53" fmla="*/ 10 h 60"/>
                        <a:gd name="T54" fmla="*/ 20 w 42"/>
                        <a:gd name="T55" fmla="*/ 10 h 60"/>
                        <a:gd name="T56" fmla="*/ 16 w 42"/>
                        <a:gd name="T57" fmla="*/ 12 h 60"/>
                        <a:gd name="T58" fmla="*/ 14 w 42"/>
                        <a:gd name="T59" fmla="*/ 14 h 60"/>
                        <a:gd name="T60" fmla="*/ 14 w 42"/>
                        <a:gd name="T61" fmla="*/ 14 h 60"/>
                        <a:gd name="T62" fmla="*/ 12 w 42"/>
                        <a:gd name="T63" fmla="*/ 22 h 60"/>
                        <a:gd name="T64" fmla="*/ 12 w 42"/>
                        <a:gd name="T65" fmla="*/ 32 h 60"/>
                        <a:gd name="T66" fmla="*/ 12 w 42"/>
                        <a:gd name="T67" fmla="*/ 32 h 60"/>
                        <a:gd name="T68" fmla="*/ 12 w 42"/>
                        <a:gd name="T69" fmla="*/ 40 h 60"/>
                        <a:gd name="T70" fmla="*/ 14 w 42"/>
                        <a:gd name="T71" fmla="*/ 46 h 60"/>
                        <a:gd name="T72" fmla="*/ 16 w 42"/>
                        <a:gd name="T73" fmla="*/ 50 h 60"/>
                        <a:gd name="T74" fmla="*/ 20 w 42"/>
                        <a:gd name="T75" fmla="*/ 52 h 60"/>
                        <a:gd name="T76" fmla="*/ 20 w 42"/>
                        <a:gd name="T77" fmla="*/ 52 h 60"/>
                        <a:gd name="T78" fmla="*/ 26 w 42"/>
                        <a:gd name="T79" fmla="*/ 50 h 60"/>
                        <a:gd name="T80" fmla="*/ 28 w 42"/>
                        <a:gd name="T81" fmla="*/ 46 h 60"/>
                        <a:gd name="T82" fmla="*/ 30 w 42"/>
                        <a:gd name="T83" fmla="*/ 40 h 60"/>
                        <a:gd name="T84" fmla="*/ 30 w 42"/>
                        <a:gd name="T85" fmla="*/ 30 h 60"/>
                        <a:gd name="T86" fmla="*/ 30 w 42"/>
                        <a:gd name="T87" fmla="*/ 30 h 60"/>
                        <a:gd name="T88" fmla="*/ 30 w 42"/>
                        <a:gd name="T89" fmla="*/ 22 h 60"/>
                        <a:gd name="T90" fmla="*/ 28 w 42"/>
                        <a:gd name="T91" fmla="*/ 16 h 60"/>
                        <a:gd name="T92" fmla="*/ 26 w 42"/>
                        <a:gd name="T93" fmla="*/ 12 h 60"/>
                        <a:gd name="T94" fmla="*/ 20 w 42"/>
                        <a:gd name="T95" fmla="*/ 10 h 60"/>
                        <a:gd name="T96" fmla="*/ 20 w 42"/>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60">
                          <a:moveTo>
                            <a:pt x="20" y="0"/>
                          </a:moveTo>
                          <a:lnTo>
                            <a:pt x="20" y="0"/>
                          </a:lnTo>
                          <a:lnTo>
                            <a:pt x="30" y="2"/>
                          </a:lnTo>
                          <a:lnTo>
                            <a:pt x="36" y="8"/>
                          </a:lnTo>
                          <a:lnTo>
                            <a:pt x="36" y="8"/>
                          </a:lnTo>
                          <a:lnTo>
                            <a:pt x="42" y="18"/>
                          </a:lnTo>
                          <a:lnTo>
                            <a:pt x="42" y="30"/>
                          </a:lnTo>
                          <a:lnTo>
                            <a:pt x="42" y="30"/>
                          </a:lnTo>
                          <a:lnTo>
                            <a:pt x="42" y="44"/>
                          </a:lnTo>
                          <a:lnTo>
                            <a:pt x="36" y="52"/>
                          </a:lnTo>
                          <a:lnTo>
                            <a:pt x="36" y="52"/>
                          </a:lnTo>
                          <a:lnTo>
                            <a:pt x="30" y="58"/>
                          </a:lnTo>
                          <a:lnTo>
                            <a:pt x="20" y="60"/>
                          </a:lnTo>
                          <a:lnTo>
                            <a:pt x="20" y="60"/>
                          </a:lnTo>
                          <a:lnTo>
                            <a:pt x="12" y="58"/>
                          </a:lnTo>
                          <a:lnTo>
                            <a:pt x="6" y="52"/>
                          </a:lnTo>
                          <a:lnTo>
                            <a:pt x="6" y="52"/>
                          </a:lnTo>
                          <a:lnTo>
                            <a:pt x="0" y="44"/>
                          </a:lnTo>
                          <a:lnTo>
                            <a:pt x="0" y="30"/>
                          </a:lnTo>
                          <a:lnTo>
                            <a:pt x="0" y="30"/>
                          </a:lnTo>
                          <a:lnTo>
                            <a:pt x="0" y="18"/>
                          </a:lnTo>
                          <a:lnTo>
                            <a:pt x="6" y="8"/>
                          </a:lnTo>
                          <a:lnTo>
                            <a:pt x="6" y="8"/>
                          </a:lnTo>
                          <a:lnTo>
                            <a:pt x="12" y="2"/>
                          </a:lnTo>
                          <a:lnTo>
                            <a:pt x="20" y="0"/>
                          </a:lnTo>
                          <a:lnTo>
                            <a:pt x="20" y="0"/>
                          </a:lnTo>
                          <a:close/>
                          <a:moveTo>
                            <a:pt x="20" y="10"/>
                          </a:moveTo>
                          <a:lnTo>
                            <a:pt x="20" y="10"/>
                          </a:lnTo>
                          <a:lnTo>
                            <a:pt x="16" y="12"/>
                          </a:lnTo>
                          <a:lnTo>
                            <a:pt x="14" y="14"/>
                          </a:lnTo>
                          <a:lnTo>
                            <a:pt x="14" y="14"/>
                          </a:lnTo>
                          <a:lnTo>
                            <a:pt x="12" y="22"/>
                          </a:lnTo>
                          <a:lnTo>
                            <a:pt x="12" y="32"/>
                          </a:lnTo>
                          <a:lnTo>
                            <a:pt x="12" y="32"/>
                          </a:lnTo>
                          <a:lnTo>
                            <a:pt x="12" y="40"/>
                          </a:lnTo>
                          <a:lnTo>
                            <a:pt x="14" y="46"/>
                          </a:lnTo>
                          <a:lnTo>
                            <a:pt x="16" y="50"/>
                          </a:lnTo>
                          <a:lnTo>
                            <a:pt x="20" y="52"/>
                          </a:lnTo>
                          <a:lnTo>
                            <a:pt x="20" y="52"/>
                          </a:lnTo>
                          <a:lnTo>
                            <a:pt x="26" y="50"/>
                          </a:lnTo>
                          <a:lnTo>
                            <a:pt x="28" y="46"/>
                          </a:lnTo>
                          <a:lnTo>
                            <a:pt x="30" y="40"/>
                          </a:lnTo>
                          <a:lnTo>
                            <a:pt x="30" y="30"/>
                          </a:lnTo>
                          <a:lnTo>
                            <a:pt x="30" y="30"/>
                          </a:lnTo>
                          <a:lnTo>
                            <a:pt x="30" y="22"/>
                          </a:lnTo>
                          <a:lnTo>
                            <a:pt x="28" y="16"/>
                          </a:lnTo>
                          <a:lnTo>
                            <a:pt x="26" y="12"/>
                          </a:lnTo>
                          <a:lnTo>
                            <a:pt x="20" y="10"/>
                          </a:lnTo>
                          <a:lnTo>
                            <a:pt x="20"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64" name="Freeform 12">
                      <a:extLst>
                        <a:ext uri="{FF2B5EF4-FFF2-40B4-BE49-F238E27FC236}">
                          <a16:creationId xmlns:a16="http://schemas.microsoft.com/office/drawing/2014/main" xmlns="" id="{550C375B-9208-406C-AA19-6FA440548B06}"/>
                        </a:ext>
                      </a:extLst>
                    </p:cNvPr>
                    <p:cNvSpPr/>
                    <p:nvPr/>
                  </p:nvSpPr>
                  <p:spPr bwMode="auto">
                    <a:xfrm>
                      <a:off x="-685511" y="3961524"/>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2 w 26"/>
                        <a:gd name="T17" fmla="*/ 10 h 60"/>
                        <a:gd name="T18" fmla="*/ 12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2" y="10"/>
                          </a:lnTo>
                          <a:lnTo>
                            <a:pt x="12"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65" name="Freeform 15">
                      <a:extLst>
                        <a:ext uri="{FF2B5EF4-FFF2-40B4-BE49-F238E27FC236}">
                          <a16:creationId xmlns:a16="http://schemas.microsoft.com/office/drawing/2014/main" xmlns="" id="{DD5E07DB-2FCF-4881-923D-3F07FBC43FB2}"/>
                        </a:ext>
                      </a:extLst>
                    </p:cNvPr>
                    <p:cNvSpPr>
                      <a:spLocks noEditPoints="1"/>
                    </p:cNvSpPr>
                    <p:nvPr/>
                  </p:nvSpPr>
                  <p:spPr bwMode="auto">
                    <a:xfrm>
                      <a:off x="-774411" y="4075824"/>
                      <a:ext cx="66675" cy="95250"/>
                    </a:xfrm>
                    <a:custGeom>
                      <a:avLst/>
                      <a:gdLst>
                        <a:gd name="T0" fmla="*/ 20 w 42"/>
                        <a:gd name="T1" fmla="*/ 0 h 60"/>
                        <a:gd name="T2" fmla="*/ 20 w 42"/>
                        <a:gd name="T3" fmla="*/ 0 h 60"/>
                        <a:gd name="T4" fmla="*/ 30 w 42"/>
                        <a:gd name="T5" fmla="*/ 2 h 60"/>
                        <a:gd name="T6" fmla="*/ 36 w 42"/>
                        <a:gd name="T7" fmla="*/ 8 h 60"/>
                        <a:gd name="T8" fmla="*/ 36 w 42"/>
                        <a:gd name="T9" fmla="*/ 8 h 60"/>
                        <a:gd name="T10" fmla="*/ 42 w 42"/>
                        <a:gd name="T11" fmla="*/ 18 h 60"/>
                        <a:gd name="T12" fmla="*/ 42 w 42"/>
                        <a:gd name="T13" fmla="*/ 30 h 60"/>
                        <a:gd name="T14" fmla="*/ 42 w 42"/>
                        <a:gd name="T15" fmla="*/ 30 h 60"/>
                        <a:gd name="T16" fmla="*/ 42 w 42"/>
                        <a:gd name="T17" fmla="*/ 44 h 60"/>
                        <a:gd name="T18" fmla="*/ 36 w 42"/>
                        <a:gd name="T19" fmla="*/ 52 h 60"/>
                        <a:gd name="T20" fmla="*/ 36 w 42"/>
                        <a:gd name="T21" fmla="*/ 52 h 60"/>
                        <a:gd name="T22" fmla="*/ 30 w 42"/>
                        <a:gd name="T23" fmla="*/ 58 h 60"/>
                        <a:gd name="T24" fmla="*/ 20 w 42"/>
                        <a:gd name="T25" fmla="*/ 60 h 60"/>
                        <a:gd name="T26" fmla="*/ 20 w 42"/>
                        <a:gd name="T27" fmla="*/ 60 h 60"/>
                        <a:gd name="T28" fmla="*/ 12 w 42"/>
                        <a:gd name="T29" fmla="*/ 58 h 60"/>
                        <a:gd name="T30" fmla="*/ 6 w 42"/>
                        <a:gd name="T31" fmla="*/ 52 h 60"/>
                        <a:gd name="T32" fmla="*/ 6 w 42"/>
                        <a:gd name="T33" fmla="*/ 52 h 60"/>
                        <a:gd name="T34" fmla="*/ 0 w 42"/>
                        <a:gd name="T35" fmla="*/ 44 h 60"/>
                        <a:gd name="T36" fmla="*/ 0 w 42"/>
                        <a:gd name="T37" fmla="*/ 30 h 60"/>
                        <a:gd name="T38" fmla="*/ 0 w 42"/>
                        <a:gd name="T39" fmla="*/ 30 h 60"/>
                        <a:gd name="T40" fmla="*/ 0 w 42"/>
                        <a:gd name="T41" fmla="*/ 18 h 60"/>
                        <a:gd name="T42" fmla="*/ 6 w 42"/>
                        <a:gd name="T43" fmla="*/ 8 h 60"/>
                        <a:gd name="T44" fmla="*/ 6 w 42"/>
                        <a:gd name="T45" fmla="*/ 8 h 60"/>
                        <a:gd name="T46" fmla="*/ 12 w 42"/>
                        <a:gd name="T47" fmla="*/ 2 h 60"/>
                        <a:gd name="T48" fmla="*/ 20 w 42"/>
                        <a:gd name="T49" fmla="*/ 0 h 60"/>
                        <a:gd name="T50" fmla="*/ 20 w 42"/>
                        <a:gd name="T51" fmla="*/ 0 h 60"/>
                        <a:gd name="T52" fmla="*/ 20 w 42"/>
                        <a:gd name="T53" fmla="*/ 10 h 60"/>
                        <a:gd name="T54" fmla="*/ 20 w 42"/>
                        <a:gd name="T55" fmla="*/ 10 h 60"/>
                        <a:gd name="T56" fmla="*/ 16 w 42"/>
                        <a:gd name="T57" fmla="*/ 12 h 60"/>
                        <a:gd name="T58" fmla="*/ 14 w 42"/>
                        <a:gd name="T59" fmla="*/ 14 h 60"/>
                        <a:gd name="T60" fmla="*/ 14 w 42"/>
                        <a:gd name="T61" fmla="*/ 14 h 60"/>
                        <a:gd name="T62" fmla="*/ 12 w 42"/>
                        <a:gd name="T63" fmla="*/ 22 h 60"/>
                        <a:gd name="T64" fmla="*/ 12 w 42"/>
                        <a:gd name="T65" fmla="*/ 32 h 60"/>
                        <a:gd name="T66" fmla="*/ 12 w 42"/>
                        <a:gd name="T67" fmla="*/ 32 h 60"/>
                        <a:gd name="T68" fmla="*/ 12 w 42"/>
                        <a:gd name="T69" fmla="*/ 40 h 60"/>
                        <a:gd name="T70" fmla="*/ 14 w 42"/>
                        <a:gd name="T71" fmla="*/ 46 h 60"/>
                        <a:gd name="T72" fmla="*/ 16 w 42"/>
                        <a:gd name="T73" fmla="*/ 50 h 60"/>
                        <a:gd name="T74" fmla="*/ 20 w 42"/>
                        <a:gd name="T75" fmla="*/ 52 h 60"/>
                        <a:gd name="T76" fmla="*/ 20 w 42"/>
                        <a:gd name="T77" fmla="*/ 52 h 60"/>
                        <a:gd name="T78" fmla="*/ 26 w 42"/>
                        <a:gd name="T79" fmla="*/ 50 h 60"/>
                        <a:gd name="T80" fmla="*/ 28 w 42"/>
                        <a:gd name="T81" fmla="*/ 46 h 60"/>
                        <a:gd name="T82" fmla="*/ 30 w 42"/>
                        <a:gd name="T83" fmla="*/ 40 h 60"/>
                        <a:gd name="T84" fmla="*/ 30 w 42"/>
                        <a:gd name="T85" fmla="*/ 30 h 60"/>
                        <a:gd name="T86" fmla="*/ 30 w 42"/>
                        <a:gd name="T87" fmla="*/ 30 h 60"/>
                        <a:gd name="T88" fmla="*/ 30 w 42"/>
                        <a:gd name="T89" fmla="*/ 22 h 60"/>
                        <a:gd name="T90" fmla="*/ 28 w 42"/>
                        <a:gd name="T91" fmla="*/ 16 h 60"/>
                        <a:gd name="T92" fmla="*/ 26 w 42"/>
                        <a:gd name="T93" fmla="*/ 12 h 60"/>
                        <a:gd name="T94" fmla="*/ 20 w 42"/>
                        <a:gd name="T95" fmla="*/ 10 h 60"/>
                        <a:gd name="T96" fmla="*/ 20 w 42"/>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60">
                          <a:moveTo>
                            <a:pt x="20" y="0"/>
                          </a:moveTo>
                          <a:lnTo>
                            <a:pt x="20" y="0"/>
                          </a:lnTo>
                          <a:lnTo>
                            <a:pt x="30" y="2"/>
                          </a:lnTo>
                          <a:lnTo>
                            <a:pt x="36" y="8"/>
                          </a:lnTo>
                          <a:lnTo>
                            <a:pt x="36" y="8"/>
                          </a:lnTo>
                          <a:lnTo>
                            <a:pt x="42" y="18"/>
                          </a:lnTo>
                          <a:lnTo>
                            <a:pt x="42" y="30"/>
                          </a:lnTo>
                          <a:lnTo>
                            <a:pt x="42" y="30"/>
                          </a:lnTo>
                          <a:lnTo>
                            <a:pt x="42" y="44"/>
                          </a:lnTo>
                          <a:lnTo>
                            <a:pt x="36" y="52"/>
                          </a:lnTo>
                          <a:lnTo>
                            <a:pt x="36" y="52"/>
                          </a:lnTo>
                          <a:lnTo>
                            <a:pt x="30" y="58"/>
                          </a:lnTo>
                          <a:lnTo>
                            <a:pt x="20" y="60"/>
                          </a:lnTo>
                          <a:lnTo>
                            <a:pt x="20" y="60"/>
                          </a:lnTo>
                          <a:lnTo>
                            <a:pt x="12" y="58"/>
                          </a:lnTo>
                          <a:lnTo>
                            <a:pt x="6" y="52"/>
                          </a:lnTo>
                          <a:lnTo>
                            <a:pt x="6" y="52"/>
                          </a:lnTo>
                          <a:lnTo>
                            <a:pt x="0" y="44"/>
                          </a:lnTo>
                          <a:lnTo>
                            <a:pt x="0" y="30"/>
                          </a:lnTo>
                          <a:lnTo>
                            <a:pt x="0" y="30"/>
                          </a:lnTo>
                          <a:lnTo>
                            <a:pt x="0" y="18"/>
                          </a:lnTo>
                          <a:lnTo>
                            <a:pt x="6" y="8"/>
                          </a:lnTo>
                          <a:lnTo>
                            <a:pt x="6" y="8"/>
                          </a:lnTo>
                          <a:lnTo>
                            <a:pt x="12" y="2"/>
                          </a:lnTo>
                          <a:lnTo>
                            <a:pt x="20" y="0"/>
                          </a:lnTo>
                          <a:lnTo>
                            <a:pt x="20" y="0"/>
                          </a:lnTo>
                          <a:close/>
                          <a:moveTo>
                            <a:pt x="20" y="10"/>
                          </a:moveTo>
                          <a:lnTo>
                            <a:pt x="20" y="10"/>
                          </a:lnTo>
                          <a:lnTo>
                            <a:pt x="16" y="12"/>
                          </a:lnTo>
                          <a:lnTo>
                            <a:pt x="14" y="14"/>
                          </a:lnTo>
                          <a:lnTo>
                            <a:pt x="14" y="14"/>
                          </a:lnTo>
                          <a:lnTo>
                            <a:pt x="12" y="22"/>
                          </a:lnTo>
                          <a:lnTo>
                            <a:pt x="12" y="32"/>
                          </a:lnTo>
                          <a:lnTo>
                            <a:pt x="12" y="32"/>
                          </a:lnTo>
                          <a:lnTo>
                            <a:pt x="12" y="40"/>
                          </a:lnTo>
                          <a:lnTo>
                            <a:pt x="14" y="46"/>
                          </a:lnTo>
                          <a:lnTo>
                            <a:pt x="16" y="50"/>
                          </a:lnTo>
                          <a:lnTo>
                            <a:pt x="20" y="52"/>
                          </a:lnTo>
                          <a:lnTo>
                            <a:pt x="20" y="52"/>
                          </a:lnTo>
                          <a:lnTo>
                            <a:pt x="26" y="50"/>
                          </a:lnTo>
                          <a:lnTo>
                            <a:pt x="28" y="46"/>
                          </a:lnTo>
                          <a:lnTo>
                            <a:pt x="30" y="40"/>
                          </a:lnTo>
                          <a:lnTo>
                            <a:pt x="30" y="30"/>
                          </a:lnTo>
                          <a:lnTo>
                            <a:pt x="30" y="30"/>
                          </a:lnTo>
                          <a:lnTo>
                            <a:pt x="30" y="22"/>
                          </a:lnTo>
                          <a:lnTo>
                            <a:pt x="28" y="16"/>
                          </a:lnTo>
                          <a:lnTo>
                            <a:pt x="26" y="12"/>
                          </a:lnTo>
                          <a:lnTo>
                            <a:pt x="20" y="10"/>
                          </a:lnTo>
                          <a:lnTo>
                            <a:pt x="20"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66" name="Freeform 16">
                      <a:extLst>
                        <a:ext uri="{FF2B5EF4-FFF2-40B4-BE49-F238E27FC236}">
                          <a16:creationId xmlns:a16="http://schemas.microsoft.com/office/drawing/2014/main" xmlns="" id="{0134BA65-45E4-48A6-A7F8-21D434326DA5}"/>
                        </a:ext>
                      </a:extLst>
                    </p:cNvPr>
                    <p:cNvSpPr>
                      <a:spLocks noEditPoints="1"/>
                    </p:cNvSpPr>
                    <p:nvPr/>
                  </p:nvSpPr>
                  <p:spPr bwMode="auto">
                    <a:xfrm>
                      <a:off x="-695036" y="4075824"/>
                      <a:ext cx="69850" cy="95250"/>
                    </a:xfrm>
                    <a:custGeom>
                      <a:avLst/>
                      <a:gdLst>
                        <a:gd name="T0" fmla="*/ 22 w 44"/>
                        <a:gd name="T1" fmla="*/ 0 h 60"/>
                        <a:gd name="T2" fmla="*/ 22 w 44"/>
                        <a:gd name="T3" fmla="*/ 0 h 60"/>
                        <a:gd name="T4" fmla="*/ 30 w 44"/>
                        <a:gd name="T5" fmla="*/ 2 h 60"/>
                        <a:gd name="T6" fmla="*/ 38 w 44"/>
                        <a:gd name="T7" fmla="*/ 8 h 60"/>
                        <a:gd name="T8" fmla="*/ 38 w 44"/>
                        <a:gd name="T9" fmla="*/ 8 h 60"/>
                        <a:gd name="T10" fmla="*/ 42 w 44"/>
                        <a:gd name="T11" fmla="*/ 18 h 60"/>
                        <a:gd name="T12" fmla="*/ 44 w 44"/>
                        <a:gd name="T13" fmla="*/ 30 h 60"/>
                        <a:gd name="T14" fmla="*/ 44 w 44"/>
                        <a:gd name="T15" fmla="*/ 30 h 60"/>
                        <a:gd name="T16" fmla="*/ 42 w 44"/>
                        <a:gd name="T17" fmla="*/ 44 h 60"/>
                        <a:gd name="T18" fmla="*/ 38 w 44"/>
                        <a:gd name="T19" fmla="*/ 52 h 60"/>
                        <a:gd name="T20" fmla="*/ 38 w 44"/>
                        <a:gd name="T21" fmla="*/ 52 h 60"/>
                        <a:gd name="T22" fmla="*/ 30 w 44"/>
                        <a:gd name="T23" fmla="*/ 58 h 60"/>
                        <a:gd name="T24" fmla="*/ 22 w 44"/>
                        <a:gd name="T25" fmla="*/ 60 h 60"/>
                        <a:gd name="T26" fmla="*/ 22 w 44"/>
                        <a:gd name="T27" fmla="*/ 60 h 60"/>
                        <a:gd name="T28" fmla="*/ 12 w 44"/>
                        <a:gd name="T29" fmla="*/ 58 h 60"/>
                        <a:gd name="T30" fmla="*/ 6 w 44"/>
                        <a:gd name="T31" fmla="*/ 52 h 60"/>
                        <a:gd name="T32" fmla="*/ 6 w 44"/>
                        <a:gd name="T33" fmla="*/ 52 h 60"/>
                        <a:gd name="T34" fmla="*/ 2 w 44"/>
                        <a:gd name="T35" fmla="*/ 44 h 60"/>
                        <a:gd name="T36" fmla="*/ 0 w 44"/>
                        <a:gd name="T37" fmla="*/ 30 h 60"/>
                        <a:gd name="T38" fmla="*/ 0 w 44"/>
                        <a:gd name="T39" fmla="*/ 30 h 60"/>
                        <a:gd name="T40" fmla="*/ 2 w 44"/>
                        <a:gd name="T41" fmla="*/ 18 h 60"/>
                        <a:gd name="T42" fmla="*/ 6 w 44"/>
                        <a:gd name="T43" fmla="*/ 8 h 60"/>
                        <a:gd name="T44" fmla="*/ 6 w 44"/>
                        <a:gd name="T45" fmla="*/ 8 h 60"/>
                        <a:gd name="T46" fmla="*/ 12 w 44"/>
                        <a:gd name="T47" fmla="*/ 2 h 60"/>
                        <a:gd name="T48" fmla="*/ 22 w 44"/>
                        <a:gd name="T49" fmla="*/ 0 h 60"/>
                        <a:gd name="T50" fmla="*/ 22 w 44"/>
                        <a:gd name="T51" fmla="*/ 0 h 60"/>
                        <a:gd name="T52" fmla="*/ 22 w 44"/>
                        <a:gd name="T53" fmla="*/ 10 h 60"/>
                        <a:gd name="T54" fmla="*/ 22 w 44"/>
                        <a:gd name="T55" fmla="*/ 10 h 60"/>
                        <a:gd name="T56" fmla="*/ 16 w 44"/>
                        <a:gd name="T57" fmla="*/ 12 h 60"/>
                        <a:gd name="T58" fmla="*/ 14 w 44"/>
                        <a:gd name="T59" fmla="*/ 14 h 60"/>
                        <a:gd name="T60" fmla="*/ 14 w 44"/>
                        <a:gd name="T61" fmla="*/ 14 h 60"/>
                        <a:gd name="T62" fmla="*/ 12 w 44"/>
                        <a:gd name="T63" fmla="*/ 22 h 60"/>
                        <a:gd name="T64" fmla="*/ 12 w 44"/>
                        <a:gd name="T65" fmla="*/ 32 h 60"/>
                        <a:gd name="T66" fmla="*/ 12 w 44"/>
                        <a:gd name="T67" fmla="*/ 32 h 60"/>
                        <a:gd name="T68" fmla="*/ 12 w 44"/>
                        <a:gd name="T69" fmla="*/ 40 h 60"/>
                        <a:gd name="T70" fmla="*/ 14 w 44"/>
                        <a:gd name="T71" fmla="*/ 46 h 60"/>
                        <a:gd name="T72" fmla="*/ 18 w 44"/>
                        <a:gd name="T73" fmla="*/ 50 h 60"/>
                        <a:gd name="T74" fmla="*/ 22 w 44"/>
                        <a:gd name="T75" fmla="*/ 52 h 60"/>
                        <a:gd name="T76" fmla="*/ 22 w 44"/>
                        <a:gd name="T77" fmla="*/ 52 h 60"/>
                        <a:gd name="T78" fmla="*/ 26 w 44"/>
                        <a:gd name="T79" fmla="*/ 50 h 60"/>
                        <a:gd name="T80" fmla="*/ 28 w 44"/>
                        <a:gd name="T81" fmla="*/ 46 h 60"/>
                        <a:gd name="T82" fmla="*/ 30 w 44"/>
                        <a:gd name="T83" fmla="*/ 40 h 60"/>
                        <a:gd name="T84" fmla="*/ 32 w 44"/>
                        <a:gd name="T85" fmla="*/ 30 h 60"/>
                        <a:gd name="T86" fmla="*/ 32 w 44"/>
                        <a:gd name="T87" fmla="*/ 30 h 60"/>
                        <a:gd name="T88" fmla="*/ 30 w 44"/>
                        <a:gd name="T89" fmla="*/ 22 h 60"/>
                        <a:gd name="T90" fmla="*/ 28 w 44"/>
                        <a:gd name="T91" fmla="*/ 16 h 60"/>
                        <a:gd name="T92" fmla="*/ 26 w 44"/>
                        <a:gd name="T93" fmla="*/ 12 h 60"/>
                        <a:gd name="T94" fmla="*/ 22 w 44"/>
                        <a:gd name="T95" fmla="*/ 10 h 60"/>
                        <a:gd name="T96" fmla="*/ 22 w 44"/>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60">
                          <a:moveTo>
                            <a:pt x="22" y="0"/>
                          </a:moveTo>
                          <a:lnTo>
                            <a:pt x="22" y="0"/>
                          </a:lnTo>
                          <a:lnTo>
                            <a:pt x="30" y="2"/>
                          </a:lnTo>
                          <a:lnTo>
                            <a:pt x="38" y="8"/>
                          </a:lnTo>
                          <a:lnTo>
                            <a:pt x="38" y="8"/>
                          </a:lnTo>
                          <a:lnTo>
                            <a:pt x="42" y="18"/>
                          </a:lnTo>
                          <a:lnTo>
                            <a:pt x="44" y="30"/>
                          </a:lnTo>
                          <a:lnTo>
                            <a:pt x="44" y="30"/>
                          </a:lnTo>
                          <a:lnTo>
                            <a:pt x="42" y="44"/>
                          </a:lnTo>
                          <a:lnTo>
                            <a:pt x="38" y="52"/>
                          </a:lnTo>
                          <a:lnTo>
                            <a:pt x="38" y="52"/>
                          </a:lnTo>
                          <a:lnTo>
                            <a:pt x="30" y="58"/>
                          </a:lnTo>
                          <a:lnTo>
                            <a:pt x="22" y="60"/>
                          </a:lnTo>
                          <a:lnTo>
                            <a:pt x="22" y="60"/>
                          </a:lnTo>
                          <a:lnTo>
                            <a:pt x="12" y="58"/>
                          </a:lnTo>
                          <a:lnTo>
                            <a:pt x="6" y="52"/>
                          </a:lnTo>
                          <a:lnTo>
                            <a:pt x="6" y="52"/>
                          </a:lnTo>
                          <a:lnTo>
                            <a:pt x="2" y="44"/>
                          </a:lnTo>
                          <a:lnTo>
                            <a:pt x="0" y="30"/>
                          </a:lnTo>
                          <a:lnTo>
                            <a:pt x="0" y="30"/>
                          </a:lnTo>
                          <a:lnTo>
                            <a:pt x="2" y="18"/>
                          </a:lnTo>
                          <a:lnTo>
                            <a:pt x="6" y="8"/>
                          </a:lnTo>
                          <a:lnTo>
                            <a:pt x="6" y="8"/>
                          </a:lnTo>
                          <a:lnTo>
                            <a:pt x="12" y="2"/>
                          </a:lnTo>
                          <a:lnTo>
                            <a:pt x="22" y="0"/>
                          </a:lnTo>
                          <a:lnTo>
                            <a:pt x="22" y="0"/>
                          </a:lnTo>
                          <a:close/>
                          <a:moveTo>
                            <a:pt x="22" y="10"/>
                          </a:moveTo>
                          <a:lnTo>
                            <a:pt x="22" y="10"/>
                          </a:lnTo>
                          <a:lnTo>
                            <a:pt x="16" y="12"/>
                          </a:lnTo>
                          <a:lnTo>
                            <a:pt x="14" y="14"/>
                          </a:lnTo>
                          <a:lnTo>
                            <a:pt x="14" y="14"/>
                          </a:lnTo>
                          <a:lnTo>
                            <a:pt x="12" y="22"/>
                          </a:lnTo>
                          <a:lnTo>
                            <a:pt x="12" y="32"/>
                          </a:lnTo>
                          <a:lnTo>
                            <a:pt x="12" y="32"/>
                          </a:lnTo>
                          <a:lnTo>
                            <a:pt x="12" y="40"/>
                          </a:lnTo>
                          <a:lnTo>
                            <a:pt x="14" y="46"/>
                          </a:lnTo>
                          <a:lnTo>
                            <a:pt x="18" y="50"/>
                          </a:lnTo>
                          <a:lnTo>
                            <a:pt x="22" y="52"/>
                          </a:lnTo>
                          <a:lnTo>
                            <a:pt x="22" y="52"/>
                          </a:lnTo>
                          <a:lnTo>
                            <a:pt x="26" y="50"/>
                          </a:lnTo>
                          <a:lnTo>
                            <a:pt x="28" y="46"/>
                          </a:lnTo>
                          <a:lnTo>
                            <a:pt x="30" y="40"/>
                          </a:lnTo>
                          <a:lnTo>
                            <a:pt x="32" y="30"/>
                          </a:lnTo>
                          <a:lnTo>
                            <a:pt x="32" y="30"/>
                          </a:lnTo>
                          <a:lnTo>
                            <a:pt x="30" y="22"/>
                          </a:lnTo>
                          <a:lnTo>
                            <a:pt x="28" y="16"/>
                          </a:lnTo>
                          <a:lnTo>
                            <a:pt x="26" y="12"/>
                          </a:lnTo>
                          <a:lnTo>
                            <a:pt x="22" y="10"/>
                          </a:lnTo>
                          <a:lnTo>
                            <a:pt x="22"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grpSp>
            </p:grpSp>
            <p:grpSp>
              <p:nvGrpSpPr>
                <p:cNvPr id="539" name="Group 538">
                  <a:extLst>
                    <a:ext uri="{FF2B5EF4-FFF2-40B4-BE49-F238E27FC236}">
                      <a16:creationId xmlns:a16="http://schemas.microsoft.com/office/drawing/2014/main" xmlns="" id="{D281B7C6-D264-48D4-B753-92DC324B0CC0}"/>
                    </a:ext>
                  </a:extLst>
                </p:cNvPr>
                <p:cNvGrpSpPr/>
                <p:nvPr/>
              </p:nvGrpSpPr>
              <p:grpSpPr>
                <a:xfrm>
                  <a:off x="6623548" y="4444085"/>
                  <a:ext cx="393348" cy="387373"/>
                  <a:chOff x="82045" y="4173131"/>
                  <a:chExt cx="291187" cy="286764"/>
                </a:xfrm>
                <a:grpFill/>
              </p:grpSpPr>
              <p:grpSp>
                <p:nvGrpSpPr>
                  <p:cNvPr id="540" name="Group 539">
                    <a:extLst>
                      <a:ext uri="{FF2B5EF4-FFF2-40B4-BE49-F238E27FC236}">
                        <a16:creationId xmlns:a16="http://schemas.microsoft.com/office/drawing/2014/main" xmlns="" id="{BF434B03-E169-421E-8098-EF4BC049B96E}"/>
                      </a:ext>
                    </a:extLst>
                  </p:cNvPr>
                  <p:cNvGrpSpPr/>
                  <p:nvPr/>
                </p:nvGrpSpPr>
                <p:grpSpPr>
                  <a:xfrm>
                    <a:off x="82045" y="4173131"/>
                    <a:ext cx="291187" cy="286764"/>
                    <a:chOff x="82045" y="4173131"/>
                    <a:chExt cx="291187" cy="286764"/>
                  </a:xfrm>
                  <a:grpFill/>
                </p:grpSpPr>
                <p:sp>
                  <p:nvSpPr>
                    <p:cNvPr id="552" name="Oval 551">
                      <a:extLst>
                        <a:ext uri="{FF2B5EF4-FFF2-40B4-BE49-F238E27FC236}">
                          <a16:creationId xmlns:a16="http://schemas.microsoft.com/office/drawing/2014/main" xmlns="" id="{93B72E42-6AA4-4A57-8940-B1DF905B759A}"/>
                        </a:ext>
                      </a:extLst>
                    </p:cNvPr>
                    <p:cNvSpPr/>
                    <p:nvPr/>
                  </p:nvSpPr>
                  <p:spPr>
                    <a:xfrm>
                      <a:off x="97231" y="4187752"/>
                      <a:ext cx="216810" cy="216810"/>
                    </a:xfrm>
                    <a:prstGeom prst="ellipse">
                      <a:avLst/>
                    </a:prstGeom>
                    <a:solidFill>
                      <a:srgbClr val="FFFFFF"/>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53" name="Freeform 1716">
                      <a:extLst>
                        <a:ext uri="{FF2B5EF4-FFF2-40B4-BE49-F238E27FC236}">
                          <a16:creationId xmlns:a16="http://schemas.microsoft.com/office/drawing/2014/main" xmlns="" id="{D10D6A04-F6EF-4869-9EBB-03BFA322688D}"/>
                        </a:ext>
                      </a:extLst>
                    </p:cNvPr>
                    <p:cNvSpPr>
                      <a:spLocks noEditPoints="1"/>
                    </p:cNvSpPr>
                    <p:nvPr/>
                  </p:nvSpPr>
                  <p:spPr bwMode="gray">
                    <a:xfrm>
                      <a:off x="82045" y="4173131"/>
                      <a:ext cx="291187" cy="286764"/>
                    </a:xfrm>
                    <a:custGeom>
                      <a:avLst/>
                      <a:gdLst>
                        <a:gd name="T0" fmla="*/ 185 w 195"/>
                        <a:gd name="T1" fmla="*/ 185 h 192"/>
                        <a:gd name="T2" fmla="*/ 168 w 195"/>
                        <a:gd name="T3" fmla="*/ 192 h 192"/>
                        <a:gd name="T4" fmla="*/ 150 w 195"/>
                        <a:gd name="T5" fmla="*/ 185 h 192"/>
                        <a:gd name="T6" fmla="*/ 120 w 195"/>
                        <a:gd name="T7" fmla="*/ 155 h 192"/>
                        <a:gd name="T8" fmla="*/ 82 w 195"/>
                        <a:gd name="T9" fmla="*/ 164 h 192"/>
                        <a:gd name="T10" fmla="*/ 0 w 195"/>
                        <a:gd name="T11" fmla="*/ 82 h 192"/>
                        <a:gd name="T12" fmla="*/ 82 w 195"/>
                        <a:gd name="T13" fmla="*/ 0 h 192"/>
                        <a:gd name="T14" fmla="*/ 164 w 195"/>
                        <a:gd name="T15" fmla="*/ 82 h 192"/>
                        <a:gd name="T16" fmla="*/ 155 w 195"/>
                        <a:gd name="T17" fmla="*/ 119 h 192"/>
                        <a:gd name="T18" fmla="*/ 185 w 195"/>
                        <a:gd name="T19" fmla="*/ 149 h 192"/>
                        <a:gd name="T20" fmla="*/ 185 w 195"/>
                        <a:gd name="T21" fmla="*/ 185 h 192"/>
                        <a:gd name="T22" fmla="*/ 82 w 195"/>
                        <a:gd name="T23" fmla="*/ 154 h 192"/>
                        <a:gd name="T24" fmla="*/ 154 w 195"/>
                        <a:gd name="T25" fmla="*/ 82 h 192"/>
                        <a:gd name="T26" fmla="*/ 82 w 195"/>
                        <a:gd name="T27" fmla="*/ 11 h 192"/>
                        <a:gd name="T28" fmla="*/ 11 w 195"/>
                        <a:gd name="T29" fmla="*/ 82 h 192"/>
                        <a:gd name="T30" fmla="*/ 82 w 195"/>
                        <a:gd name="T31" fmla="*/ 15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5" h="192">
                          <a:moveTo>
                            <a:pt x="185" y="185"/>
                          </a:moveTo>
                          <a:cubicBezTo>
                            <a:pt x="181" y="190"/>
                            <a:pt x="174" y="192"/>
                            <a:pt x="168" y="192"/>
                          </a:cubicBezTo>
                          <a:cubicBezTo>
                            <a:pt x="161" y="192"/>
                            <a:pt x="155" y="190"/>
                            <a:pt x="150" y="185"/>
                          </a:cubicBezTo>
                          <a:cubicBezTo>
                            <a:pt x="120" y="155"/>
                            <a:pt x="120" y="155"/>
                            <a:pt x="120" y="155"/>
                          </a:cubicBezTo>
                          <a:cubicBezTo>
                            <a:pt x="108" y="161"/>
                            <a:pt x="96" y="164"/>
                            <a:pt x="82" y="164"/>
                          </a:cubicBezTo>
                          <a:cubicBezTo>
                            <a:pt x="37" y="164"/>
                            <a:pt x="0" y="127"/>
                            <a:pt x="0" y="82"/>
                          </a:cubicBezTo>
                          <a:cubicBezTo>
                            <a:pt x="0" y="37"/>
                            <a:pt x="37" y="0"/>
                            <a:pt x="82" y="0"/>
                          </a:cubicBezTo>
                          <a:cubicBezTo>
                            <a:pt x="128" y="0"/>
                            <a:pt x="164" y="37"/>
                            <a:pt x="164" y="82"/>
                          </a:cubicBezTo>
                          <a:cubicBezTo>
                            <a:pt x="164" y="95"/>
                            <a:pt x="161" y="108"/>
                            <a:pt x="155" y="119"/>
                          </a:cubicBezTo>
                          <a:cubicBezTo>
                            <a:pt x="185" y="149"/>
                            <a:pt x="185" y="149"/>
                            <a:pt x="185" y="149"/>
                          </a:cubicBezTo>
                          <a:cubicBezTo>
                            <a:pt x="195" y="159"/>
                            <a:pt x="195" y="175"/>
                            <a:pt x="185" y="185"/>
                          </a:cubicBezTo>
                          <a:close/>
                          <a:moveTo>
                            <a:pt x="82" y="154"/>
                          </a:moveTo>
                          <a:cubicBezTo>
                            <a:pt x="122" y="154"/>
                            <a:pt x="154" y="122"/>
                            <a:pt x="154" y="82"/>
                          </a:cubicBezTo>
                          <a:cubicBezTo>
                            <a:pt x="154" y="43"/>
                            <a:pt x="122" y="11"/>
                            <a:pt x="82" y="11"/>
                          </a:cubicBezTo>
                          <a:cubicBezTo>
                            <a:pt x="43" y="11"/>
                            <a:pt x="11" y="43"/>
                            <a:pt x="11" y="82"/>
                          </a:cubicBezTo>
                          <a:cubicBezTo>
                            <a:pt x="11" y="122"/>
                            <a:pt x="43" y="154"/>
                            <a:pt x="82" y="154"/>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grpSp>
              <p:grpSp>
                <p:nvGrpSpPr>
                  <p:cNvPr id="541" name="Group 540">
                    <a:extLst>
                      <a:ext uri="{FF2B5EF4-FFF2-40B4-BE49-F238E27FC236}">
                        <a16:creationId xmlns:a16="http://schemas.microsoft.com/office/drawing/2014/main" xmlns="" id="{E07EE5EB-3FD5-4EA0-AE5C-78FF60D5B524}"/>
                      </a:ext>
                    </a:extLst>
                  </p:cNvPr>
                  <p:cNvGrpSpPr/>
                  <p:nvPr/>
                </p:nvGrpSpPr>
                <p:grpSpPr>
                  <a:xfrm>
                    <a:off x="126892" y="4237730"/>
                    <a:ext cx="155384" cy="116853"/>
                    <a:chOff x="126892" y="4236927"/>
                    <a:chExt cx="155384" cy="116853"/>
                  </a:xfrm>
                  <a:grpFill/>
                </p:grpSpPr>
                <p:sp>
                  <p:nvSpPr>
                    <p:cNvPr id="542" name="Freeform 1706">
                      <a:extLst>
                        <a:ext uri="{FF2B5EF4-FFF2-40B4-BE49-F238E27FC236}">
                          <a16:creationId xmlns:a16="http://schemas.microsoft.com/office/drawing/2014/main" xmlns="" id="{A1E438C2-998D-434D-A5AA-B51E0026B077}"/>
                        </a:ext>
                      </a:extLst>
                    </p:cNvPr>
                    <p:cNvSpPr/>
                    <p:nvPr/>
                  </p:nvSpPr>
                  <p:spPr bwMode="gray">
                    <a:xfrm>
                      <a:off x="126892" y="4236927"/>
                      <a:ext cx="10738" cy="116853"/>
                    </a:xfrm>
                    <a:custGeom>
                      <a:avLst/>
                      <a:gdLst>
                        <a:gd name="T0" fmla="*/ 7 w 7"/>
                        <a:gd name="T1" fmla="*/ 74 h 78"/>
                        <a:gd name="T2" fmla="*/ 4 w 7"/>
                        <a:gd name="T3" fmla="*/ 78 h 78"/>
                        <a:gd name="T4" fmla="*/ 4 w 7"/>
                        <a:gd name="T5" fmla="*/ 78 h 78"/>
                        <a:gd name="T6" fmla="*/ 0 w 7"/>
                        <a:gd name="T7" fmla="*/ 74 h 78"/>
                        <a:gd name="T8" fmla="*/ 0 w 7"/>
                        <a:gd name="T9" fmla="*/ 4 h 78"/>
                        <a:gd name="T10" fmla="*/ 4 w 7"/>
                        <a:gd name="T11" fmla="*/ 0 h 78"/>
                        <a:gd name="T12" fmla="*/ 4 w 7"/>
                        <a:gd name="T13" fmla="*/ 0 h 78"/>
                        <a:gd name="T14" fmla="*/ 7 w 7"/>
                        <a:gd name="T15" fmla="*/ 4 h 78"/>
                        <a:gd name="T16" fmla="*/ 7 w 7"/>
                        <a:gd name="T17"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8">
                          <a:moveTo>
                            <a:pt x="7" y="74"/>
                          </a:moveTo>
                          <a:cubicBezTo>
                            <a:pt x="7" y="76"/>
                            <a:pt x="5" y="78"/>
                            <a:pt x="4" y="78"/>
                          </a:cubicBezTo>
                          <a:cubicBezTo>
                            <a:pt x="4" y="78"/>
                            <a:pt x="4" y="78"/>
                            <a:pt x="4" y="78"/>
                          </a:cubicBezTo>
                          <a:cubicBezTo>
                            <a:pt x="2" y="78"/>
                            <a:pt x="0" y="76"/>
                            <a:pt x="0" y="74"/>
                          </a:cubicBezTo>
                          <a:cubicBezTo>
                            <a:pt x="0" y="4"/>
                            <a:pt x="0" y="4"/>
                            <a:pt x="0" y="4"/>
                          </a:cubicBezTo>
                          <a:cubicBezTo>
                            <a:pt x="0" y="2"/>
                            <a:pt x="2" y="0"/>
                            <a:pt x="4" y="0"/>
                          </a:cubicBezTo>
                          <a:cubicBezTo>
                            <a:pt x="4" y="0"/>
                            <a:pt x="4" y="0"/>
                            <a:pt x="4" y="0"/>
                          </a:cubicBezTo>
                          <a:cubicBezTo>
                            <a:pt x="5" y="0"/>
                            <a:pt x="7" y="2"/>
                            <a:pt x="7" y="4"/>
                          </a:cubicBezTo>
                          <a:lnTo>
                            <a:pt x="7" y="74"/>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43" name="Freeform 1707">
                      <a:extLst>
                        <a:ext uri="{FF2B5EF4-FFF2-40B4-BE49-F238E27FC236}">
                          <a16:creationId xmlns:a16="http://schemas.microsoft.com/office/drawing/2014/main" xmlns="" id="{B0B02CFD-1602-42D5-811E-D67E018F88D6}"/>
                        </a:ext>
                      </a:extLst>
                    </p:cNvPr>
                    <p:cNvSpPr/>
                    <p:nvPr/>
                  </p:nvSpPr>
                  <p:spPr bwMode="gray">
                    <a:xfrm>
                      <a:off x="126892" y="4343042"/>
                      <a:ext cx="155384" cy="10738"/>
                    </a:xfrm>
                    <a:custGeom>
                      <a:avLst/>
                      <a:gdLst>
                        <a:gd name="T0" fmla="*/ 101 w 104"/>
                        <a:gd name="T1" fmla="*/ 0 h 7"/>
                        <a:gd name="T2" fmla="*/ 104 w 104"/>
                        <a:gd name="T3" fmla="*/ 3 h 7"/>
                        <a:gd name="T4" fmla="*/ 104 w 104"/>
                        <a:gd name="T5" fmla="*/ 3 h 7"/>
                        <a:gd name="T6" fmla="*/ 101 w 104"/>
                        <a:gd name="T7" fmla="*/ 7 h 7"/>
                        <a:gd name="T8" fmla="*/ 4 w 104"/>
                        <a:gd name="T9" fmla="*/ 7 h 7"/>
                        <a:gd name="T10" fmla="*/ 0 w 104"/>
                        <a:gd name="T11" fmla="*/ 3 h 7"/>
                        <a:gd name="T12" fmla="*/ 0 w 104"/>
                        <a:gd name="T13" fmla="*/ 3 h 7"/>
                        <a:gd name="T14" fmla="*/ 4 w 104"/>
                        <a:gd name="T15" fmla="*/ 0 h 7"/>
                        <a:gd name="T16" fmla="*/ 101 w 10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7">
                          <a:moveTo>
                            <a:pt x="101" y="0"/>
                          </a:moveTo>
                          <a:cubicBezTo>
                            <a:pt x="103" y="0"/>
                            <a:pt x="104" y="2"/>
                            <a:pt x="104" y="3"/>
                          </a:cubicBezTo>
                          <a:cubicBezTo>
                            <a:pt x="104" y="3"/>
                            <a:pt x="104" y="3"/>
                            <a:pt x="104" y="3"/>
                          </a:cubicBezTo>
                          <a:cubicBezTo>
                            <a:pt x="104" y="5"/>
                            <a:pt x="103" y="7"/>
                            <a:pt x="101" y="7"/>
                          </a:cubicBezTo>
                          <a:cubicBezTo>
                            <a:pt x="4" y="7"/>
                            <a:pt x="4" y="7"/>
                            <a:pt x="4" y="7"/>
                          </a:cubicBezTo>
                          <a:cubicBezTo>
                            <a:pt x="2" y="7"/>
                            <a:pt x="0" y="5"/>
                            <a:pt x="0" y="3"/>
                          </a:cubicBezTo>
                          <a:cubicBezTo>
                            <a:pt x="0" y="3"/>
                            <a:pt x="0" y="3"/>
                            <a:pt x="0" y="3"/>
                          </a:cubicBezTo>
                          <a:cubicBezTo>
                            <a:pt x="0" y="2"/>
                            <a:pt x="2" y="0"/>
                            <a:pt x="4" y="0"/>
                          </a:cubicBezTo>
                          <a:lnTo>
                            <a:pt x="101" y="0"/>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44" name="Freeform 1708">
                      <a:extLst>
                        <a:ext uri="{FF2B5EF4-FFF2-40B4-BE49-F238E27FC236}">
                          <a16:creationId xmlns:a16="http://schemas.microsoft.com/office/drawing/2014/main" xmlns="" id="{C4098493-EE18-44C6-92D7-239ABEB62F2D}"/>
                        </a:ext>
                      </a:extLst>
                    </p:cNvPr>
                    <p:cNvSpPr/>
                    <p:nvPr/>
                  </p:nvSpPr>
                  <p:spPr bwMode="gray">
                    <a:xfrm>
                      <a:off x="215322" y="4300091"/>
                      <a:ext cx="18949" cy="53689"/>
                    </a:xfrm>
                    <a:custGeom>
                      <a:avLst/>
                      <a:gdLst>
                        <a:gd name="T0" fmla="*/ 10 w 13"/>
                        <a:gd name="T1" fmla="*/ 0 h 36"/>
                        <a:gd name="T2" fmla="*/ 3 w 13"/>
                        <a:gd name="T3" fmla="*/ 0 h 36"/>
                        <a:gd name="T4" fmla="*/ 0 w 13"/>
                        <a:gd name="T5" fmla="*/ 3 h 36"/>
                        <a:gd name="T6" fmla="*/ 0 w 13"/>
                        <a:gd name="T7" fmla="*/ 36 h 36"/>
                        <a:gd name="T8" fmla="*/ 13 w 13"/>
                        <a:gd name="T9" fmla="*/ 36 h 36"/>
                        <a:gd name="T10" fmla="*/ 13 w 13"/>
                        <a:gd name="T11" fmla="*/ 3 h 36"/>
                        <a:gd name="T12" fmla="*/ 10 w 13"/>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3" h="36">
                          <a:moveTo>
                            <a:pt x="10" y="0"/>
                          </a:moveTo>
                          <a:cubicBezTo>
                            <a:pt x="3" y="0"/>
                            <a:pt x="3" y="0"/>
                            <a:pt x="3" y="0"/>
                          </a:cubicBezTo>
                          <a:cubicBezTo>
                            <a:pt x="2" y="0"/>
                            <a:pt x="0" y="1"/>
                            <a:pt x="0" y="3"/>
                          </a:cubicBezTo>
                          <a:cubicBezTo>
                            <a:pt x="0" y="36"/>
                            <a:pt x="0" y="36"/>
                            <a:pt x="0" y="36"/>
                          </a:cubicBezTo>
                          <a:cubicBezTo>
                            <a:pt x="13" y="36"/>
                            <a:pt x="13" y="36"/>
                            <a:pt x="13" y="36"/>
                          </a:cubicBezTo>
                          <a:cubicBezTo>
                            <a:pt x="13" y="3"/>
                            <a:pt x="13" y="3"/>
                            <a:pt x="13" y="3"/>
                          </a:cubicBezTo>
                          <a:cubicBezTo>
                            <a:pt x="13" y="1"/>
                            <a:pt x="11" y="0"/>
                            <a:pt x="10" y="0"/>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45" name="Freeform 1709">
                      <a:extLst>
                        <a:ext uri="{FF2B5EF4-FFF2-40B4-BE49-F238E27FC236}">
                          <a16:creationId xmlns:a16="http://schemas.microsoft.com/office/drawing/2014/main" xmlns="" id="{A28C313F-D8CC-4D5B-B00A-46D10B7FD76D}"/>
                        </a:ext>
                      </a:extLst>
                    </p:cNvPr>
                    <p:cNvSpPr/>
                    <p:nvPr/>
                  </p:nvSpPr>
                  <p:spPr bwMode="gray">
                    <a:xfrm>
                      <a:off x="183740" y="4283668"/>
                      <a:ext cx="17686" cy="70112"/>
                    </a:xfrm>
                    <a:custGeom>
                      <a:avLst/>
                      <a:gdLst>
                        <a:gd name="T0" fmla="*/ 9 w 12"/>
                        <a:gd name="T1" fmla="*/ 0 h 47"/>
                        <a:gd name="T2" fmla="*/ 3 w 12"/>
                        <a:gd name="T3" fmla="*/ 0 h 47"/>
                        <a:gd name="T4" fmla="*/ 0 w 12"/>
                        <a:gd name="T5" fmla="*/ 3 h 47"/>
                        <a:gd name="T6" fmla="*/ 0 w 12"/>
                        <a:gd name="T7" fmla="*/ 47 h 47"/>
                        <a:gd name="T8" fmla="*/ 12 w 12"/>
                        <a:gd name="T9" fmla="*/ 47 h 47"/>
                        <a:gd name="T10" fmla="*/ 12 w 12"/>
                        <a:gd name="T11" fmla="*/ 3 h 47"/>
                        <a:gd name="T12" fmla="*/ 9 w 12"/>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2" h="47">
                          <a:moveTo>
                            <a:pt x="9" y="0"/>
                          </a:moveTo>
                          <a:cubicBezTo>
                            <a:pt x="3" y="0"/>
                            <a:pt x="3" y="0"/>
                            <a:pt x="3" y="0"/>
                          </a:cubicBezTo>
                          <a:cubicBezTo>
                            <a:pt x="1" y="0"/>
                            <a:pt x="0" y="1"/>
                            <a:pt x="0" y="3"/>
                          </a:cubicBezTo>
                          <a:cubicBezTo>
                            <a:pt x="0" y="47"/>
                            <a:pt x="0" y="47"/>
                            <a:pt x="0" y="47"/>
                          </a:cubicBezTo>
                          <a:cubicBezTo>
                            <a:pt x="12" y="47"/>
                            <a:pt x="12" y="47"/>
                            <a:pt x="12" y="47"/>
                          </a:cubicBezTo>
                          <a:cubicBezTo>
                            <a:pt x="12" y="3"/>
                            <a:pt x="12" y="3"/>
                            <a:pt x="12" y="3"/>
                          </a:cubicBezTo>
                          <a:cubicBezTo>
                            <a:pt x="12" y="1"/>
                            <a:pt x="11" y="0"/>
                            <a:pt x="9" y="0"/>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46" name="Freeform 1710">
                      <a:extLst>
                        <a:ext uri="{FF2B5EF4-FFF2-40B4-BE49-F238E27FC236}">
                          <a16:creationId xmlns:a16="http://schemas.microsoft.com/office/drawing/2014/main" xmlns="" id="{F971E040-FABC-4BF4-B7C4-322AAB70D781}"/>
                        </a:ext>
                      </a:extLst>
                    </p:cNvPr>
                    <p:cNvSpPr/>
                    <p:nvPr/>
                  </p:nvSpPr>
                  <p:spPr bwMode="gray">
                    <a:xfrm>
                      <a:off x="247535" y="4271667"/>
                      <a:ext cx="18318" cy="82113"/>
                    </a:xfrm>
                    <a:custGeom>
                      <a:avLst/>
                      <a:gdLst>
                        <a:gd name="T0" fmla="*/ 9 w 12"/>
                        <a:gd name="T1" fmla="*/ 0 h 55"/>
                        <a:gd name="T2" fmla="*/ 3 w 12"/>
                        <a:gd name="T3" fmla="*/ 0 h 55"/>
                        <a:gd name="T4" fmla="*/ 0 w 12"/>
                        <a:gd name="T5" fmla="*/ 3 h 55"/>
                        <a:gd name="T6" fmla="*/ 0 w 12"/>
                        <a:gd name="T7" fmla="*/ 55 h 55"/>
                        <a:gd name="T8" fmla="*/ 12 w 12"/>
                        <a:gd name="T9" fmla="*/ 55 h 55"/>
                        <a:gd name="T10" fmla="*/ 12 w 12"/>
                        <a:gd name="T11" fmla="*/ 3 h 55"/>
                        <a:gd name="T12" fmla="*/ 9 w 12"/>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12" h="55">
                          <a:moveTo>
                            <a:pt x="9" y="0"/>
                          </a:moveTo>
                          <a:cubicBezTo>
                            <a:pt x="3" y="0"/>
                            <a:pt x="3" y="0"/>
                            <a:pt x="3" y="0"/>
                          </a:cubicBezTo>
                          <a:cubicBezTo>
                            <a:pt x="1" y="0"/>
                            <a:pt x="0" y="1"/>
                            <a:pt x="0" y="3"/>
                          </a:cubicBezTo>
                          <a:cubicBezTo>
                            <a:pt x="0" y="55"/>
                            <a:pt x="0" y="55"/>
                            <a:pt x="0" y="55"/>
                          </a:cubicBezTo>
                          <a:cubicBezTo>
                            <a:pt x="12" y="55"/>
                            <a:pt x="12" y="55"/>
                            <a:pt x="12" y="55"/>
                          </a:cubicBezTo>
                          <a:cubicBezTo>
                            <a:pt x="12" y="3"/>
                            <a:pt x="12" y="3"/>
                            <a:pt x="12" y="3"/>
                          </a:cubicBezTo>
                          <a:cubicBezTo>
                            <a:pt x="12" y="1"/>
                            <a:pt x="11" y="0"/>
                            <a:pt x="9" y="0"/>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47" name="Freeform 1711">
                      <a:extLst>
                        <a:ext uri="{FF2B5EF4-FFF2-40B4-BE49-F238E27FC236}">
                          <a16:creationId xmlns:a16="http://schemas.microsoft.com/office/drawing/2014/main" xmlns="" id="{AC8C0699-A1AC-43BF-916C-BF76471552DF}"/>
                        </a:ext>
                      </a:extLst>
                    </p:cNvPr>
                    <p:cNvSpPr/>
                    <p:nvPr/>
                  </p:nvSpPr>
                  <p:spPr bwMode="gray">
                    <a:xfrm>
                      <a:off x="150894" y="4316513"/>
                      <a:ext cx="19581" cy="37267"/>
                    </a:xfrm>
                    <a:custGeom>
                      <a:avLst/>
                      <a:gdLst>
                        <a:gd name="T0" fmla="*/ 9 w 13"/>
                        <a:gd name="T1" fmla="*/ 0 h 25"/>
                        <a:gd name="T2" fmla="*/ 3 w 13"/>
                        <a:gd name="T3" fmla="*/ 0 h 25"/>
                        <a:gd name="T4" fmla="*/ 0 w 13"/>
                        <a:gd name="T5" fmla="*/ 3 h 25"/>
                        <a:gd name="T6" fmla="*/ 0 w 13"/>
                        <a:gd name="T7" fmla="*/ 25 h 25"/>
                        <a:gd name="T8" fmla="*/ 13 w 13"/>
                        <a:gd name="T9" fmla="*/ 25 h 25"/>
                        <a:gd name="T10" fmla="*/ 13 w 13"/>
                        <a:gd name="T11" fmla="*/ 3 h 25"/>
                        <a:gd name="T12" fmla="*/ 9 w 1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 h="25">
                          <a:moveTo>
                            <a:pt x="9" y="0"/>
                          </a:moveTo>
                          <a:cubicBezTo>
                            <a:pt x="3" y="0"/>
                            <a:pt x="3" y="0"/>
                            <a:pt x="3" y="0"/>
                          </a:cubicBezTo>
                          <a:cubicBezTo>
                            <a:pt x="1" y="0"/>
                            <a:pt x="0" y="2"/>
                            <a:pt x="0" y="3"/>
                          </a:cubicBezTo>
                          <a:cubicBezTo>
                            <a:pt x="0" y="25"/>
                            <a:pt x="0" y="25"/>
                            <a:pt x="0" y="25"/>
                          </a:cubicBezTo>
                          <a:cubicBezTo>
                            <a:pt x="13" y="25"/>
                            <a:pt x="13" y="25"/>
                            <a:pt x="13" y="25"/>
                          </a:cubicBezTo>
                          <a:cubicBezTo>
                            <a:pt x="13" y="3"/>
                            <a:pt x="13" y="3"/>
                            <a:pt x="13" y="3"/>
                          </a:cubicBezTo>
                          <a:cubicBezTo>
                            <a:pt x="13" y="2"/>
                            <a:pt x="11" y="0"/>
                            <a:pt x="9" y="0"/>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48" name="Freeform 1712">
                      <a:extLst>
                        <a:ext uri="{FF2B5EF4-FFF2-40B4-BE49-F238E27FC236}">
                          <a16:creationId xmlns:a16="http://schemas.microsoft.com/office/drawing/2014/main" xmlns="" id="{945DF904-16C0-412C-968D-D32DEDBE326E}"/>
                        </a:ext>
                      </a:extLst>
                    </p:cNvPr>
                    <p:cNvSpPr/>
                    <p:nvPr/>
                  </p:nvSpPr>
                  <p:spPr bwMode="gray">
                    <a:xfrm>
                      <a:off x="150894" y="4255244"/>
                      <a:ext cx="40425" cy="42951"/>
                    </a:xfrm>
                    <a:custGeom>
                      <a:avLst/>
                      <a:gdLst>
                        <a:gd name="T0" fmla="*/ 64 w 64"/>
                        <a:gd name="T1" fmla="*/ 9 h 68"/>
                        <a:gd name="T2" fmla="*/ 12 w 64"/>
                        <a:gd name="T3" fmla="*/ 68 h 68"/>
                        <a:gd name="T4" fmla="*/ 0 w 64"/>
                        <a:gd name="T5" fmla="*/ 59 h 68"/>
                        <a:gd name="T6" fmla="*/ 52 w 64"/>
                        <a:gd name="T7" fmla="*/ 0 h 68"/>
                        <a:gd name="T8" fmla="*/ 64 w 64"/>
                        <a:gd name="T9" fmla="*/ 9 h 68"/>
                      </a:gdLst>
                      <a:ahLst/>
                      <a:cxnLst>
                        <a:cxn ang="0">
                          <a:pos x="T0" y="T1"/>
                        </a:cxn>
                        <a:cxn ang="0">
                          <a:pos x="T2" y="T3"/>
                        </a:cxn>
                        <a:cxn ang="0">
                          <a:pos x="T4" y="T5"/>
                        </a:cxn>
                        <a:cxn ang="0">
                          <a:pos x="T6" y="T7"/>
                        </a:cxn>
                        <a:cxn ang="0">
                          <a:pos x="T8" y="T9"/>
                        </a:cxn>
                      </a:cxnLst>
                      <a:rect l="0" t="0" r="r" b="b"/>
                      <a:pathLst>
                        <a:path w="64" h="68">
                          <a:moveTo>
                            <a:pt x="64" y="9"/>
                          </a:moveTo>
                          <a:lnTo>
                            <a:pt x="12" y="68"/>
                          </a:lnTo>
                          <a:lnTo>
                            <a:pt x="0" y="59"/>
                          </a:lnTo>
                          <a:lnTo>
                            <a:pt x="52" y="0"/>
                          </a:lnTo>
                          <a:lnTo>
                            <a:pt x="64" y="9"/>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49" name="Freeform 1713">
                      <a:extLst>
                        <a:ext uri="{FF2B5EF4-FFF2-40B4-BE49-F238E27FC236}">
                          <a16:creationId xmlns:a16="http://schemas.microsoft.com/office/drawing/2014/main" xmlns="" id="{CFF56F03-0FB7-4A49-9391-2BE92DE28263}"/>
                        </a:ext>
                      </a:extLst>
                    </p:cNvPr>
                    <p:cNvSpPr/>
                    <p:nvPr/>
                  </p:nvSpPr>
                  <p:spPr bwMode="gray">
                    <a:xfrm>
                      <a:off x="183740" y="4247664"/>
                      <a:ext cx="49268" cy="44847"/>
                    </a:xfrm>
                    <a:custGeom>
                      <a:avLst/>
                      <a:gdLst>
                        <a:gd name="T0" fmla="*/ 66 w 78"/>
                        <a:gd name="T1" fmla="*/ 71 h 71"/>
                        <a:gd name="T2" fmla="*/ 0 w 78"/>
                        <a:gd name="T3" fmla="*/ 12 h 71"/>
                        <a:gd name="T4" fmla="*/ 9 w 78"/>
                        <a:gd name="T5" fmla="*/ 0 h 71"/>
                        <a:gd name="T6" fmla="*/ 78 w 78"/>
                        <a:gd name="T7" fmla="*/ 59 h 71"/>
                        <a:gd name="T8" fmla="*/ 66 w 78"/>
                        <a:gd name="T9" fmla="*/ 71 h 71"/>
                      </a:gdLst>
                      <a:ahLst/>
                      <a:cxnLst>
                        <a:cxn ang="0">
                          <a:pos x="T0" y="T1"/>
                        </a:cxn>
                        <a:cxn ang="0">
                          <a:pos x="T2" y="T3"/>
                        </a:cxn>
                        <a:cxn ang="0">
                          <a:pos x="T4" y="T5"/>
                        </a:cxn>
                        <a:cxn ang="0">
                          <a:pos x="T6" y="T7"/>
                        </a:cxn>
                        <a:cxn ang="0">
                          <a:pos x="T8" y="T9"/>
                        </a:cxn>
                      </a:cxnLst>
                      <a:rect l="0" t="0" r="r" b="b"/>
                      <a:pathLst>
                        <a:path w="78" h="71">
                          <a:moveTo>
                            <a:pt x="66" y="71"/>
                          </a:moveTo>
                          <a:lnTo>
                            <a:pt x="0" y="12"/>
                          </a:lnTo>
                          <a:lnTo>
                            <a:pt x="9" y="0"/>
                          </a:lnTo>
                          <a:lnTo>
                            <a:pt x="78" y="59"/>
                          </a:lnTo>
                          <a:lnTo>
                            <a:pt x="66" y="71"/>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50" name="Freeform 1714">
                      <a:extLst>
                        <a:ext uri="{FF2B5EF4-FFF2-40B4-BE49-F238E27FC236}">
                          <a16:creationId xmlns:a16="http://schemas.microsoft.com/office/drawing/2014/main" xmlns="" id="{A5E4754C-90F1-4943-9138-0F36DE71848C}"/>
                        </a:ext>
                      </a:extLst>
                    </p:cNvPr>
                    <p:cNvSpPr/>
                    <p:nvPr/>
                  </p:nvSpPr>
                  <p:spPr bwMode="gray">
                    <a:xfrm>
                      <a:off x="217848" y="4244506"/>
                      <a:ext cx="43583" cy="48005"/>
                    </a:xfrm>
                    <a:custGeom>
                      <a:avLst/>
                      <a:gdLst>
                        <a:gd name="T0" fmla="*/ 69 w 69"/>
                        <a:gd name="T1" fmla="*/ 10 h 76"/>
                        <a:gd name="T2" fmla="*/ 12 w 69"/>
                        <a:gd name="T3" fmla="*/ 76 h 76"/>
                        <a:gd name="T4" fmla="*/ 0 w 69"/>
                        <a:gd name="T5" fmla="*/ 64 h 76"/>
                        <a:gd name="T6" fmla="*/ 57 w 69"/>
                        <a:gd name="T7" fmla="*/ 0 h 76"/>
                        <a:gd name="T8" fmla="*/ 69 w 69"/>
                        <a:gd name="T9" fmla="*/ 10 h 76"/>
                      </a:gdLst>
                      <a:ahLst/>
                      <a:cxnLst>
                        <a:cxn ang="0">
                          <a:pos x="T0" y="T1"/>
                        </a:cxn>
                        <a:cxn ang="0">
                          <a:pos x="T2" y="T3"/>
                        </a:cxn>
                        <a:cxn ang="0">
                          <a:pos x="T4" y="T5"/>
                        </a:cxn>
                        <a:cxn ang="0">
                          <a:pos x="T6" y="T7"/>
                        </a:cxn>
                        <a:cxn ang="0">
                          <a:pos x="T8" y="T9"/>
                        </a:cxn>
                      </a:cxnLst>
                      <a:rect l="0" t="0" r="r" b="b"/>
                      <a:pathLst>
                        <a:path w="69" h="76">
                          <a:moveTo>
                            <a:pt x="69" y="10"/>
                          </a:moveTo>
                          <a:lnTo>
                            <a:pt x="12" y="76"/>
                          </a:lnTo>
                          <a:lnTo>
                            <a:pt x="0" y="64"/>
                          </a:lnTo>
                          <a:lnTo>
                            <a:pt x="57" y="0"/>
                          </a:lnTo>
                          <a:lnTo>
                            <a:pt x="69" y="10"/>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551" name="Freeform 1715">
                      <a:extLst>
                        <a:ext uri="{FF2B5EF4-FFF2-40B4-BE49-F238E27FC236}">
                          <a16:creationId xmlns:a16="http://schemas.microsoft.com/office/drawing/2014/main" xmlns="" id="{8E55AAC7-017D-4C78-B02A-873D8B5F7A20}"/>
                        </a:ext>
                      </a:extLst>
                    </p:cNvPr>
                    <p:cNvSpPr/>
                    <p:nvPr/>
                  </p:nvSpPr>
                  <p:spPr bwMode="gray">
                    <a:xfrm>
                      <a:off x="241851" y="4238821"/>
                      <a:ext cx="24002" cy="24002"/>
                    </a:xfrm>
                    <a:custGeom>
                      <a:avLst/>
                      <a:gdLst>
                        <a:gd name="T0" fmla="*/ 14 w 16"/>
                        <a:gd name="T1" fmla="*/ 1 h 16"/>
                        <a:gd name="T2" fmla="*/ 16 w 16"/>
                        <a:gd name="T3" fmla="*/ 2 h 16"/>
                        <a:gd name="T4" fmla="*/ 15 w 16"/>
                        <a:gd name="T5" fmla="*/ 6 h 16"/>
                        <a:gd name="T6" fmla="*/ 14 w 16"/>
                        <a:gd name="T7" fmla="*/ 11 h 16"/>
                        <a:gd name="T8" fmla="*/ 13 w 16"/>
                        <a:gd name="T9" fmla="*/ 15 h 16"/>
                        <a:gd name="T10" fmla="*/ 11 w 16"/>
                        <a:gd name="T11" fmla="*/ 16 h 16"/>
                        <a:gd name="T12" fmla="*/ 8 w 16"/>
                        <a:gd name="T13" fmla="*/ 13 h 16"/>
                        <a:gd name="T14" fmla="*/ 4 w 16"/>
                        <a:gd name="T15" fmla="*/ 10 h 16"/>
                        <a:gd name="T16" fmla="*/ 1 w 16"/>
                        <a:gd name="T17" fmla="*/ 7 h 16"/>
                        <a:gd name="T18" fmla="*/ 1 w 16"/>
                        <a:gd name="T19" fmla="*/ 5 h 16"/>
                        <a:gd name="T20" fmla="*/ 5 w 16"/>
                        <a:gd name="T21" fmla="*/ 3 h 16"/>
                        <a:gd name="T22" fmla="*/ 10 w 16"/>
                        <a:gd name="T23" fmla="*/ 2 h 16"/>
                        <a:gd name="T24" fmla="*/ 14 w 16"/>
                        <a:gd name="T25"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6">
                          <a:moveTo>
                            <a:pt x="14" y="1"/>
                          </a:moveTo>
                          <a:cubicBezTo>
                            <a:pt x="15" y="0"/>
                            <a:pt x="16" y="1"/>
                            <a:pt x="16" y="2"/>
                          </a:cubicBezTo>
                          <a:cubicBezTo>
                            <a:pt x="15" y="6"/>
                            <a:pt x="15" y="6"/>
                            <a:pt x="15" y="6"/>
                          </a:cubicBezTo>
                          <a:cubicBezTo>
                            <a:pt x="15" y="7"/>
                            <a:pt x="14" y="10"/>
                            <a:pt x="14" y="11"/>
                          </a:cubicBezTo>
                          <a:cubicBezTo>
                            <a:pt x="13" y="15"/>
                            <a:pt x="13" y="15"/>
                            <a:pt x="13" y="15"/>
                          </a:cubicBezTo>
                          <a:cubicBezTo>
                            <a:pt x="13" y="16"/>
                            <a:pt x="12" y="16"/>
                            <a:pt x="11" y="16"/>
                          </a:cubicBezTo>
                          <a:cubicBezTo>
                            <a:pt x="8" y="13"/>
                            <a:pt x="8" y="13"/>
                            <a:pt x="8" y="13"/>
                          </a:cubicBezTo>
                          <a:cubicBezTo>
                            <a:pt x="7" y="12"/>
                            <a:pt x="5" y="11"/>
                            <a:pt x="4" y="10"/>
                          </a:cubicBezTo>
                          <a:cubicBezTo>
                            <a:pt x="1" y="7"/>
                            <a:pt x="1" y="7"/>
                            <a:pt x="1" y="7"/>
                          </a:cubicBezTo>
                          <a:cubicBezTo>
                            <a:pt x="0" y="6"/>
                            <a:pt x="0" y="5"/>
                            <a:pt x="1" y="5"/>
                          </a:cubicBezTo>
                          <a:cubicBezTo>
                            <a:pt x="5" y="3"/>
                            <a:pt x="5" y="3"/>
                            <a:pt x="5" y="3"/>
                          </a:cubicBezTo>
                          <a:cubicBezTo>
                            <a:pt x="7" y="3"/>
                            <a:pt x="9" y="2"/>
                            <a:pt x="10" y="2"/>
                          </a:cubicBezTo>
                          <a:lnTo>
                            <a:pt x="14" y="1"/>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grpSp>
            </p:grpSp>
          </p:grpSp>
        </p:grpSp>
        <p:grpSp>
          <p:nvGrpSpPr>
            <p:cNvPr id="365" name="Group 364">
              <a:extLst>
                <a:ext uri="{FF2B5EF4-FFF2-40B4-BE49-F238E27FC236}">
                  <a16:creationId xmlns:a16="http://schemas.microsoft.com/office/drawing/2014/main" xmlns="" id="{615F9233-3C5B-41AA-A53C-CB327C75FBB9}"/>
                </a:ext>
              </a:extLst>
            </p:cNvPr>
            <p:cNvGrpSpPr/>
            <p:nvPr/>
          </p:nvGrpSpPr>
          <p:grpSpPr>
            <a:xfrm>
              <a:off x="4699129" y="3875024"/>
              <a:ext cx="535940" cy="523076"/>
              <a:chOff x="5965372" y="4676921"/>
              <a:chExt cx="619886" cy="605238"/>
            </a:xfrm>
          </p:grpSpPr>
          <p:grpSp>
            <p:nvGrpSpPr>
              <p:cNvPr id="509" name="Group 46">
                <a:extLst>
                  <a:ext uri="{FF2B5EF4-FFF2-40B4-BE49-F238E27FC236}">
                    <a16:creationId xmlns:a16="http://schemas.microsoft.com/office/drawing/2014/main" xmlns="" id="{3325CF75-DB9B-4389-B0DF-0D11723DDDE4}"/>
                  </a:ext>
                </a:extLst>
              </p:cNvPr>
              <p:cNvGrpSpPr>
                <a:grpSpLocks noChangeAspect="1"/>
              </p:cNvGrpSpPr>
              <p:nvPr/>
            </p:nvGrpSpPr>
            <p:grpSpPr bwMode="auto">
              <a:xfrm>
                <a:off x="6089462" y="4676921"/>
                <a:ext cx="385006" cy="377721"/>
                <a:chOff x="4446" y="853"/>
                <a:chExt cx="740" cy="726"/>
              </a:xfrm>
              <a:solidFill>
                <a:srgbClr val="000000"/>
              </a:solidFill>
            </p:grpSpPr>
            <p:sp>
              <p:nvSpPr>
                <p:cNvPr id="511" name="Freeform 47">
                  <a:extLst>
                    <a:ext uri="{FF2B5EF4-FFF2-40B4-BE49-F238E27FC236}">
                      <a16:creationId xmlns:a16="http://schemas.microsoft.com/office/drawing/2014/main" xmlns="" id="{D227478A-D5F3-496A-A59F-064898049778}"/>
                    </a:ext>
                  </a:extLst>
                </p:cNvPr>
                <p:cNvSpPr>
                  <a:spLocks noEditPoints="1"/>
                </p:cNvSpPr>
                <p:nvPr/>
              </p:nvSpPr>
              <p:spPr bwMode="auto">
                <a:xfrm>
                  <a:off x="4448" y="853"/>
                  <a:ext cx="734" cy="422"/>
                </a:xfrm>
                <a:custGeom>
                  <a:avLst/>
                  <a:gdLst>
                    <a:gd name="T0" fmla="*/ 388 w 734"/>
                    <a:gd name="T1" fmla="*/ 414 h 422"/>
                    <a:gd name="T2" fmla="*/ 368 w 734"/>
                    <a:gd name="T3" fmla="*/ 392 h 422"/>
                    <a:gd name="T4" fmla="*/ 348 w 734"/>
                    <a:gd name="T5" fmla="*/ 406 h 422"/>
                    <a:gd name="T6" fmla="*/ 116 w 734"/>
                    <a:gd name="T7" fmla="*/ 422 h 422"/>
                    <a:gd name="T8" fmla="*/ 72 w 734"/>
                    <a:gd name="T9" fmla="*/ 414 h 422"/>
                    <a:gd name="T10" fmla="*/ 10 w 734"/>
                    <a:gd name="T11" fmla="*/ 352 h 422"/>
                    <a:gd name="T12" fmla="*/ 0 w 734"/>
                    <a:gd name="T13" fmla="*/ 306 h 422"/>
                    <a:gd name="T14" fmla="*/ 28 w 734"/>
                    <a:gd name="T15" fmla="*/ 232 h 422"/>
                    <a:gd name="T16" fmla="*/ 94 w 734"/>
                    <a:gd name="T17" fmla="*/ 192 h 422"/>
                    <a:gd name="T18" fmla="*/ 120 w 734"/>
                    <a:gd name="T19" fmla="*/ 136 h 422"/>
                    <a:gd name="T20" fmla="*/ 188 w 734"/>
                    <a:gd name="T21" fmla="*/ 96 h 422"/>
                    <a:gd name="T22" fmla="*/ 232 w 734"/>
                    <a:gd name="T23" fmla="*/ 96 h 422"/>
                    <a:gd name="T24" fmla="*/ 286 w 734"/>
                    <a:gd name="T25" fmla="*/ 26 h 422"/>
                    <a:gd name="T26" fmla="*/ 370 w 734"/>
                    <a:gd name="T27" fmla="*/ 0 h 422"/>
                    <a:gd name="T28" fmla="*/ 432 w 734"/>
                    <a:gd name="T29" fmla="*/ 14 h 422"/>
                    <a:gd name="T30" fmla="*/ 494 w 734"/>
                    <a:gd name="T31" fmla="*/ 64 h 422"/>
                    <a:gd name="T32" fmla="*/ 532 w 734"/>
                    <a:gd name="T33" fmla="*/ 70 h 422"/>
                    <a:gd name="T34" fmla="*/ 574 w 734"/>
                    <a:gd name="T35" fmla="*/ 68 h 422"/>
                    <a:gd name="T36" fmla="*/ 644 w 734"/>
                    <a:gd name="T37" fmla="*/ 100 h 422"/>
                    <a:gd name="T38" fmla="*/ 678 w 734"/>
                    <a:gd name="T39" fmla="*/ 172 h 422"/>
                    <a:gd name="T40" fmla="*/ 676 w 734"/>
                    <a:gd name="T41" fmla="*/ 206 h 422"/>
                    <a:gd name="T42" fmla="*/ 718 w 734"/>
                    <a:gd name="T43" fmla="*/ 248 h 422"/>
                    <a:gd name="T44" fmla="*/ 734 w 734"/>
                    <a:gd name="T45" fmla="*/ 306 h 422"/>
                    <a:gd name="T46" fmla="*/ 726 w 734"/>
                    <a:gd name="T47" fmla="*/ 352 h 422"/>
                    <a:gd name="T48" fmla="*/ 664 w 734"/>
                    <a:gd name="T49" fmla="*/ 414 h 422"/>
                    <a:gd name="T50" fmla="*/ 618 w 734"/>
                    <a:gd name="T51" fmla="*/ 422 h 422"/>
                    <a:gd name="T52" fmla="*/ 638 w 734"/>
                    <a:gd name="T53" fmla="*/ 402 h 422"/>
                    <a:gd name="T54" fmla="*/ 700 w 734"/>
                    <a:gd name="T55" fmla="*/ 362 h 422"/>
                    <a:gd name="T56" fmla="*/ 716 w 734"/>
                    <a:gd name="T57" fmla="*/ 306 h 422"/>
                    <a:gd name="T58" fmla="*/ 702 w 734"/>
                    <a:gd name="T59" fmla="*/ 256 h 422"/>
                    <a:gd name="T60" fmla="*/ 662 w 734"/>
                    <a:gd name="T61" fmla="*/ 218 h 422"/>
                    <a:gd name="T62" fmla="*/ 660 w 734"/>
                    <a:gd name="T63" fmla="*/ 196 h 422"/>
                    <a:gd name="T64" fmla="*/ 654 w 734"/>
                    <a:gd name="T65" fmla="*/ 144 h 422"/>
                    <a:gd name="T66" fmla="*/ 600 w 734"/>
                    <a:gd name="T67" fmla="*/ 92 h 422"/>
                    <a:gd name="T68" fmla="*/ 548 w 734"/>
                    <a:gd name="T69" fmla="*/ 86 h 422"/>
                    <a:gd name="T70" fmla="*/ 496 w 734"/>
                    <a:gd name="T71" fmla="*/ 110 h 422"/>
                    <a:gd name="T72" fmla="*/ 472 w 734"/>
                    <a:gd name="T73" fmla="*/ 66 h 422"/>
                    <a:gd name="T74" fmla="*/ 410 w 734"/>
                    <a:gd name="T75" fmla="*/ 24 h 422"/>
                    <a:gd name="T76" fmla="*/ 350 w 734"/>
                    <a:gd name="T77" fmla="*/ 20 h 422"/>
                    <a:gd name="T78" fmla="*/ 278 w 734"/>
                    <a:gd name="T79" fmla="*/ 56 h 422"/>
                    <a:gd name="T80" fmla="*/ 244 w 734"/>
                    <a:gd name="T81" fmla="*/ 118 h 422"/>
                    <a:gd name="T82" fmla="*/ 210 w 734"/>
                    <a:gd name="T83" fmla="*/ 112 h 422"/>
                    <a:gd name="T84" fmla="*/ 158 w 734"/>
                    <a:gd name="T85" fmla="*/ 126 h 422"/>
                    <a:gd name="T86" fmla="*/ 116 w 734"/>
                    <a:gd name="T87" fmla="*/ 182 h 422"/>
                    <a:gd name="T88" fmla="*/ 104 w 734"/>
                    <a:gd name="T89" fmla="*/ 210 h 422"/>
                    <a:gd name="T90" fmla="*/ 42 w 734"/>
                    <a:gd name="T91" fmla="*/ 242 h 422"/>
                    <a:gd name="T92" fmla="*/ 18 w 734"/>
                    <a:gd name="T93" fmla="*/ 306 h 422"/>
                    <a:gd name="T94" fmla="*/ 36 w 734"/>
                    <a:gd name="T95" fmla="*/ 362 h 422"/>
                    <a:gd name="T96" fmla="*/ 96 w 734"/>
                    <a:gd name="T97" fmla="*/ 402 h 422"/>
                    <a:gd name="T98" fmla="*/ 334 w 734"/>
                    <a:gd name="T99" fmla="*/ 392 h 422"/>
                    <a:gd name="T100" fmla="*/ 368 w 734"/>
                    <a:gd name="T101" fmla="*/ 374 h 422"/>
                    <a:gd name="T102" fmla="*/ 392 w 734"/>
                    <a:gd name="T103" fmla="*/ 38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4" h="422">
                      <a:moveTo>
                        <a:pt x="618" y="422"/>
                      </a:moveTo>
                      <a:lnTo>
                        <a:pt x="388" y="422"/>
                      </a:lnTo>
                      <a:lnTo>
                        <a:pt x="388" y="414"/>
                      </a:lnTo>
                      <a:lnTo>
                        <a:pt x="388" y="414"/>
                      </a:lnTo>
                      <a:lnTo>
                        <a:pt x="388" y="406"/>
                      </a:lnTo>
                      <a:lnTo>
                        <a:pt x="382" y="398"/>
                      </a:lnTo>
                      <a:lnTo>
                        <a:pt x="376" y="394"/>
                      </a:lnTo>
                      <a:lnTo>
                        <a:pt x="368" y="392"/>
                      </a:lnTo>
                      <a:lnTo>
                        <a:pt x="368" y="392"/>
                      </a:lnTo>
                      <a:lnTo>
                        <a:pt x="358" y="394"/>
                      </a:lnTo>
                      <a:lnTo>
                        <a:pt x="352" y="398"/>
                      </a:lnTo>
                      <a:lnTo>
                        <a:pt x="348" y="406"/>
                      </a:lnTo>
                      <a:lnTo>
                        <a:pt x="346" y="414"/>
                      </a:lnTo>
                      <a:lnTo>
                        <a:pt x="346" y="422"/>
                      </a:lnTo>
                      <a:lnTo>
                        <a:pt x="336" y="422"/>
                      </a:lnTo>
                      <a:lnTo>
                        <a:pt x="116" y="422"/>
                      </a:lnTo>
                      <a:lnTo>
                        <a:pt x="116" y="422"/>
                      </a:lnTo>
                      <a:lnTo>
                        <a:pt x="104" y="422"/>
                      </a:lnTo>
                      <a:lnTo>
                        <a:pt x="94" y="420"/>
                      </a:lnTo>
                      <a:lnTo>
                        <a:pt x="72" y="414"/>
                      </a:lnTo>
                      <a:lnTo>
                        <a:pt x="52" y="402"/>
                      </a:lnTo>
                      <a:lnTo>
                        <a:pt x="34" y="388"/>
                      </a:lnTo>
                      <a:lnTo>
                        <a:pt x="20" y="372"/>
                      </a:lnTo>
                      <a:lnTo>
                        <a:pt x="10" y="352"/>
                      </a:lnTo>
                      <a:lnTo>
                        <a:pt x="2" y="330"/>
                      </a:lnTo>
                      <a:lnTo>
                        <a:pt x="0" y="318"/>
                      </a:lnTo>
                      <a:lnTo>
                        <a:pt x="0" y="306"/>
                      </a:lnTo>
                      <a:lnTo>
                        <a:pt x="0" y="306"/>
                      </a:lnTo>
                      <a:lnTo>
                        <a:pt x="2" y="286"/>
                      </a:lnTo>
                      <a:lnTo>
                        <a:pt x="8" y="266"/>
                      </a:lnTo>
                      <a:lnTo>
                        <a:pt x="16" y="248"/>
                      </a:lnTo>
                      <a:lnTo>
                        <a:pt x="28" y="232"/>
                      </a:lnTo>
                      <a:lnTo>
                        <a:pt x="42" y="218"/>
                      </a:lnTo>
                      <a:lnTo>
                        <a:pt x="58" y="206"/>
                      </a:lnTo>
                      <a:lnTo>
                        <a:pt x="76" y="198"/>
                      </a:lnTo>
                      <a:lnTo>
                        <a:pt x="94" y="192"/>
                      </a:lnTo>
                      <a:lnTo>
                        <a:pt x="94" y="192"/>
                      </a:lnTo>
                      <a:lnTo>
                        <a:pt x="100" y="172"/>
                      </a:lnTo>
                      <a:lnTo>
                        <a:pt x="108" y="154"/>
                      </a:lnTo>
                      <a:lnTo>
                        <a:pt x="120" y="136"/>
                      </a:lnTo>
                      <a:lnTo>
                        <a:pt x="134" y="122"/>
                      </a:lnTo>
                      <a:lnTo>
                        <a:pt x="150" y="110"/>
                      </a:lnTo>
                      <a:lnTo>
                        <a:pt x="168" y="102"/>
                      </a:lnTo>
                      <a:lnTo>
                        <a:pt x="188" y="96"/>
                      </a:lnTo>
                      <a:lnTo>
                        <a:pt x="210" y="94"/>
                      </a:lnTo>
                      <a:lnTo>
                        <a:pt x="210" y="94"/>
                      </a:lnTo>
                      <a:lnTo>
                        <a:pt x="232" y="96"/>
                      </a:lnTo>
                      <a:lnTo>
                        <a:pt x="232" y="96"/>
                      </a:lnTo>
                      <a:lnTo>
                        <a:pt x="242" y="76"/>
                      </a:lnTo>
                      <a:lnTo>
                        <a:pt x="254" y="56"/>
                      </a:lnTo>
                      <a:lnTo>
                        <a:pt x="268" y="40"/>
                      </a:lnTo>
                      <a:lnTo>
                        <a:pt x="286" y="26"/>
                      </a:lnTo>
                      <a:lnTo>
                        <a:pt x="306" y="16"/>
                      </a:lnTo>
                      <a:lnTo>
                        <a:pt x="326" y="8"/>
                      </a:lnTo>
                      <a:lnTo>
                        <a:pt x="348" y="2"/>
                      </a:lnTo>
                      <a:lnTo>
                        <a:pt x="370" y="0"/>
                      </a:lnTo>
                      <a:lnTo>
                        <a:pt x="370" y="0"/>
                      </a:lnTo>
                      <a:lnTo>
                        <a:pt x="392" y="2"/>
                      </a:lnTo>
                      <a:lnTo>
                        <a:pt x="412" y="6"/>
                      </a:lnTo>
                      <a:lnTo>
                        <a:pt x="432" y="14"/>
                      </a:lnTo>
                      <a:lnTo>
                        <a:pt x="450" y="22"/>
                      </a:lnTo>
                      <a:lnTo>
                        <a:pt x="466" y="34"/>
                      </a:lnTo>
                      <a:lnTo>
                        <a:pt x="480" y="48"/>
                      </a:lnTo>
                      <a:lnTo>
                        <a:pt x="494" y="64"/>
                      </a:lnTo>
                      <a:lnTo>
                        <a:pt x="504" y="82"/>
                      </a:lnTo>
                      <a:lnTo>
                        <a:pt x="504" y="82"/>
                      </a:lnTo>
                      <a:lnTo>
                        <a:pt x="518" y="76"/>
                      </a:lnTo>
                      <a:lnTo>
                        <a:pt x="532" y="70"/>
                      </a:lnTo>
                      <a:lnTo>
                        <a:pt x="548" y="68"/>
                      </a:lnTo>
                      <a:lnTo>
                        <a:pt x="562" y="66"/>
                      </a:lnTo>
                      <a:lnTo>
                        <a:pt x="562" y="66"/>
                      </a:lnTo>
                      <a:lnTo>
                        <a:pt x="574" y="68"/>
                      </a:lnTo>
                      <a:lnTo>
                        <a:pt x="586" y="70"/>
                      </a:lnTo>
                      <a:lnTo>
                        <a:pt x="608" y="76"/>
                      </a:lnTo>
                      <a:lnTo>
                        <a:pt x="628" y="86"/>
                      </a:lnTo>
                      <a:lnTo>
                        <a:pt x="644" y="100"/>
                      </a:lnTo>
                      <a:lnTo>
                        <a:pt x="658" y="118"/>
                      </a:lnTo>
                      <a:lnTo>
                        <a:pt x="670" y="138"/>
                      </a:lnTo>
                      <a:lnTo>
                        <a:pt x="676" y="160"/>
                      </a:lnTo>
                      <a:lnTo>
                        <a:pt x="678" y="172"/>
                      </a:lnTo>
                      <a:lnTo>
                        <a:pt x="678" y="184"/>
                      </a:lnTo>
                      <a:lnTo>
                        <a:pt x="678" y="184"/>
                      </a:lnTo>
                      <a:lnTo>
                        <a:pt x="676" y="206"/>
                      </a:lnTo>
                      <a:lnTo>
                        <a:pt x="676" y="206"/>
                      </a:lnTo>
                      <a:lnTo>
                        <a:pt x="690" y="214"/>
                      </a:lnTo>
                      <a:lnTo>
                        <a:pt x="700" y="224"/>
                      </a:lnTo>
                      <a:lnTo>
                        <a:pt x="710" y="236"/>
                      </a:lnTo>
                      <a:lnTo>
                        <a:pt x="718" y="248"/>
                      </a:lnTo>
                      <a:lnTo>
                        <a:pt x="726" y="262"/>
                      </a:lnTo>
                      <a:lnTo>
                        <a:pt x="730" y="276"/>
                      </a:lnTo>
                      <a:lnTo>
                        <a:pt x="734" y="292"/>
                      </a:lnTo>
                      <a:lnTo>
                        <a:pt x="734" y="306"/>
                      </a:lnTo>
                      <a:lnTo>
                        <a:pt x="734" y="306"/>
                      </a:lnTo>
                      <a:lnTo>
                        <a:pt x="734" y="318"/>
                      </a:lnTo>
                      <a:lnTo>
                        <a:pt x="732" y="330"/>
                      </a:lnTo>
                      <a:lnTo>
                        <a:pt x="726" y="352"/>
                      </a:lnTo>
                      <a:lnTo>
                        <a:pt x="714" y="372"/>
                      </a:lnTo>
                      <a:lnTo>
                        <a:pt x="700" y="388"/>
                      </a:lnTo>
                      <a:lnTo>
                        <a:pt x="684" y="402"/>
                      </a:lnTo>
                      <a:lnTo>
                        <a:pt x="664" y="414"/>
                      </a:lnTo>
                      <a:lnTo>
                        <a:pt x="642" y="420"/>
                      </a:lnTo>
                      <a:lnTo>
                        <a:pt x="630" y="422"/>
                      </a:lnTo>
                      <a:lnTo>
                        <a:pt x="618" y="422"/>
                      </a:lnTo>
                      <a:lnTo>
                        <a:pt x="618" y="422"/>
                      </a:lnTo>
                      <a:close/>
                      <a:moveTo>
                        <a:pt x="406" y="404"/>
                      </a:moveTo>
                      <a:lnTo>
                        <a:pt x="618" y="404"/>
                      </a:lnTo>
                      <a:lnTo>
                        <a:pt x="618" y="404"/>
                      </a:lnTo>
                      <a:lnTo>
                        <a:pt x="638" y="402"/>
                      </a:lnTo>
                      <a:lnTo>
                        <a:pt x="656" y="398"/>
                      </a:lnTo>
                      <a:lnTo>
                        <a:pt x="674" y="388"/>
                      </a:lnTo>
                      <a:lnTo>
                        <a:pt x="688" y="376"/>
                      </a:lnTo>
                      <a:lnTo>
                        <a:pt x="700" y="362"/>
                      </a:lnTo>
                      <a:lnTo>
                        <a:pt x="708" y="344"/>
                      </a:lnTo>
                      <a:lnTo>
                        <a:pt x="714" y="326"/>
                      </a:lnTo>
                      <a:lnTo>
                        <a:pt x="716" y="306"/>
                      </a:lnTo>
                      <a:lnTo>
                        <a:pt x="716" y="306"/>
                      </a:lnTo>
                      <a:lnTo>
                        <a:pt x="716" y="292"/>
                      </a:lnTo>
                      <a:lnTo>
                        <a:pt x="712" y="280"/>
                      </a:lnTo>
                      <a:lnTo>
                        <a:pt x="708" y="266"/>
                      </a:lnTo>
                      <a:lnTo>
                        <a:pt x="702" y="256"/>
                      </a:lnTo>
                      <a:lnTo>
                        <a:pt x="694" y="244"/>
                      </a:lnTo>
                      <a:lnTo>
                        <a:pt x="684" y="234"/>
                      </a:lnTo>
                      <a:lnTo>
                        <a:pt x="674" y="226"/>
                      </a:lnTo>
                      <a:lnTo>
                        <a:pt x="662" y="218"/>
                      </a:lnTo>
                      <a:lnTo>
                        <a:pt x="656" y="216"/>
                      </a:lnTo>
                      <a:lnTo>
                        <a:pt x="658" y="208"/>
                      </a:lnTo>
                      <a:lnTo>
                        <a:pt x="658" y="208"/>
                      </a:lnTo>
                      <a:lnTo>
                        <a:pt x="660" y="196"/>
                      </a:lnTo>
                      <a:lnTo>
                        <a:pt x="660" y="184"/>
                      </a:lnTo>
                      <a:lnTo>
                        <a:pt x="660" y="184"/>
                      </a:lnTo>
                      <a:lnTo>
                        <a:pt x="658" y="164"/>
                      </a:lnTo>
                      <a:lnTo>
                        <a:pt x="654" y="144"/>
                      </a:lnTo>
                      <a:lnTo>
                        <a:pt x="644" y="128"/>
                      </a:lnTo>
                      <a:lnTo>
                        <a:pt x="632" y="114"/>
                      </a:lnTo>
                      <a:lnTo>
                        <a:pt x="618" y="102"/>
                      </a:lnTo>
                      <a:lnTo>
                        <a:pt x="600" y="92"/>
                      </a:lnTo>
                      <a:lnTo>
                        <a:pt x="582" y="86"/>
                      </a:lnTo>
                      <a:lnTo>
                        <a:pt x="562" y="84"/>
                      </a:lnTo>
                      <a:lnTo>
                        <a:pt x="562" y="84"/>
                      </a:lnTo>
                      <a:lnTo>
                        <a:pt x="548" y="86"/>
                      </a:lnTo>
                      <a:lnTo>
                        <a:pt x="532" y="90"/>
                      </a:lnTo>
                      <a:lnTo>
                        <a:pt x="518" y="96"/>
                      </a:lnTo>
                      <a:lnTo>
                        <a:pt x="506" y="104"/>
                      </a:lnTo>
                      <a:lnTo>
                        <a:pt x="496" y="110"/>
                      </a:lnTo>
                      <a:lnTo>
                        <a:pt x="492" y="100"/>
                      </a:lnTo>
                      <a:lnTo>
                        <a:pt x="492" y="100"/>
                      </a:lnTo>
                      <a:lnTo>
                        <a:pt x="484" y="82"/>
                      </a:lnTo>
                      <a:lnTo>
                        <a:pt x="472" y="66"/>
                      </a:lnTo>
                      <a:lnTo>
                        <a:pt x="458" y="52"/>
                      </a:lnTo>
                      <a:lnTo>
                        <a:pt x="444" y="40"/>
                      </a:lnTo>
                      <a:lnTo>
                        <a:pt x="426" y="32"/>
                      </a:lnTo>
                      <a:lnTo>
                        <a:pt x="410" y="24"/>
                      </a:lnTo>
                      <a:lnTo>
                        <a:pt x="390" y="20"/>
                      </a:lnTo>
                      <a:lnTo>
                        <a:pt x="370" y="18"/>
                      </a:lnTo>
                      <a:lnTo>
                        <a:pt x="370" y="18"/>
                      </a:lnTo>
                      <a:lnTo>
                        <a:pt x="350" y="20"/>
                      </a:lnTo>
                      <a:lnTo>
                        <a:pt x="330" y="26"/>
                      </a:lnTo>
                      <a:lnTo>
                        <a:pt x="310" y="32"/>
                      </a:lnTo>
                      <a:lnTo>
                        <a:pt x="294" y="44"/>
                      </a:lnTo>
                      <a:lnTo>
                        <a:pt x="278" y="56"/>
                      </a:lnTo>
                      <a:lnTo>
                        <a:pt x="264" y="72"/>
                      </a:lnTo>
                      <a:lnTo>
                        <a:pt x="254" y="90"/>
                      </a:lnTo>
                      <a:lnTo>
                        <a:pt x="246" y="110"/>
                      </a:lnTo>
                      <a:lnTo>
                        <a:pt x="244" y="118"/>
                      </a:lnTo>
                      <a:lnTo>
                        <a:pt x="234" y="116"/>
                      </a:lnTo>
                      <a:lnTo>
                        <a:pt x="234" y="116"/>
                      </a:lnTo>
                      <a:lnTo>
                        <a:pt x="222" y="112"/>
                      </a:lnTo>
                      <a:lnTo>
                        <a:pt x="210" y="112"/>
                      </a:lnTo>
                      <a:lnTo>
                        <a:pt x="210" y="112"/>
                      </a:lnTo>
                      <a:lnTo>
                        <a:pt x="192" y="114"/>
                      </a:lnTo>
                      <a:lnTo>
                        <a:pt x="174" y="118"/>
                      </a:lnTo>
                      <a:lnTo>
                        <a:pt x="158" y="126"/>
                      </a:lnTo>
                      <a:lnTo>
                        <a:pt x="144" y="138"/>
                      </a:lnTo>
                      <a:lnTo>
                        <a:pt x="132" y="150"/>
                      </a:lnTo>
                      <a:lnTo>
                        <a:pt x="122" y="166"/>
                      </a:lnTo>
                      <a:lnTo>
                        <a:pt x="116" y="182"/>
                      </a:lnTo>
                      <a:lnTo>
                        <a:pt x="112" y="202"/>
                      </a:lnTo>
                      <a:lnTo>
                        <a:pt x="112" y="208"/>
                      </a:lnTo>
                      <a:lnTo>
                        <a:pt x="104" y="210"/>
                      </a:lnTo>
                      <a:lnTo>
                        <a:pt x="104" y="210"/>
                      </a:lnTo>
                      <a:lnTo>
                        <a:pt x="86" y="214"/>
                      </a:lnTo>
                      <a:lnTo>
                        <a:pt x="70" y="220"/>
                      </a:lnTo>
                      <a:lnTo>
                        <a:pt x="56" y="230"/>
                      </a:lnTo>
                      <a:lnTo>
                        <a:pt x="42" y="242"/>
                      </a:lnTo>
                      <a:lnTo>
                        <a:pt x="32" y="256"/>
                      </a:lnTo>
                      <a:lnTo>
                        <a:pt x="24" y="272"/>
                      </a:lnTo>
                      <a:lnTo>
                        <a:pt x="20" y="288"/>
                      </a:lnTo>
                      <a:lnTo>
                        <a:pt x="18" y="306"/>
                      </a:lnTo>
                      <a:lnTo>
                        <a:pt x="18" y="306"/>
                      </a:lnTo>
                      <a:lnTo>
                        <a:pt x="20" y="326"/>
                      </a:lnTo>
                      <a:lnTo>
                        <a:pt x="26" y="344"/>
                      </a:lnTo>
                      <a:lnTo>
                        <a:pt x="36" y="362"/>
                      </a:lnTo>
                      <a:lnTo>
                        <a:pt x="48" y="376"/>
                      </a:lnTo>
                      <a:lnTo>
                        <a:pt x="62" y="388"/>
                      </a:lnTo>
                      <a:lnTo>
                        <a:pt x="78" y="398"/>
                      </a:lnTo>
                      <a:lnTo>
                        <a:pt x="96" y="402"/>
                      </a:lnTo>
                      <a:lnTo>
                        <a:pt x="116" y="404"/>
                      </a:lnTo>
                      <a:lnTo>
                        <a:pt x="328" y="404"/>
                      </a:lnTo>
                      <a:lnTo>
                        <a:pt x="328" y="404"/>
                      </a:lnTo>
                      <a:lnTo>
                        <a:pt x="334" y="392"/>
                      </a:lnTo>
                      <a:lnTo>
                        <a:pt x="342" y="382"/>
                      </a:lnTo>
                      <a:lnTo>
                        <a:pt x="354" y="376"/>
                      </a:lnTo>
                      <a:lnTo>
                        <a:pt x="360" y="374"/>
                      </a:lnTo>
                      <a:lnTo>
                        <a:pt x="368" y="374"/>
                      </a:lnTo>
                      <a:lnTo>
                        <a:pt x="368" y="374"/>
                      </a:lnTo>
                      <a:lnTo>
                        <a:pt x="374" y="374"/>
                      </a:lnTo>
                      <a:lnTo>
                        <a:pt x="380" y="376"/>
                      </a:lnTo>
                      <a:lnTo>
                        <a:pt x="392" y="382"/>
                      </a:lnTo>
                      <a:lnTo>
                        <a:pt x="400" y="392"/>
                      </a:lnTo>
                      <a:lnTo>
                        <a:pt x="406" y="404"/>
                      </a:lnTo>
                      <a:lnTo>
                        <a:pt x="406" y="4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12" name="Freeform 48">
                  <a:extLst>
                    <a:ext uri="{FF2B5EF4-FFF2-40B4-BE49-F238E27FC236}">
                      <a16:creationId xmlns:a16="http://schemas.microsoft.com/office/drawing/2014/main" xmlns="" id="{3612CF12-2548-4747-B3FC-5D370BCFAB70}"/>
                    </a:ext>
                  </a:extLst>
                </p:cNvPr>
                <p:cNvSpPr/>
                <p:nvPr/>
              </p:nvSpPr>
              <p:spPr bwMode="auto">
                <a:xfrm>
                  <a:off x="4776" y="1257"/>
                  <a:ext cx="80" cy="50"/>
                </a:xfrm>
                <a:custGeom>
                  <a:avLst/>
                  <a:gdLst>
                    <a:gd name="T0" fmla="*/ 40 w 80"/>
                    <a:gd name="T1" fmla="*/ 50 h 50"/>
                    <a:gd name="T2" fmla="*/ 40 w 80"/>
                    <a:gd name="T3" fmla="*/ 50 h 50"/>
                    <a:gd name="T4" fmla="*/ 32 w 80"/>
                    <a:gd name="T5" fmla="*/ 48 h 50"/>
                    <a:gd name="T6" fmla="*/ 24 w 80"/>
                    <a:gd name="T7" fmla="*/ 46 h 50"/>
                    <a:gd name="T8" fmla="*/ 18 w 80"/>
                    <a:gd name="T9" fmla="*/ 42 h 50"/>
                    <a:gd name="T10" fmla="*/ 12 w 80"/>
                    <a:gd name="T11" fmla="*/ 38 h 50"/>
                    <a:gd name="T12" fmla="*/ 6 w 80"/>
                    <a:gd name="T13" fmla="*/ 32 h 50"/>
                    <a:gd name="T14" fmla="*/ 2 w 80"/>
                    <a:gd name="T15" fmla="*/ 26 h 50"/>
                    <a:gd name="T16" fmla="*/ 0 w 80"/>
                    <a:gd name="T17" fmla="*/ 18 h 50"/>
                    <a:gd name="T18" fmla="*/ 0 w 80"/>
                    <a:gd name="T19" fmla="*/ 10 h 50"/>
                    <a:gd name="T20" fmla="*/ 0 w 80"/>
                    <a:gd name="T21" fmla="*/ 0 h 50"/>
                    <a:gd name="T22" fmla="*/ 18 w 80"/>
                    <a:gd name="T23" fmla="*/ 0 h 50"/>
                    <a:gd name="T24" fmla="*/ 18 w 80"/>
                    <a:gd name="T25" fmla="*/ 10 h 50"/>
                    <a:gd name="T26" fmla="*/ 18 w 80"/>
                    <a:gd name="T27" fmla="*/ 10 h 50"/>
                    <a:gd name="T28" fmla="*/ 20 w 80"/>
                    <a:gd name="T29" fmla="*/ 18 h 50"/>
                    <a:gd name="T30" fmla="*/ 24 w 80"/>
                    <a:gd name="T31" fmla="*/ 24 h 50"/>
                    <a:gd name="T32" fmla="*/ 32 w 80"/>
                    <a:gd name="T33" fmla="*/ 30 h 50"/>
                    <a:gd name="T34" fmla="*/ 40 w 80"/>
                    <a:gd name="T35" fmla="*/ 32 h 50"/>
                    <a:gd name="T36" fmla="*/ 40 w 80"/>
                    <a:gd name="T37" fmla="*/ 32 h 50"/>
                    <a:gd name="T38" fmla="*/ 48 w 80"/>
                    <a:gd name="T39" fmla="*/ 30 h 50"/>
                    <a:gd name="T40" fmla="*/ 54 w 80"/>
                    <a:gd name="T41" fmla="*/ 24 h 50"/>
                    <a:gd name="T42" fmla="*/ 60 w 80"/>
                    <a:gd name="T43" fmla="*/ 18 h 50"/>
                    <a:gd name="T44" fmla="*/ 60 w 80"/>
                    <a:gd name="T45" fmla="*/ 10 h 50"/>
                    <a:gd name="T46" fmla="*/ 62 w 80"/>
                    <a:gd name="T47" fmla="*/ 0 h 50"/>
                    <a:gd name="T48" fmla="*/ 80 w 80"/>
                    <a:gd name="T49" fmla="*/ 0 h 50"/>
                    <a:gd name="T50" fmla="*/ 78 w 80"/>
                    <a:gd name="T51" fmla="*/ 10 h 50"/>
                    <a:gd name="T52" fmla="*/ 78 w 80"/>
                    <a:gd name="T53" fmla="*/ 10 h 50"/>
                    <a:gd name="T54" fmla="*/ 78 w 80"/>
                    <a:gd name="T55" fmla="*/ 18 h 50"/>
                    <a:gd name="T56" fmla="*/ 76 w 80"/>
                    <a:gd name="T57" fmla="*/ 26 h 50"/>
                    <a:gd name="T58" fmla="*/ 72 w 80"/>
                    <a:gd name="T59" fmla="*/ 32 h 50"/>
                    <a:gd name="T60" fmla="*/ 68 w 80"/>
                    <a:gd name="T61" fmla="*/ 38 h 50"/>
                    <a:gd name="T62" fmla="*/ 62 w 80"/>
                    <a:gd name="T63" fmla="*/ 42 h 50"/>
                    <a:gd name="T64" fmla="*/ 54 w 80"/>
                    <a:gd name="T65" fmla="*/ 46 h 50"/>
                    <a:gd name="T66" fmla="*/ 48 w 80"/>
                    <a:gd name="T67" fmla="*/ 48 h 50"/>
                    <a:gd name="T68" fmla="*/ 40 w 80"/>
                    <a:gd name="T69" fmla="*/ 50 h 50"/>
                    <a:gd name="T70" fmla="*/ 40 w 80"/>
                    <a:gd name="T7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0" h="50">
                      <a:moveTo>
                        <a:pt x="40" y="50"/>
                      </a:moveTo>
                      <a:lnTo>
                        <a:pt x="40" y="50"/>
                      </a:lnTo>
                      <a:lnTo>
                        <a:pt x="32" y="48"/>
                      </a:lnTo>
                      <a:lnTo>
                        <a:pt x="24" y="46"/>
                      </a:lnTo>
                      <a:lnTo>
                        <a:pt x="18" y="42"/>
                      </a:lnTo>
                      <a:lnTo>
                        <a:pt x="12" y="38"/>
                      </a:lnTo>
                      <a:lnTo>
                        <a:pt x="6" y="32"/>
                      </a:lnTo>
                      <a:lnTo>
                        <a:pt x="2" y="26"/>
                      </a:lnTo>
                      <a:lnTo>
                        <a:pt x="0" y="18"/>
                      </a:lnTo>
                      <a:lnTo>
                        <a:pt x="0" y="10"/>
                      </a:lnTo>
                      <a:lnTo>
                        <a:pt x="0" y="0"/>
                      </a:lnTo>
                      <a:lnTo>
                        <a:pt x="18" y="0"/>
                      </a:lnTo>
                      <a:lnTo>
                        <a:pt x="18" y="10"/>
                      </a:lnTo>
                      <a:lnTo>
                        <a:pt x="18" y="10"/>
                      </a:lnTo>
                      <a:lnTo>
                        <a:pt x="20" y="18"/>
                      </a:lnTo>
                      <a:lnTo>
                        <a:pt x="24" y="24"/>
                      </a:lnTo>
                      <a:lnTo>
                        <a:pt x="32" y="30"/>
                      </a:lnTo>
                      <a:lnTo>
                        <a:pt x="40" y="32"/>
                      </a:lnTo>
                      <a:lnTo>
                        <a:pt x="40" y="32"/>
                      </a:lnTo>
                      <a:lnTo>
                        <a:pt x="48" y="30"/>
                      </a:lnTo>
                      <a:lnTo>
                        <a:pt x="54" y="24"/>
                      </a:lnTo>
                      <a:lnTo>
                        <a:pt x="60" y="18"/>
                      </a:lnTo>
                      <a:lnTo>
                        <a:pt x="60" y="10"/>
                      </a:lnTo>
                      <a:lnTo>
                        <a:pt x="62" y="0"/>
                      </a:lnTo>
                      <a:lnTo>
                        <a:pt x="80" y="0"/>
                      </a:lnTo>
                      <a:lnTo>
                        <a:pt x="78" y="10"/>
                      </a:lnTo>
                      <a:lnTo>
                        <a:pt x="78" y="10"/>
                      </a:lnTo>
                      <a:lnTo>
                        <a:pt x="78" y="18"/>
                      </a:lnTo>
                      <a:lnTo>
                        <a:pt x="76" y="26"/>
                      </a:lnTo>
                      <a:lnTo>
                        <a:pt x="72" y="32"/>
                      </a:lnTo>
                      <a:lnTo>
                        <a:pt x="68" y="38"/>
                      </a:lnTo>
                      <a:lnTo>
                        <a:pt x="62" y="42"/>
                      </a:lnTo>
                      <a:lnTo>
                        <a:pt x="54" y="46"/>
                      </a:lnTo>
                      <a:lnTo>
                        <a:pt x="48" y="48"/>
                      </a:lnTo>
                      <a:lnTo>
                        <a:pt x="40" y="50"/>
                      </a:lnTo>
                      <a:lnTo>
                        <a:pt x="40"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13" name="Rectangle 49">
                  <a:extLst>
                    <a:ext uri="{FF2B5EF4-FFF2-40B4-BE49-F238E27FC236}">
                      <a16:creationId xmlns:a16="http://schemas.microsoft.com/office/drawing/2014/main" xmlns="" id="{DDCD7B84-2B50-4A4E-8CA0-64DFEE0BA3F4}"/>
                    </a:ext>
                  </a:extLst>
                </p:cNvPr>
                <p:cNvSpPr>
                  <a:spLocks noChangeArrowheads="1"/>
                </p:cNvSpPr>
                <p:nvPr/>
              </p:nvSpPr>
              <p:spPr bwMode="auto">
                <a:xfrm>
                  <a:off x="4806" y="1289"/>
                  <a:ext cx="18"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14" name="Rectangle 50">
                  <a:extLst>
                    <a:ext uri="{FF2B5EF4-FFF2-40B4-BE49-F238E27FC236}">
                      <a16:creationId xmlns:a16="http://schemas.microsoft.com/office/drawing/2014/main" xmlns="" id="{645DBF40-ECD2-4E31-886E-12420EA5CB84}"/>
                    </a:ext>
                  </a:extLst>
                </p:cNvPr>
                <p:cNvSpPr>
                  <a:spLocks noChangeArrowheads="1"/>
                </p:cNvSpPr>
                <p:nvPr/>
              </p:nvSpPr>
              <p:spPr bwMode="auto">
                <a:xfrm>
                  <a:off x="4530" y="1319"/>
                  <a:ext cx="18"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15" name="Rectangle 51">
                  <a:extLst>
                    <a:ext uri="{FF2B5EF4-FFF2-40B4-BE49-F238E27FC236}">
                      <a16:creationId xmlns:a16="http://schemas.microsoft.com/office/drawing/2014/main" xmlns="" id="{890C2297-334B-42CB-8DC2-81EAF9FB6DEA}"/>
                    </a:ext>
                  </a:extLst>
                </p:cNvPr>
                <p:cNvSpPr>
                  <a:spLocks noChangeArrowheads="1"/>
                </p:cNvSpPr>
                <p:nvPr/>
              </p:nvSpPr>
              <p:spPr bwMode="auto">
                <a:xfrm>
                  <a:off x="5082" y="1319"/>
                  <a:ext cx="18"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16" name="Rectangle 52">
                  <a:extLst>
                    <a:ext uri="{FF2B5EF4-FFF2-40B4-BE49-F238E27FC236}">
                      <a16:creationId xmlns:a16="http://schemas.microsoft.com/office/drawing/2014/main" xmlns="" id="{DC81E266-B4C8-49C4-80E0-CBF78C7C336D}"/>
                    </a:ext>
                  </a:extLst>
                </p:cNvPr>
                <p:cNvSpPr>
                  <a:spLocks noChangeArrowheads="1"/>
                </p:cNvSpPr>
                <p:nvPr/>
              </p:nvSpPr>
              <p:spPr bwMode="auto">
                <a:xfrm>
                  <a:off x="4806" y="1319"/>
                  <a:ext cx="18"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17" name="Rectangle 53">
                  <a:extLst>
                    <a:ext uri="{FF2B5EF4-FFF2-40B4-BE49-F238E27FC236}">
                      <a16:creationId xmlns:a16="http://schemas.microsoft.com/office/drawing/2014/main" xmlns="" id="{0D1F87AE-8916-462B-A1AF-471D09CF82B8}"/>
                    </a:ext>
                  </a:extLst>
                </p:cNvPr>
                <p:cNvSpPr>
                  <a:spLocks noChangeArrowheads="1"/>
                </p:cNvSpPr>
                <p:nvPr/>
              </p:nvSpPr>
              <p:spPr bwMode="auto">
                <a:xfrm>
                  <a:off x="4530" y="1319"/>
                  <a:ext cx="570"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18" name="Freeform 54">
                  <a:extLst>
                    <a:ext uri="{FF2B5EF4-FFF2-40B4-BE49-F238E27FC236}">
                      <a16:creationId xmlns:a16="http://schemas.microsoft.com/office/drawing/2014/main" xmlns="" id="{13ABDC93-9427-40E2-90E5-CC88A3B53C25}"/>
                    </a:ext>
                  </a:extLst>
                </p:cNvPr>
                <p:cNvSpPr>
                  <a:spLocks noEditPoints="1"/>
                </p:cNvSpPr>
                <p:nvPr/>
              </p:nvSpPr>
              <p:spPr bwMode="auto">
                <a:xfrm>
                  <a:off x="4446" y="1379"/>
                  <a:ext cx="186" cy="78"/>
                </a:xfrm>
                <a:custGeom>
                  <a:avLst/>
                  <a:gdLst>
                    <a:gd name="T0" fmla="*/ 186 w 186"/>
                    <a:gd name="T1" fmla="*/ 78 h 78"/>
                    <a:gd name="T2" fmla="*/ 0 w 186"/>
                    <a:gd name="T3" fmla="*/ 78 h 78"/>
                    <a:gd name="T4" fmla="*/ 0 w 186"/>
                    <a:gd name="T5" fmla="*/ 0 h 78"/>
                    <a:gd name="T6" fmla="*/ 186 w 186"/>
                    <a:gd name="T7" fmla="*/ 0 h 78"/>
                    <a:gd name="T8" fmla="*/ 186 w 186"/>
                    <a:gd name="T9" fmla="*/ 78 h 78"/>
                    <a:gd name="T10" fmla="*/ 18 w 186"/>
                    <a:gd name="T11" fmla="*/ 60 h 78"/>
                    <a:gd name="T12" fmla="*/ 168 w 186"/>
                    <a:gd name="T13" fmla="*/ 60 h 78"/>
                    <a:gd name="T14" fmla="*/ 168 w 186"/>
                    <a:gd name="T15" fmla="*/ 18 h 78"/>
                    <a:gd name="T16" fmla="*/ 18 w 186"/>
                    <a:gd name="T17" fmla="*/ 18 h 78"/>
                    <a:gd name="T18" fmla="*/ 18 w 186"/>
                    <a:gd name="T19" fmla="*/ 6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78">
                      <a:moveTo>
                        <a:pt x="186" y="78"/>
                      </a:moveTo>
                      <a:lnTo>
                        <a:pt x="0" y="78"/>
                      </a:lnTo>
                      <a:lnTo>
                        <a:pt x="0" y="0"/>
                      </a:lnTo>
                      <a:lnTo>
                        <a:pt x="186" y="0"/>
                      </a:lnTo>
                      <a:lnTo>
                        <a:pt x="186" y="78"/>
                      </a:lnTo>
                      <a:close/>
                      <a:moveTo>
                        <a:pt x="18" y="60"/>
                      </a:moveTo>
                      <a:lnTo>
                        <a:pt x="168" y="60"/>
                      </a:lnTo>
                      <a:lnTo>
                        <a:pt x="168" y="18"/>
                      </a:lnTo>
                      <a:lnTo>
                        <a:pt x="18" y="18"/>
                      </a:lnTo>
                      <a:lnTo>
                        <a:pt x="18"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19" name="Freeform 55">
                  <a:extLst>
                    <a:ext uri="{FF2B5EF4-FFF2-40B4-BE49-F238E27FC236}">
                      <a16:creationId xmlns:a16="http://schemas.microsoft.com/office/drawing/2014/main" xmlns="" id="{AB6D6505-EE92-4B66-8488-EAA1C1A6F385}"/>
                    </a:ext>
                  </a:extLst>
                </p:cNvPr>
                <p:cNvSpPr>
                  <a:spLocks noEditPoints="1"/>
                </p:cNvSpPr>
                <p:nvPr/>
              </p:nvSpPr>
              <p:spPr bwMode="auto">
                <a:xfrm>
                  <a:off x="4446" y="1439"/>
                  <a:ext cx="186" cy="80"/>
                </a:xfrm>
                <a:custGeom>
                  <a:avLst/>
                  <a:gdLst>
                    <a:gd name="T0" fmla="*/ 186 w 186"/>
                    <a:gd name="T1" fmla="*/ 80 h 80"/>
                    <a:gd name="T2" fmla="*/ 0 w 186"/>
                    <a:gd name="T3" fmla="*/ 80 h 80"/>
                    <a:gd name="T4" fmla="*/ 0 w 186"/>
                    <a:gd name="T5" fmla="*/ 0 h 80"/>
                    <a:gd name="T6" fmla="*/ 186 w 186"/>
                    <a:gd name="T7" fmla="*/ 0 h 80"/>
                    <a:gd name="T8" fmla="*/ 186 w 186"/>
                    <a:gd name="T9" fmla="*/ 80 h 80"/>
                    <a:gd name="T10" fmla="*/ 18 w 186"/>
                    <a:gd name="T11" fmla="*/ 62 h 80"/>
                    <a:gd name="T12" fmla="*/ 168 w 186"/>
                    <a:gd name="T13" fmla="*/ 62 h 80"/>
                    <a:gd name="T14" fmla="*/ 168 w 186"/>
                    <a:gd name="T15" fmla="*/ 18 h 80"/>
                    <a:gd name="T16" fmla="*/ 18 w 186"/>
                    <a:gd name="T17" fmla="*/ 18 h 80"/>
                    <a:gd name="T18" fmla="*/ 18 w 186"/>
                    <a:gd name="T19"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80">
                      <a:moveTo>
                        <a:pt x="186" y="80"/>
                      </a:moveTo>
                      <a:lnTo>
                        <a:pt x="0" y="80"/>
                      </a:lnTo>
                      <a:lnTo>
                        <a:pt x="0" y="0"/>
                      </a:lnTo>
                      <a:lnTo>
                        <a:pt x="186" y="0"/>
                      </a:lnTo>
                      <a:lnTo>
                        <a:pt x="186" y="80"/>
                      </a:lnTo>
                      <a:close/>
                      <a:moveTo>
                        <a:pt x="18" y="62"/>
                      </a:moveTo>
                      <a:lnTo>
                        <a:pt x="168" y="62"/>
                      </a:lnTo>
                      <a:lnTo>
                        <a:pt x="168" y="18"/>
                      </a:lnTo>
                      <a:lnTo>
                        <a:pt x="18" y="18"/>
                      </a:lnTo>
                      <a:lnTo>
                        <a:pt x="18"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20" name="Freeform 56">
                  <a:extLst>
                    <a:ext uri="{FF2B5EF4-FFF2-40B4-BE49-F238E27FC236}">
                      <a16:creationId xmlns:a16="http://schemas.microsoft.com/office/drawing/2014/main" xmlns="" id="{8EFFB9BC-C5D3-4AD7-8DB9-E8A05FC0568E}"/>
                    </a:ext>
                  </a:extLst>
                </p:cNvPr>
                <p:cNvSpPr>
                  <a:spLocks noEditPoints="1"/>
                </p:cNvSpPr>
                <p:nvPr/>
              </p:nvSpPr>
              <p:spPr bwMode="auto">
                <a:xfrm>
                  <a:off x="4446" y="1501"/>
                  <a:ext cx="186" cy="78"/>
                </a:xfrm>
                <a:custGeom>
                  <a:avLst/>
                  <a:gdLst>
                    <a:gd name="T0" fmla="*/ 186 w 186"/>
                    <a:gd name="T1" fmla="*/ 78 h 78"/>
                    <a:gd name="T2" fmla="*/ 0 w 186"/>
                    <a:gd name="T3" fmla="*/ 78 h 78"/>
                    <a:gd name="T4" fmla="*/ 0 w 186"/>
                    <a:gd name="T5" fmla="*/ 0 h 78"/>
                    <a:gd name="T6" fmla="*/ 186 w 186"/>
                    <a:gd name="T7" fmla="*/ 0 h 78"/>
                    <a:gd name="T8" fmla="*/ 186 w 186"/>
                    <a:gd name="T9" fmla="*/ 78 h 78"/>
                    <a:gd name="T10" fmla="*/ 18 w 186"/>
                    <a:gd name="T11" fmla="*/ 60 h 78"/>
                    <a:gd name="T12" fmla="*/ 168 w 186"/>
                    <a:gd name="T13" fmla="*/ 60 h 78"/>
                    <a:gd name="T14" fmla="*/ 168 w 186"/>
                    <a:gd name="T15" fmla="*/ 18 h 78"/>
                    <a:gd name="T16" fmla="*/ 18 w 186"/>
                    <a:gd name="T17" fmla="*/ 18 h 78"/>
                    <a:gd name="T18" fmla="*/ 18 w 186"/>
                    <a:gd name="T19" fmla="*/ 6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78">
                      <a:moveTo>
                        <a:pt x="186" y="78"/>
                      </a:moveTo>
                      <a:lnTo>
                        <a:pt x="0" y="78"/>
                      </a:lnTo>
                      <a:lnTo>
                        <a:pt x="0" y="0"/>
                      </a:lnTo>
                      <a:lnTo>
                        <a:pt x="186" y="0"/>
                      </a:lnTo>
                      <a:lnTo>
                        <a:pt x="186" y="78"/>
                      </a:lnTo>
                      <a:close/>
                      <a:moveTo>
                        <a:pt x="18" y="60"/>
                      </a:moveTo>
                      <a:lnTo>
                        <a:pt x="168" y="60"/>
                      </a:lnTo>
                      <a:lnTo>
                        <a:pt x="168" y="18"/>
                      </a:lnTo>
                      <a:lnTo>
                        <a:pt x="18" y="18"/>
                      </a:lnTo>
                      <a:lnTo>
                        <a:pt x="18"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21" name="Freeform 57">
                  <a:extLst>
                    <a:ext uri="{FF2B5EF4-FFF2-40B4-BE49-F238E27FC236}">
                      <a16:creationId xmlns:a16="http://schemas.microsoft.com/office/drawing/2014/main" xmlns="" id="{D954DA22-DECD-4510-86A1-D1B2293636E4}"/>
                    </a:ext>
                  </a:extLst>
                </p:cNvPr>
                <p:cNvSpPr>
                  <a:spLocks noEditPoints="1"/>
                </p:cNvSpPr>
                <p:nvPr/>
              </p:nvSpPr>
              <p:spPr bwMode="auto">
                <a:xfrm>
                  <a:off x="4998" y="1379"/>
                  <a:ext cx="188" cy="78"/>
                </a:xfrm>
                <a:custGeom>
                  <a:avLst/>
                  <a:gdLst>
                    <a:gd name="T0" fmla="*/ 188 w 188"/>
                    <a:gd name="T1" fmla="*/ 78 h 78"/>
                    <a:gd name="T2" fmla="*/ 0 w 188"/>
                    <a:gd name="T3" fmla="*/ 78 h 78"/>
                    <a:gd name="T4" fmla="*/ 0 w 188"/>
                    <a:gd name="T5" fmla="*/ 0 h 78"/>
                    <a:gd name="T6" fmla="*/ 188 w 188"/>
                    <a:gd name="T7" fmla="*/ 0 h 78"/>
                    <a:gd name="T8" fmla="*/ 188 w 188"/>
                    <a:gd name="T9" fmla="*/ 78 h 78"/>
                    <a:gd name="T10" fmla="*/ 18 w 188"/>
                    <a:gd name="T11" fmla="*/ 60 h 78"/>
                    <a:gd name="T12" fmla="*/ 170 w 188"/>
                    <a:gd name="T13" fmla="*/ 60 h 78"/>
                    <a:gd name="T14" fmla="*/ 170 w 188"/>
                    <a:gd name="T15" fmla="*/ 18 h 78"/>
                    <a:gd name="T16" fmla="*/ 18 w 188"/>
                    <a:gd name="T17" fmla="*/ 18 h 78"/>
                    <a:gd name="T18" fmla="*/ 18 w 188"/>
                    <a:gd name="T19" fmla="*/ 6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78">
                      <a:moveTo>
                        <a:pt x="188" y="78"/>
                      </a:moveTo>
                      <a:lnTo>
                        <a:pt x="0" y="78"/>
                      </a:lnTo>
                      <a:lnTo>
                        <a:pt x="0" y="0"/>
                      </a:lnTo>
                      <a:lnTo>
                        <a:pt x="188" y="0"/>
                      </a:lnTo>
                      <a:lnTo>
                        <a:pt x="188" y="78"/>
                      </a:lnTo>
                      <a:close/>
                      <a:moveTo>
                        <a:pt x="18" y="60"/>
                      </a:moveTo>
                      <a:lnTo>
                        <a:pt x="170" y="60"/>
                      </a:lnTo>
                      <a:lnTo>
                        <a:pt x="170" y="18"/>
                      </a:lnTo>
                      <a:lnTo>
                        <a:pt x="18" y="18"/>
                      </a:lnTo>
                      <a:lnTo>
                        <a:pt x="18"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22" name="Freeform 58">
                  <a:extLst>
                    <a:ext uri="{FF2B5EF4-FFF2-40B4-BE49-F238E27FC236}">
                      <a16:creationId xmlns:a16="http://schemas.microsoft.com/office/drawing/2014/main" xmlns="" id="{C47C5E63-9E28-4C83-92B5-13855F14BD9F}"/>
                    </a:ext>
                  </a:extLst>
                </p:cNvPr>
                <p:cNvSpPr>
                  <a:spLocks noEditPoints="1"/>
                </p:cNvSpPr>
                <p:nvPr/>
              </p:nvSpPr>
              <p:spPr bwMode="auto">
                <a:xfrm>
                  <a:off x="4998" y="1439"/>
                  <a:ext cx="188" cy="80"/>
                </a:xfrm>
                <a:custGeom>
                  <a:avLst/>
                  <a:gdLst>
                    <a:gd name="T0" fmla="*/ 188 w 188"/>
                    <a:gd name="T1" fmla="*/ 80 h 80"/>
                    <a:gd name="T2" fmla="*/ 0 w 188"/>
                    <a:gd name="T3" fmla="*/ 80 h 80"/>
                    <a:gd name="T4" fmla="*/ 0 w 188"/>
                    <a:gd name="T5" fmla="*/ 0 h 80"/>
                    <a:gd name="T6" fmla="*/ 188 w 188"/>
                    <a:gd name="T7" fmla="*/ 0 h 80"/>
                    <a:gd name="T8" fmla="*/ 188 w 188"/>
                    <a:gd name="T9" fmla="*/ 80 h 80"/>
                    <a:gd name="T10" fmla="*/ 18 w 188"/>
                    <a:gd name="T11" fmla="*/ 62 h 80"/>
                    <a:gd name="T12" fmla="*/ 170 w 188"/>
                    <a:gd name="T13" fmla="*/ 62 h 80"/>
                    <a:gd name="T14" fmla="*/ 170 w 188"/>
                    <a:gd name="T15" fmla="*/ 18 h 80"/>
                    <a:gd name="T16" fmla="*/ 18 w 188"/>
                    <a:gd name="T17" fmla="*/ 18 h 80"/>
                    <a:gd name="T18" fmla="*/ 18 w 188"/>
                    <a:gd name="T19"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80">
                      <a:moveTo>
                        <a:pt x="188" y="80"/>
                      </a:moveTo>
                      <a:lnTo>
                        <a:pt x="0" y="80"/>
                      </a:lnTo>
                      <a:lnTo>
                        <a:pt x="0" y="0"/>
                      </a:lnTo>
                      <a:lnTo>
                        <a:pt x="188" y="0"/>
                      </a:lnTo>
                      <a:lnTo>
                        <a:pt x="188" y="80"/>
                      </a:lnTo>
                      <a:close/>
                      <a:moveTo>
                        <a:pt x="18" y="62"/>
                      </a:moveTo>
                      <a:lnTo>
                        <a:pt x="170" y="62"/>
                      </a:lnTo>
                      <a:lnTo>
                        <a:pt x="170" y="18"/>
                      </a:lnTo>
                      <a:lnTo>
                        <a:pt x="18" y="18"/>
                      </a:lnTo>
                      <a:lnTo>
                        <a:pt x="18"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23" name="Freeform 59">
                  <a:extLst>
                    <a:ext uri="{FF2B5EF4-FFF2-40B4-BE49-F238E27FC236}">
                      <a16:creationId xmlns:a16="http://schemas.microsoft.com/office/drawing/2014/main" xmlns="" id="{27E17ECF-E3D4-4148-9E76-50B50BCC4235}"/>
                    </a:ext>
                  </a:extLst>
                </p:cNvPr>
                <p:cNvSpPr>
                  <a:spLocks noEditPoints="1"/>
                </p:cNvSpPr>
                <p:nvPr/>
              </p:nvSpPr>
              <p:spPr bwMode="auto">
                <a:xfrm>
                  <a:off x="4998" y="1501"/>
                  <a:ext cx="188" cy="78"/>
                </a:xfrm>
                <a:custGeom>
                  <a:avLst/>
                  <a:gdLst>
                    <a:gd name="T0" fmla="*/ 188 w 188"/>
                    <a:gd name="T1" fmla="*/ 78 h 78"/>
                    <a:gd name="T2" fmla="*/ 0 w 188"/>
                    <a:gd name="T3" fmla="*/ 78 h 78"/>
                    <a:gd name="T4" fmla="*/ 0 w 188"/>
                    <a:gd name="T5" fmla="*/ 0 h 78"/>
                    <a:gd name="T6" fmla="*/ 188 w 188"/>
                    <a:gd name="T7" fmla="*/ 0 h 78"/>
                    <a:gd name="T8" fmla="*/ 188 w 188"/>
                    <a:gd name="T9" fmla="*/ 78 h 78"/>
                    <a:gd name="T10" fmla="*/ 18 w 188"/>
                    <a:gd name="T11" fmla="*/ 60 h 78"/>
                    <a:gd name="T12" fmla="*/ 170 w 188"/>
                    <a:gd name="T13" fmla="*/ 60 h 78"/>
                    <a:gd name="T14" fmla="*/ 170 w 188"/>
                    <a:gd name="T15" fmla="*/ 18 h 78"/>
                    <a:gd name="T16" fmla="*/ 18 w 188"/>
                    <a:gd name="T17" fmla="*/ 18 h 78"/>
                    <a:gd name="T18" fmla="*/ 18 w 188"/>
                    <a:gd name="T19" fmla="*/ 6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78">
                      <a:moveTo>
                        <a:pt x="188" y="78"/>
                      </a:moveTo>
                      <a:lnTo>
                        <a:pt x="0" y="78"/>
                      </a:lnTo>
                      <a:lnTo>
                        <a:pt x="0" y="0"/>
                      </a:lnTo>
                      <a:lnTo>
                        <a:pt x="188" y="0"/>
                      </a:lnTo>
                      <a:lnTo>
                        <a:pt x="188" y="78"/>
                      </a:lnTo>
                      <a:close/>
                      <a:moveTo>
                        <a:pt x="18" y="60"/>
                      </a:moveTo>
                      <a:lnTo>
                        <a:pt x="170" y="60"/>
                      </a:lnTo>
                      <a:lnTo>
                        <a:pt x="170" y="18"/>
                      </a:lnTo>
                      <a:lnTo>
                        <a:pt x="18" y="18"/>
                      </a:lnTo>
                      <a:lnTo>
                        <a:pt x="18"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24" name="Freeform 60">
                  <a:extLst>
                    <a:ext uri="{FF2B5EF4-FFF2-40B4-BE49-F238E27FC236}">
                      <a16:creationId xmlns:a16="http://schemas.microsoft.com/office/drawing/2014/main" xmlns="" id="{90541FAD-C970-44D1-B8CC-763C34688F26}"/>
                    </a:ext>
                  </a:extLst>
                </p:cNvPr>
                <p:cNvSpPr>
                  <a:spLocks noEditPoints="1"/>
                </p:cNvSpPr>
                <p:nvPr/>
              </p:nvSpPr>
              <p:spPr bwMode="auto">
                <a:xfrm>
                  <a:off x="4722" y="1379"/>
                  <a:ext cx="186" cy="78"/>
                </a:xfrm>
                <a:custGeom>
                  <a:avLst/>
                  <a:gdLst>
                    <a:gd name="T0" fmla="*/ 186 w 186"/>
                    <a:gd name="T1" fmla="*/ 78 h 78"/>
                    <a:gd name="T2" fmla="*/ 0 w 186"/>
                    <a:gd name="T3" fmla="*/ 78 h 78"/>
                    <a:gd name="T4" fmla="*/ 0 w 186"/>
                    <a:gd name="T5" fmla="*/ 0 h 78"/>
                    <a:gd name="T6" fmla="*/ 186 w 186"/>
                    <a:gd name="T7" fmla="*/ 0 h 78"/>
                    <a:gd name="T8" fmla="*/ 186 w 186"/>
                    <a:gd name="T9" fmla="*/ 78 h 78"/>
                    <a:gd name="T10" fmla="*/ 18 w 186"/>
                    <a:gd name="T11" fmla="*/ 60 h 78"/>
                    <a:gd name="T12" fmla="*/ 168 w 186"/>
                    <a:gd name="T13" fmla="*/ 60 h 78"/>
                    <a:gd name="T14" fmla="*/ 168 w 186"/>
                    <a:gd name="T15" fmla="*/ 18 h 78"/>
                    <a:gd name="T16" fmla="*/ 18 w 186"/>
                    <a:gd name="T17" fmla="*/ 18 h 78"/>
                    <a:gd name="T18" fmla="*/ 18 w 186"/>
                    <a:gd name="T19" fmla="*/ 6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78">
                      <a:moveTo>
                        <a:pt x="186" y="78"/>
                      </a:moveTo>
                      <a:lnTo>
                        <a:pt x="0" y="78"/>
                      </a:lnTo>
                      <a:lnTo>
                        <a:pt x="0" y="0"/>
                      </a:lnTo>
                      <a:lnTo>
                        <a:pt x="186" y="0"/>
                      </a:lnTo>
                      <a:lnTo>
                        <a:pt x="186" y="78"/>
                      </a:lnTo>
                      <a:close/>
                      <a:moveTo>
                        <a:pt x="18" y="60"/>
                      </a:moveTo>
                      <a:lnTo>
                        <a:pt x="168" y="60"/>
                      </a:lnTo>
                      <a:lnTo>
                        <a:pt x="168" y="18"/>
                      </a:lnTo>
                      <a:lnTo>
                        <a:pt x="18" y="18"/>
                      </a:lnTo>
                      <a:lnTo>
                        <a:pt x="18"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25" name="Freeform 61">
                  <a:extLst>
                    <a:ext uri="{FF2B5EF4-FFF2-40B4-BE49-F238E27FC236}">
                      <a16:creationId xmlns:a16="http://schemas.microsoft.com/office/drawing/2014/main" xmlns="" id="{F5C684FB-1E5C-4F87-97D0-7B76764C4876}"/>
                    </a:ext>
                  </a:extLst>
                </p:cNvPr>
                <p:cNvSpPr>
                  <a:spLocks noEditPoints="1"/>
                </p:cNvSpPr>
                <p:nvPr/>
              </p:nvSpPr>
              <p:spPr bwMode="auto">
                <a:xfrm>
                  <a:off x="4722" y="1439"/>
                  <a:ext cx="186" cy="80"/>
                </a:xfrm>
                <a:custGeom>
                  <a:avLst/>
                  <a:gdLst>
                    <a:gd name="T0" fmla="*/ 186 w 186"/>
                    <a:gd name="T1" fmla="*/ 80 h 80"/>
                    <a:gd name="T2" fmla="*/ 0 w 186"/>
                    <a:gd name="T3" fmla="*/ 80 h 80"/>
                    <a:gd name="T4" fmla="*/ 0 w 186"/>
                    <a:gd name="T5" fmla="*/ 0 h 80"/>
                    <a:gd name="T6" fmla="*/ 186 w 186"/>
                    <a:gd name="T7" fmla="*/ 0 h 80"/>
                    <a:gd name="T8" fmla="*/ 186 w 186"/>
                    <a:gd name="T9" fmla="*/ 80 h 80"/>
                    <a:gd name="T10" fmla="*/ 18 w 186"/>
                    <a:gd name="T11" fmla="*/ 62 h 80"/>
                    <a:gd name="T12" fmla="*/ 168 w 186"/>
                    <a:gd name="T13" fmla="*/ 62 h 80"/>
                    <a:gd name="T14" fmla="*/ 168 w 186"/>
                    <a:gd name="T15" fmla="*/ 18 h 80"/>
                    <a:gd name="T16" fmla="*/ 18 w 186"/>
                    <a:gd name="T17" fmla="*/ 18 h 80"/>
                    <a:gd name="T18" fmla="*/ 18 w 186"/>
                    <a:gd name="T19"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80">
                      <a:moveTo>
                        <a:pt x="186" y="80"/>
                      </a:moveTo>
                      <a:lnTo>
                        <a:pt x="0" y="80"/>
                      </a:lnTo>
                      <a:lnTo>
                        <a:pt x="0" y="0"/>
                      </a:lnTo>
                      <a:lnTo>
                        <a:pt x="186" y="0"/>
                      </a:lnTo>
                      <a:lnTo>
                        <a:pt x="186" y="80"/>
                      </a:lnTo>
                      <a:close/>
                      <a:moveTo>
                        <a:pt x="18" y="62"/>
                      </a:moveTo>
                      <a:lnTo>
                        <a:pt x="168" y="62"/>
                      </a:lnTo>
                      <a:lnTo>
                        <a:pt x="168" y="18"/>
                      </a:lnTo>
                      <a:lnTo>
                        <a:pt x="18" y="18"/>
                      </a:lnTo>
                      <a:lnTo>
                        <a:pt x="18"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26" name="Freeform 62">
                  <a:extLst>
                    <a:ext uri="{FF2B5EF4-FFF2-40B4-BE49-F238E27FC236}">
                      <a16:creationId xmlns:a16="http://schemas.microsoft.com/office/drawing/2014/main" xmlns="" id="{8B68B9FE-FCDD-4A0C-B01C-20A4F22241AE}"/>
                    </a:ext>
                  </a:extLst>
                </p:cNvPr>
                <p:cNvSpPr>
                  <a:spLocks noEditPoints="1"/>
                </p:cNvSpPr>
                <p:nvPr/>
              </p:nvSpPr>
              <p:spPr bwMode="auto">
                <a:xfrm>
                  <a:off x="4722" y="1501"/>
                  <a:ext cx="186" cy="78"/>
                </a:xfrm>
                <a:custGeom>
                  <a:avLst/>
                  <a:gdLst>
                    <a:gd name="T0" fmla="*/ 186 w 186"/>
                    <a:gd name="T1" fmla="*/ 78 h 78"/>
                    <a:gd name="T2" fmla="*/ 0 w 186"/>
                    <a:gd name="T3" fmla="*/ 78 h 78"/>
                    <a:gd name="T4" fmla="*/ 0 w 186"/>
                    <a:gd name="T5" fmla="*/ 0 h 78"/>
                    <a:gd name="T6" fmla="*/ 186 w 186"/>
                    <a:gd name="T7" fmla="*/ 0 h 78"/>
                    <a:gd name="T8" fmla="*/ 186 w 186"/>
                    <a:gd name="T9" fmla="*/ 78 h 78"/>
                    <a:gd name="T10" fmla="*/ 18 w 186"/>
                    <a:gd name="T11" fmla="*/ 60 h 78"/>
                    <a:gd name="T12" fmla="*/ 168 w 186"/>
                    <a:gd name="T13" fmla="*/ 60 h 78"/>
                    <a:gd name="T14" fmla="*/ 168 w 186"/>
                    <a:gd name="T15" fmla="*/ 18 h 78"/>
                    <a:gd name="T16" fmla="*/ 18 w 186"/>
                    <a:gd name="T17" fmla="*/ 18 h 78"/>
                    <a:gd name="T18" fmla="*/ 18 w 186"/>
                    <a:gd name="T19" fmla="*/ 6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78">
                      <a:moveTo>
                        <a:pt x="186" y="78"/>
                      </a:moveTo>
                      <a:lnTo>
                        <a:pt x="0" y="78"/>
                      </a:lnTo>
                      <a:lnTo>
                        <a:pt x="0" y="0"/>
                      </a:lnTo>
                      <a:lnTo>
                        <a:pt x="186" y="0"/>
                      </a:lnTo>
                      <a:lnTo>
                        <a:pt x="186" y="78"/>
                      </a:lnTo>
                      <a:close/>
                      <a:moveTo>
                        <a:pt x="18" y="60"/>
                      </a:moveTo>
                      <a:lnTo>
                        <a:pt x="168" y="60"/>
                      </a:lnTo>
                      <a:lnTo>
                        <a:pt x="168" y="18"/>
                      </a:lnTo>
                      <a:lnTo>
                        <a:pt x="18" y="18"/>
                      </a:lnTo>
                      <a:lnTo>
                        <a:pt x="18"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27" name="Rectangle 63">
                  <a:extLst>
                    <a:ext uri="{FF2B5EF4-FFF2-40B4-BE49-F238E27FC236}">
                      <a16:creationId xmlns:a16="http://schemas.microsoft.com/office/drawing/2014/main" xmlns="" id="{FB2F3A22-B782-4274-9DAB-DD756DDE6485}"/>
                    </a:ext>
                  </a:extLst>
                </p:cNvPr>
                <p:cNvSpPr>
                  <a:spLocks noChangeArrowheads="1"/>
                </p:cNvSpPr>
                <p:nvPr/>
              </p:nvSpPr>
              <p:spPr bwMode="auto">
                <a:xfrm>
                  <a:off x="4574" y="1409"/>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28" name="Rectangle 64">
                  <a:extLst>
                    <a:ext uri="{FF2B5EF4-FFF2-40B4-BE49-F238E27FC236}">
                      <a16:creationId xmlns:a16="http://schemas.microsoft.com/office/drawing/2014/main" xmlns="" id="{EED6BFD8-9929-4667-880A-1C053736F977}"/>
                    </a:ext>
                  </a:extLst>
                </p:cNvPr>
                <p:cNvSpPr>
                  <a:spLocks noChangeArrowheads="1"/>
                </p:cNvSpPr>
                <p:nvPr/>
              </p:nvSpPr>
              <p:spPr bwMode="auto">
                <a:xfrm>
                  <a:off x="4574" y="1471"/>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29" name="Rectangle 65">
                  <a:extLst>
                    <a:ext uri="{FF2B5EF4-FFF2-40B4-BE49-F238E27FC236}">
                      <a16:creationId xmlns:a16="http://schemas.microsoft.com/office/drawing/2014/main" xmlns="" id="{B6475888-390A-48D9-94B3-5E1E1C6ABFE4}"/>
                    </a:ext>
                  </a:extLst>
                </p:cNvPr>
                <p:cNvSpPr>
                  <a:spLocks noChangeArrowheads="1"/>
                </p:cNvSpPr>
                <p:nvPr/>
              </p:nvSpPr>
              <p:spPr bwMode="auto">
                <a:xfrm>
                  <a:off x="4574" y="1531"/>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30" name="Rectangle 66">
                  <a:extLst>
                    <a:ext uri="{FF2B5EF4-FFF2-40B4-BE49-F238E27FC236}">
                      <a16:creationId xmlns:a16="http://schemas.microsoft.com/office/drawing/2014/main" xmlns="" id="{A1FA1708-4869-4A01-8C94-10C09D6976A8}"/>
                    </a:ext>
                  </a:extLst>
                </p:cNvPr>
                <p:cNvSpPr>
                  <a:spLocks noChangeArrowheads="1"/>
                </p:cNvSpPr>
                <p:nvPr/>
              </p:nvSpPr>
              <p:spPr bwMode="auto">
                <a:xfrm>
                  <a:off x="4850" y="1409"/>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31" name="Rectangle 67">
                  <a:extLst>
                    <a:ext uri="{FF2B5EF4-FFF2-40B4-BE49-F238E27FC236}">
                      <a16:creationId xmlns:a16="http://schemas.microsoft.com/office/drawing/2014/main" xmlns="" id="{51CA52BD-45A2-4220-B531-692921CCA10D}"/>
                    </a:ext>
                  </a:extLst>
                </p:cNvPr>
                <p:cNvSpPr>
                  <a:spLocks noChangeArrowheads="1"/>
                </p:cNvSpPr>
                <p:nvPr/>
              </p:nvSpPr>
              <p:spPr bwMode="auto">
                <a:xfrm>
                  <a:off x="4850" y="1471"/>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32" name="Rectangle 68">
                  <a:extLst>
                    <a:ext uri="{FF2B5EF4-FFF2-40B4-BE49-F238E27FC236}">
                      <a16:creationId xmlns:a16="http://schemas.microsoft.com/office/drawing/2014/main" xmlns="" id="{BF662CB9-2DED-48EE-8B8C-87E74ABE13EB}"/>
                    </a:ext>
                  </a:extLst>
                </p:cNvPr>
                <p:cNvSpPr>
                  <a:spLocks noChangeArrowheads="1"/>
                </p:cNvSpPr>
                <p:nvPr/>
              </p:nvSpPr>
              <p:spPr bwMode="auto">
                <a:xfrm>
                  <a:off x="4850" y="1531"/>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33" name="Rectangle 69">
                  <a:extLst>
                    <a:ext uri="{FF2B5EF4-FFF2-40B4-BE49-F238E27FC236}">
                      <a16:creationId xmlns:a16="http://schemas.microsoft.com/office/drawing/2014/main" xmlns="" id="{BA88012E-B50C-414E-8916-5B53D34DF3B8}"/>
                    </a:ext>
                  </a:extLst>
                </p:cNvPr>
                <p:cNvSpPr>
                  <a:spLocks noChangeArrowheads="1"/>
                </p:cNvSpPr>
                <p:nvPr/>
              </p:nvSpPr>
              <p:spPr bwMode="auto">
                <a:xfrm>
                  <a:off x="5126" y="1409"/>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34" name="Rectangle 70">
                  <a:extLst>
                    <a:ext uri="{FF2B5EF4-FFF2-40B4-BE49-F238E27FC236}">
                      <a16:creationId xmlns:a16="http://schemas.microsoft.com/office/drawing/2014/main" xmlns="" id="{0FE2A79A-42F7-46E4-AAAE-0CF75C0DBBA6}"/>
                    </a:ext>
                  </a:extLst>
                </p:cNvPr>
                <p:cNvSpPr>
                  <a:spLocks noChangeArrowheads="1"/>
                </p:cNvSpPr>
                <p:nvPr/>
              </p:nvSpPr>
              <p:spPr bwMode="auto">
                <a:xfrm>
                  <a:off x="5126" y="1471"/>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35" name="Rectangle 71">
                  <a:extLst>
                    <a:ext uri="{FF2B5EF4-FFF2-40B4-BE49-F238E27FC236}">
                      <a16:creationId xmlns:a16="http://schemas.microsoft.com/office/drawing/2014/main" xmlns="" id="{48707B9D-8E6E-4316-9709-AD49D96A9A2A}"/>
                    </a:ext>
                  </a:extLst>
                </p:cNvPr>
                <p:cNvSpPr>
                  <a:spLocks noChangeArrowheads="1"/>
                </p:cNvSpPr>
                <p:nvPr/>
              </p:nvSpPr>
              <p:spPr bwMode="auto">
                <a:xfrm>
                  <a:off x="5126" y="1531"/>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grpSp>
          <p:sp>
            <p:nvSpPr>
              <p:cNvPr id="510" name="Rectangle 509">
                <a:extLst>
                  <a:ext uri="{FF2B5EF4-FFF2-40B4-BE49-F238E27FC236}">
                    <a16:creationId xmlns:a16="http://schemas.microsoft.com/office/drawing/2014/main" xmlns="" id="{D8280790-9380-4C55-B34E-B294D7BC630E}"/>
                  </a:ext>
                </a:extLst>
              </p:cNvPr>
              <p:cNvSpPr/>
              <p:nvPr/>
            </p:nvSpPr>
            <p:spPr>
              <a:xfrm>
                <a:off x="5965372" y="5068487"/>
                <a:ext cx="619886" cy="213672"/>
              </a:xfrm>
              <a:prstGeom prst="rect">
                <a:avLst/>
              </a:prstGeom>
            </p:spPr>
            <p:txBody>
              <a:bodyPr wrap="square" lIns="0" tIns="0" rIns="0" bIns="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Arial" panose="020B0604020202020204"/>
                  </a:rPr>
                  <a:t>Sao </a:t>
                </a:r>
                <a:r>
                  <a:rPr kumimoji="0" lang="en-US" sz="600" b="0" i="0" u="none" strike="noStrike" kern="0" cap="none" spc="0" normalizeH="0" baseline="0" noProof="0" err="1">
                    <a:ln>
                      <a:noFill/>
                    </a:ln>
                    <a:solidFill>
                      <a:srgbClr val="000000"/>
                    </a:solidFill>
                    <a:effectLst/>
                    <a:uLnTx/>
                    <a:uFillTx/>
                    <a:latin typeface="Arial" panose="020B0604020202020204"/>
                  </a:rPr>
                  <a:t>lưu</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dự</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phòng</a:t>
                </a:r>
                <a:endParaRPr kumimoji="0" lang="en-US" sz="600" b="0" i="0" u="none" strike="noStrike" kern="0" cap="none" spc="0" normalizeH="0" baseline="0" noProof="0">
                  <a:ln>
                    <a:noFill/>
                  </a:ln>
                  <a:solidFill>
                    <a:srgbClr val="000000"/>
                  </a:solidFill>
                  <a:effectLst/>
                  <a:uLnTx/>
                  <a:uFillTx/>
                  <a:latin typeface="Arial" panose="020B0604020202020204"/>
                </a:endParaRPr>
              </a:p>
            </p:txBody>
          </p:sp>
        </p:grpSp>
        <p:grpSp>
          <p:nvGrpSpPr>
            <p:cNvPr id="366" name="Group 365">
              <a:extLst>
                <a:ext uri="{FF2B5EF4-FFF2-40B4-BE49-F238E27FC236}">
                  <a16:creationId xmlns:a16="http://schemas.microsoft.com/office/drawing/2014/main" xmlns="" id="{3F485063-8440-4015-9EF3-105159F37CFD}"/>
                </a:ext>
              </a:extLst>
            </p:cNvPr>
            <p:cNvGrpSpPr/>
            <p:nvPr/>
          </p:nvGrpSpPr>
          <p:grpSpPr>
            <a:xfrm>
              <a:off x="5743973" y="3922890"/>
              <a:ext cx="483236" cy="566859"/>
              <a:chOff x="5655755" y="3643057"/>
              <a:chExt cx="559488" cy="655968"/>
            </a:xfrm>
          </p:grpSpPr>
          <p:sp>
            <p:nvSpPr>
              <p:cNvPr id="498" name="Rectangle 64">
                <a:extLst>
                  <a:ext uri="{FF2B5EF4-FFF2-40B4-BE49-F238E27FC236}">
                    <a16:creationId xmlns:a16="http://schemas.microsoft.com/office/drawing/2014/main" xmlns="" id="{3E340BBE-C6BF-4DB3-B652-354D5F2889E2}"/>
                  </a:ext>
                </a:extLst>
              </p:cNvPr>
              <p:cNvSpPr/>
              <p:nvPr/>
            </p:nvSpPr>
            <p:spPr>
              <a:xfrm>
                <a:off x="5655755" y="4085330"/>
                <a:ext cx="512242" cy="213695"/>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rPr>
                  <a:t>Đánh</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giá</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rà</a:t>
                </a:r>
                <a:r>
                  <a:rPr kumimoji="0" lang="en-US" sz="600" b="0" i="0" u="none" strike="noStrike" kern="0" cap="none" spc="0" normalizeH="0" baseline="0" noProof="0">
                    <a:ln>
                      <a:noFill/>
                    </a:ln>
                    <a:solidFill>
                      <a:srgbClr val="000000"/>
                    </a:solidFill>
                    <a:effectLst/>
                    <a:uLnTx/>
                    <a:uFillTx/>
                    <a:latin typeface="Arial" panose="020B0604020202020204"/>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rPr>
                  <a:t>soát</a:t>
                </a:r>
                <a:r>
                  <a:rPr kumimoji="0" lang="en-US" sz="600" b="0" i="0" u="none" strike="noStrike" kern="0" cap="none" spc="0" normalizeH="0" baseline="0" noProof="0">
                    <a:ln>
                      <a:noFill/>
                    </a:ln>
                    <a:solidFill>
                      <a:srgbClr val="000000"/>
                    </a:solidFill>
                    <a:effectLst/>
                    <a:uLnTx/>
                    <a:uFillTx/>
                    <a:latin typeface="Arial" panose="020B0604020202020204"/>
                  </a:rPr>
                  <a:t> ATTT</a:t>
                </a:r>
              </a:p>
            </p:txBody>
          </p:sp>
          <p:sp>
            <p:nvSpPr>
              <p:cNvPr id="499" name="Oval 129">
                <a:extLst>
                  <a:ext uri="{FF2B5EF4-FFF2-40B4-BE49-F238E27FC236}">
                    <a16:creationId xmlns:a16="http://schemas.microsoft.com/office/drawing/2014/main" xmlns="" id="{01082DB4-FE5E-49DD-8291-62E72C7765B9}"/>
                  </a:ext>
                </a:extLst>
              </p:cNvPr>
              <p:cNvSpPr/>
              <p:nvPr/>
            </p:nvSpPr>
            <p:spPr>
              <a:xfrm>
                <a:off x="5675885" y="3643057"/>
                <a:ext cx="539358" cy="539358"/>
              </a:xfrm>
              <a:prstGeom prst="ellipse">
                <a:avLst/>
              </a:prstGeom>
              <a:noFill/>
              <a:ln w="0" cap="flat" cmpd="sng" algn="ctr">
                <a:noFill/>
                <a:prstDash val="solid"/>
              </a:ln>
              <a:effectLst/>
              <a:extLst>
                <a:ext uri="{91240B29-F687-4F45-9708-019B960494DF}">
                  <a14:hiddenLine xmlns:a14="http://schemas.microsoft.com/office/drawing/2010/main" w="0">
                    <a:solidFill>
                      <a:schemeClr val="accent1"/>
                    </a:solidFill>
                    <a:prstDash val="solid"/>
                  </a14:hiddenLine>
                </a:ext>
              </a:ex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E2E38"/>
                  </a:solidFill>
                  <a:effectLst/>
                  <a:uLnTx/>
                  <a:uFillTx/>
                  <a:latin typeface="EYInterstate Light" panose="02000506000000020004" pitchFamily="2" charset="0"/>
                </a:endParaRPr>
              </a:p>
            </p:txBody>
          </p:sp>
          <p:grpSp>
            <p:nvGrpSpPr>
              <p:cNvPr id="500" name="Group 499">
                <a:extLst>
                  <a:ext uri="{FF2B5EF4-FFF2-40B4-BE49-F238E27FC236}">
                    <a16:creationId xmlns:a16="http://schemas.microsoft.com/office/drawing/2014/main" xmlns="" id="{DBC03B02-FE54-4C40-B1DC-9B9558D2AC9D}"/>
                  </a:ext>
                </a:extLst>
              </p:cNvPr>
              <p:cNvGrpSpPr/>
              <p:nvPr/>
            </p:nvGrpSpPr>
            <p:grpSpPr>
              <a:xfrm>
                <a:off x="5789554" y="3760394"/>
                <a:ext cx="302090" cy="301215"/>
                <a:chOff x="11150600" y="3548063"/>
                <a:chExt cx="1095375" cy="1092200"/>
              </a:xfrm>
            </p:grpSpPr>
            <p:sp>
              <p:nvSpPr>
                <p:cNvPr id="501" name="Freeform 55">
                  <a:extLst>
                    <a:ext uri="{FF2B5EF4-FFF2-40B4-BE49-F238E27FC236}">
                      <a16:creationId xmlns:a16="http://schemas.microsoft.com/office/drawing/2014/main" xmlns="" id="{CC604517-F1A6-4838-A4CD-9C6FB9C4431B}"/>
                    </a:ext>
                  </a:extLst>
                </p:cNvPr>
                <p:cNvSpPr/>
                <p:nvPr/>
              </p:nvSpPr>
              <p:spPr bwMode="auto">
                <a:xfrm>
                  <a:off x="11741150" y="4090988"/>
                  <a:ext cx="495300" cy="549275"/>
                </a:xfrm>
                <a:custGeom>
                  <a:avLst/>
                  <a:gdLst>
                    <a:gd name="T0" fmla="*/ 182 w 312"/>
                    <a:gd name="T1" fmla="*/ 346 h 346"/>
                    <a:gd name="T2" fmla="*/ 156 w 312"/>
                    <a:gd name="T3" fmla="*/ 344 h 346"/>
                    <a:gd name="T4" fmla="*/ 132 w 312"/>
                    <a:gd name="T5" fmla="*/ 336 h 346"/>
                    <a:gd name="T6" fmla="*/ 110 w 312"/>
                    <a:gd name="T7" fmla="*/ 324 h 346"/>
                    <a:gd name="T8" fmla="*/ 90 w 312"/>
                    <a:gd name="T9" fmla="*/ 308 h 346"/>
                    <a:gd name="T10" fmla="*/ 78 w 312"/>
                    <a:gd name="T11" fmla="*/ 294 h 346"/>
                    <a:gd name="T12" fmla="*/ 60 w 312"/>
                    <a:gd name="T13" fmla="*/ 264 h 346"/>
                    <a:gd name="T14" fmla="*/ 52 w 312"/>
                    <a:gd name="T15" fmla="*/ 232 h 346"/>
                    <a:gd name="T16" fmla="*/ 52 w 312"/>
                    <a:gd name="T17" fmla="*/ 196 h 346"/>
                    <a:gd name="T18" fmla="*/ 0 w 312"/>
                    <a:gd name="T19" fmla="*/ 122 h 346"/>
                    <a:gd name="T20" fmla="*/ 76 w 312"/>
                    <a:gd name="T21" fmla="*/ 174 h 346"/>
                    <a:gd name="T22" fmla="*/ 74 w 312"/>
                    <a:gd name="T23" fmla="*/ 180 h 346"/>
                    <a:gd name="T24" fmla="*/ 68 w 312"/>
                    <a:gd name="T25" fmla="*/ 210 h 346"/>
                    <a:gd name="T26" fmla="*/ 72 w 312"/>
                    <a:gd name="T27" fmla="*/ 242 h 346"/>
                    <a:gd name="T28" fmla="*/ 82 w 312"/>
                    <a:gd name="T29" fmla="*/ 270 h 346"/>
                    <a:gd name="T30" fmla="*/ 102 w 312"/>
                    <a:gd name="T31" fmla="*/ 296 h 346"/>
                    <a:gd name="T32" fmla="*/ 112 w 312"/>
                    <a:gd name="T33" fmla="*/ 306 h 346"/>
                    <a:gd name="T34" fmla="*/ 138 w 312"/>
                    <a:gd name="T35" fmla="*/ 320 h 346"/>
                    <a:gd name="T36" fmla="*/ 164 w 312"/>
                    <a:gd name="T37" fmla="*/ 328 h 346"/>
                    <a:gd name="T38" fmla="*/ 194 w 312"/>
                    <a:gd name="T39" fmla="*/ 328 h 346"/>
                    <a:gd name="T40" fmla="*/ 160 w 312"/>
                    <a:gd name="T41" fmla="*/ 278 h 346"/>
                    <a:gd name="T42" fmla="*/ 156 w 312"/>
                    <a:gd name="T43" fmla="*/ 272 h 346"/>
                    <a:gd name="T44" fmla="*/ 150 w 312"/>
                    <a:gd name="T45" fmla="*/ 258 h 346"/>
                    <a:gd name="T46" fmla="*/ 150 w 312"/>
                    <a:gd name="T47" fmla="*/ 244 h 346"/>
                    <a:gd name="T48" fmla="*/ 156 w 312"/>
                    <a:gd name="T49" fmla="*/ 230 h 346"/>
                    <a:gd name="T50" fmla="*/ 190 w 312"/>
                    <a:gd name="T51" fmla="*/ 194 h 346"/>
                    <a:gd name="T52" fmla="*/ 196 w 312"/>
                    <a:gd name="T53" fmla="*/ 190 h 346"/>
                    <a:gd name="T54" fmla="*/ 210 w 312"/>
                    <a:gd name="T55" fmla="*/ 184 h 346"/>
                    <a:gd name="T56" fmla="*/ 224 w 312"/>
                    <a:gd name="T57" fmla="*/ 184 h 346"/>
                    <a:gd name="T58" fmla="*/ 238 w 312"/>
                    <a:gd name="T59" fmla="*/ 190 h 346"/>
                    <a:gd name="T60" fmla="*/ 292 w 312"/>
                    <a:gd name="T61" fmla="*/ 242 h 346"/>
                    <a:gd name="T62" fmla="*/ 294 w 312"/>
                    <a:gd name="T63" fmla="*/ 228 h 346"/>
                    <a:gd name="T64" fmla="*/ 294 w 312"/>
                    <a:gd name="T65" fmla="*/ 198 h 346"/>
                    <a:gd name="T66" fmla="*/ 286 w 312"/>
                    <a:gd name="T67" fmla="*/ 172 h 346"/>
                    <a:gd name="T68" fmla="*/ 272 w 312"/>
                    <a:gd name="T69" fmla="*/ 146 h 346"/>
                    <a:gd name="T70" fmla="*/ 262 w 312"/>
                    <a:gd name="T71" fmla="*/ 136 h 346"/>
                    <a:gd name="T72" fmla="*/ 236 w 312"/>
                    <a:gd name="T73" fmla="*/ 116 h 346"/>
                    <a:gd name="T74" fmla="*/ 208 w 312"/>
                    <a:gd name="T75" fmla="*/ 106 h 346"/>
                    <a:gd name="T76" fmla="*/ 176 w 312"/>
                    <a:gd name="T77" fmla="*/ 102 h 346"/>
                    <a:gd name="T78" fmla="*/ 146 w 312"/>
                    <a:gd name="T79" fmla="*/ 108 h 346"/>
                    <a:gd name="T80" fmla="*/ 44 w 312"/>
                    <a:gd name="T81" fmla="*/ 14 h 346"/>
                    <a:gd name="T82" fmla="*/ 146 w 312"/>
                    <a:gd name="T83" fmla="*/ 90 h 346"/>
                    <a:gd name="T84" fmla="*/ 162 w 312"/>
                    <a:gd name="T85" fmla="*/ 86 h 346"/>
                    <a:gd name="T86" fmla="*/ 198 w 312"/>
                    <a:gd name="T87" fmla="*/ 86 h 346"/>
                    <a:gd name="T88" fmla="*/ 230 w 312"/>
                    <a:gd name="T89" fmla="*/ 94 h 346"/>
                    <a:gd name="T90" fmla="*/ 260 w 312"/>
                    <a:gd name="T91" fmla="*/ 112 h 346"/>
                    <a:gd name="T92" fmla="*/ 274 w 312"/>
                    <a:gd name="T93" fmla="*/ 122 h 346"/>
                    <a:gd name="T94" fmla="*/ 296 w 312"/>
                    <a:gd name="T95" fmla="*/ 154 h 346"/>
                    <a:gd name="T96" fmla="*/ 310 w 312"/>
                    <a:gd name="T97" fmla="*/ 188 h 346"/>
                    <a:gd name="T98" fmla="*/ 312 w 312"/>
                    <a:gd name="T99" fmla="*/ 224 h 346"/>
                    <a:gd name="T100" fmla="*/ 304 w 312"/>
                    <a:gd name="T101" fmla="*/ 262 h 346"/>
                    <a:gd name="T102" fmla="*/ 232 w 312"/>
                    <a:gd name="T103" fmla="*/ 208 h 346"/>
                    <a:gd name="T104" fmla="*/ 226 w 312"/>
                    <a:gd name="T105" fmla="*/ 204 h 346"/>
                    <a:gd name="T106" fmla="*/ 210 w 312"/>
                    <a:gd name="T107" fmla="*/ 204 h 346"/>
                    <a:gd name="T108" fmla="*/ 174 w 312"/>
                    <a:gd name="T109" fmla="*/ 236 h 346"/>
                    <a:gd name="T110" fmla="*/ 170 w 312"/>
                    <a:gd name="T111" fmla="*/ 244 h 346"/>
                    <a:gd name="T112" fmla="*/ 170 w 312"/>
                    <a:gd name="T113" fmla="*/ 260 h 346"/>
                    <a:gd name="T114" fmla="*/ 240 w 312"/>
                    <a:gd name="T115" fmla="*/ 334 h 346"/>
                    <a:gd name="T116" fmla="*/ 228 w 312"/>
                    <a:gd name="T117" fmla="*/ 338 h 346"/>
                    <a:gd name="T118" fmla="*/ 182 w 312"/>
                    <a:gd name="T119"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346">
                      <a:moveTo>
                        <a:pt x="182" y="346"/>
                      </a:moveTo>
                      <a:lnTo>
                        <a:pt x="182" y="346"/>
                      </a:lnTo>
                      <a:lnTo>
                        <a:pt x="168" y="346"/>
                      </a:lnTo>
                      <a:lnTo>
                        <a:pt x="156" y="344"/>
                      </a:lnTo>
                      <a:lnTo>
                        <a:pt x="144" y="340"/>
                      </a:lnTo>
                      <a:lnTo>
                        <a:pt x="132" y="336"/>
                      </a:lnTo>
                      <a:lnTo>
                        <a:pt x="120" y="332"/>
                      </a:lnTo>
                      <a:lnTo>
                        <a:pt x="110" y="324"/>
                      </a:lnTo>
                      <a:lnTo>
                        <a:pt x="98" y="318"/>
                      </a:lnTo>
                      <a:lnTo>
                        <a:pt x="90" y="308"/>
                      </a:lnTo>
                      <a:lnTo>
                        <a:pt x="90" y="308"/>
                      </a:lnTo>
                      <a:lnTo>
                        <a:pt x="78" y="294"/>
                      </a:lnTo>
                      <a:lnTo>
                        <a:pt x="68" y="280"/>
                      </a:lnTo>
                      <a:lnTo>
                        <a:pt x="60" y="264"/>
                      </a:lnTo>
                      <a:lnTo>
                        <a:pt x="54" y="248"/>
                      </a:lnTo>
                      <a:lnTo>
                        <a:pt x="52" y="232"/>
                      </a:lnTo>
                      <a:lnTo>
                        <a:pt x="50" y="214"/>
                      </a:lnTo>
                      <a:lnTo>
                        <a:pt x="52" y="196"/>
                      </a:lnTo>
                      <a:lnTo>
                        <a:pt x="56" y="180"/>
                      </a:lnTo>
                      <a:lnTo>
                        <a:pt x="0" y="122"/>
                      </a:lnTo>
                      <a:lnTo>
                        <a:pt x="12" y="110"/>
                      </a:lnTo>
                      <a:lnTo>
                        <a:pt x="76" y="174"/>
                      </a:lnTo>
                      <a:lnTo>
                        <a:pt x="74" y="180"/>
                      </a:lnTo>
                      <a:lnTo>
                        <a:pt x="74" y="180"/>
                      </a:lnTo>
                      <a:lnTo>
                        <a:pt x="70" y="196"/>
                      </a:lnTo>
                      <a:lnTo>
                        <a:pt x="68" y="210"/>
                      </a:lnTo>
                      <a:lnTo>
                        <a:pt x="70" y="226"/>
                      </a:lnTo>
                      <a:lnTo>
                        <a:pt x="72" y="242"/>
                      </a:lnTo>
                      <a:lnTo>
                        <a:pt x="76" y="256"/>
                      </a:lnTo>
                      <a:lnTo>
                        <a:pt x="82" y="270"/>
                      </a:lnTo>
                      <a:lnTo>
                        <a:pt x="92" y="284"/>
                      </a:lnTo>
                      <a:lnTo>
                        <a:pt x="102" y="296"/>
                      </a:lnTo>
                      <a:lnTo>
                        <a:pt x="102" y="296"/>
                      </a:lnTo>
                      <a:lnTo>
                        <a:pt x="112" y="306"/>
                      </a:lnTo>
                      <a:lnTo>
                        <a:pt x="124" y="314"/>
                      </a:lnTo>
                      <a:lnTo>
                        <a:pt x="138" y="320"/>
                      </a:lnTo>
                      <a:lnTo>
                        <a:pt x="150" y="324"/>
                      </a:lnTo>
                      <a:lnTo>
                        <a:pt x="164" y="328"/>
                      </a:lnTo>
                      <a:lnTo>
                        <a:pt x="180" y="328"/>
                      </a:lnTo>
                      <a:lnTo>
                        <a:pt x="194" y="328"/>
                      </a:lnTo>
                      <a:lnTo>
                        <a:pt x="208" y="326"/>
                      </a:lnTo>
                      <a:lnTo>
                        <a:pt x="160" y="278"/>
                      </a:lnTo>
                      <a:lnTo>
                        <a:pt x="160" y="278"/>
                      </a:lnTo>
                      <a:lnTo>
                        <a:pt x="156" y="272"/>
                      </a:lnTo>
                      <a:lnTo>
                        <a:pt x="152" y="266"/>
                      </a:lnTo>
                      <a:lnTo>
                        <a:pt x="150" y="258"/>
                      </a:lnTo>
                      <a:lnTo>
                        <a:pt x="150" y="252"/>
                      </a:lnTo>
                      <a:lnTo>
                        <a:pt x="150" y="244"/>
                      </a:lnTo>
                      <a:lnTo>
                        <a:pt x="152" y="236"/>
                      </a:lnTo>
                      <a:lnTo>
                        <a:pt x="156" y="230"/>
                      </a:lnTo>
                      <a:lnTo>
                        <a:pt x="160" y="224"/>
                      </a:lnTo>
                      <a:lnTo>
                        <a:pt x="190" y="194"/>
                      </a:lnTo>
                      <a:lnTo>
                        <a:pt x="190" y="194"/>
                      </a:lnTo>
                      <a:lnTo>
                        <a:pt x="196" y="190"/>
                      </a:lnTo>
                      <a:lnTo>
                        <a:pt x="202" y="186"/>
                      </a:lnTo>
                      <a:lnTo>
                        <a:pt x="210" y="184"/>
                      </a:lnTo>
                      <a:lnTo>
                        <a:pt x="218" y="184"/>
                      </a:lnTo>
                      <a:lnTo>
                        <a:pt x="224" y="184"/>
                      </a:lnTo>
                      <a:lnTo>
                        <a:pt x="232" y="186"/>
                      </a:lnTo>
                      <a:lnTo>
                        <a:pt x="238" y="190"/>
                      </a:lnTo>
                      <a:lnTo>
                        <a:pt x="244" y="194"/>
                      </a:lnTo>
                      <a:lnTo>
                        <a:pt x="292" y="242"/>
                      </a:lnTo>
                      <a:lnTo>
                        <a:pt x="292" y="242"/>
                      </a:lnTo>
                      <a:lnTo>
                        <a:pt x="294" y="228"/>
                      </a:lnTo>
                      <a:lnTo>
                        <a:pt x="294" y="212"/>
                      </a:lnTo>
                      <a:lnTo>
                        <a:pt x="294" y="198"/>
                      </a:lnTo>
                      <a:lnTo>
                        <a:pt x="290" y="184"/>
                      </a:lnTo>
                      <a:lnTo>
                        <a:pt x="286" y="172"/>
                      </a:lnTo>
                      <a:lnTo>
                        <a:pt x="280" y="158"/>
                      </a:lnTo>
                      <a:lnTo>
                        <a:pt x="272" y="146"/>
                      </a:lnTo>
                      <a:lnTo>
                        <a:pt x="262" y="136"/>
                      </a:lnTo>
                      <a:lnTo>
                        <a:pt x="262" y="136"/>
                      </a:lnTo>
                      <a:lnTo>
                        <a:pt x="250" y="126"/>
                      </a:lnTo>
                      <a:lnTo>
                        <a:pt x="236" y="116"/>
                      </a:lnTo>
                      <a:lnTo>
                        <a:pt x="222" y="110"/>
                      </a:lnTo>
                      <a:lnTo>
                        <a:pt x="208" y="106"/>
                      </a:lnTo>
                      <a:lnTo>
                        <a:pt x="192" y="104"/>
                      </a:lnTo>
                      <a:lnTo>
                        <a:pt x="176" y="102"/>
                      </a:lnTo>
                      <a:lnTo>
                        <a:pt x="162" y="104"/>
                      </a:lnTo>
                      <a:lnTo>
                        <a:pt x="146" y="108"/>
                      </a:lnTo>
                      <a:lnTo>
                        <a:pt x="140" y="110"/>
                      </a:lnTo>
                      <a:lnTo>
                        <a:pt x="44" y="14"/>
                      </a:lnTo>
                      <a:lnTo>
                        <a:pt x="56" y="0"/>
                      </a:lnTo>
                      <a:lnTo>
                        <a:pt x="146" y="90"/>
                      </a:lnTo>
                      <a:lnTo>
                        <a:pt x="146" y="90"/>
                      </a:lnTo>
                      <a:lnTo>
                        <a:pt x="162" y="86"/>
                      </a:lnTo>
                      <a:lnTo>
                        <a:pt x="180" y="84"/>
                      </a:lnTo>
                      <a:lnTo>
                        <a:pt x="198" y="86"/>
                      </a:lnTo>
                      <a:lnTo>
                        <a:pt x="214" y="88"/>
                      </a:lnTo>
                      <a:lnTo>
                        <a:pt x="230" y="94"/>
                      </a:lnTo>
                      <a:lnTo>
                        <a:pt x="246" y="102"/>
                      </a:lnTo>
                      <a:lnTo>
                        <a:pt x="260" y="112"/>
                      </a:lnTo>
                      <a:lnTo>
                        <a:pt x="274" y="122"/>
                      </a:lnTo>
                      <a:lnTo>
                        <a:pt x="274" y="122"/>
                      </a:lnTo>
                      <a:lnTo>
                        <a:pt x="286" y="138"/>
                      </a:lnTo>
                      <a:lnTo>
                        <a:pt x="296" y="154"/>
                      </a:lnTo>
                      <a:lnTo>
                        <a:pt x="304" y="170"/>
                      </a:lnTo>
                      <a:lnTo>
                        <a:pt x="310" y="188"/>
                      </a:lnTo>
                      <a:lnTo>
                        <a:pt x="312" y="206"/>
                      </a:lnTo>
                      <a:lnTo>
                        <a:pt x="312" y="224"/>
                      </a:lnTo>
                      <a:lnTo>
                        <a:pt x="310" y="244"/>
                      </a:lnTo>
                      <a:lnTo>
                        <a:pt x="304" y="262"/>
                      </a:lnTo>
                      <a:lnTo>
                        <a:pt x="300" y="274"/>
                      </a:lnTo>
                      <a:lnTo>
                        <a:pt x="232" y="208"/>
                      </a:lnTo>
                      <a:lnTo>
                        <a:pt x="232" y="208"/>
                      </a:lnTo>
                      <a:lnTo>
                        <a:pt x="226" y="204"/>
                      </a:lnTo>
                      <a:lnTo>
                        <a:pt x="218" y="202"/>
                      </a:lnTo>
                      <a:lnTo>
                        <a:pt x="210" y="204"/>
                      </a:lnTo>
                      <a:lnTo>
                        <a:pt x="202" y="208"/>
                      </a:lnTo>
                      <a:lnTo>
                        <a:pt x="174" y="236"/>
                      </a:lnTo>
                      <a:lnTo>
                        <a:pt x="174" y="236"/>
                      </a:lnTo>
                      <a:lnTo>
                        <a:pt x="170" y="244"/>
                      </a:lnTo>
                      <a:lnTo>
                        <a:pt x="168" y="252"/>
                      </a:lnTo>
                      <a:lnTo>
                        <a:pt x="170" y="260"/>
                      </a:lnTo>
                      <a:lnTo>
                        <a:pt x="174" y="266"/>
                      </a:lnTo>
                      <a:lnTo>
                        <a:pt x="240" y="334"/>
                      </a:lnTo>
                      <a:lnTo>
                        <a:pt x="228" y="338"/>
                      </a:lnTo>
                      <a:lnTo>
                        <a:pt x="228" y="338"/>
                      </a:lnTo>
                      <a:lnTo>
                        <a:pt x="204" y="344"/>
                      </a:lnTo>
                      <a:lnTo>
                        <a:pt x="182" y="346"/>
                      </a:lnTo>
                      <a:lnTo>
                        <a:pt x="182" y="346"/>
                      </a:lnTo>
                      <a:close/>
                    </a:path>
                  </a:pathLst>
                </a:custGeom>
                <a:solidFill>
                  <a:srgbClr val="0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EYInterstate Light" panose="02000506000000020004" pitchFamily="2" charset="0"/>
                  </a:endParaRPr>
                </a:p>
              </p:txBody>
            </p:sp>
            <p:sp>
              <p:nvSpPr>
                <p:cNvPr id="502" name="Freeform 56">
                  <a:extLst>
                    <a:ext uri="{FF2B5EF4-FFF2-40B4-BE49-F238E27FC236}">
                      <a16:creationId xmlns:a16="http://schemas.microsoft.com/office/drawing/2014/main" xmlns="" id="{07F24EFF-E83B-4CA0-B7E1-97AA78ACC2C9}"/>
                    </a:ext>
                  </a:extLst>
                </p:cNvPr>
                <p:cNvSpPr/>
                <p:nvPr/>
              </p:nvSpPr>
              <p:spPr bwMode="auto">
                <a:xfrm>
                  <a:off x="11150600" y="3554413"/>
                  <a:ext cx="539750" cy="508000"/>
                </a:xfrm>
                <a:custGeom>
                  <a:avLst/>
                  <a:gdLst>
                    <a:gd name="T0" fmla="*/ 168 w 340"/>
                    <a:gd name="T1" fmla="*/ 258 h 320"/>
                    <a:gd name="T2" fmla="*/ 150 w 340"/>
                    <a:gd name="T3" fmla="*/ 262 h 320"/>
                    <a:gd name="T4" fmla="*/ 116 w 340"/>
                    <a:gd name="T5" fmla="*/ 262 h 320"/>
                    <a:gd name="T6" fmla="*/ 82 w 340"/>
                    <a:gd name="T7" fmla="*/ 252 h 320"/>
                    <a:gd name="T8" fmla="*/ 52 w 340"/>
                    <a:gd name="T9" fmla="*/ 236 h 320"/>
                    <a:gd name="T10" fmla="*/ 38 w 340"/>
                    <a:gd name="T11" fmla="*/ 224 h 320"/>
                    <a:gd name="T12" fmla="*/ 16 w 340"/>
                    <a:gd name="T13" fmla="*/ 194 h 320"/>
                    <a:gd name="T14" fmla="*/ 4 w 340"/>
                    <a:gd name="T15" fmla="*/ 160 h 320"/>
                    <a:gd name="T16" fmla="*/ 0 w 340"/>
                    <a:gd name="T17" fmla="*/ 122 h 320"/>
                    <a:gd name="T18" fmla="*/ 8 w 340"/>
                    <a:gd name="T19" fmla="*/ 86 h 320"/>
                    <a:gd name="T20" fmla="*/ 82 w 340"/>
                    <a:gd name="T21" fmla="*/ 140 h 320"/>
                    <a:gd name="T22" fmla="*/ 88 w 340"/>
                    <a:gd name="T23" fmla="*/ 144 h 320"/>
                    <a:gd name="T24" fmla="*/ 104 w 340"/>
                    <a:gd name="T25" fmla="*/ 144 h 320"/>
                    <a:gd name="T26" fmla="*/ 140 w 340"/>
                    <a:gd name="T27" fmla="*/ 110 h 320"/>
                    <a:gd name="T28" fmla="*/ 144 w 340"/>
                    <a:gd name="T29" fmla="*/ 104 h 320"/>
                    <a:gd name="T30" fmla="*/ 146 w 340"/>
                    <a:gd name="T31" fmla="*/ 96 h 320"/>
                    <a:gd name="T32" fmla="*/ 140 w 340"/>
                    <a:gd name="T33" fmla="*/ 80 h 320"/>
                    <a:gd name="T34" fmla="*/ 86 w 340"/>
                    <a:gd name="T35" fmla="*/ 8 h 320"/>
                    <a:gd name="T36" fmla="*/ 104 w 340"/>
                    <a:gd name="T37" fmla="*/ 4 h 320"/>
                    <a:gd name="T38" fmla="*/ 140 w 340"/>
                    <a:gd name="T39" fmla="*/ 0 h 320"/>
                    <a:gd name="T40" fmla="*/ 178 w 340"/>
                    <a:gd name="T41" fmla="*/ 8 h 320"/>
                    <a:gd name="T42" fmla="*/ 210 w 340"/>
                    <a:gd name="T43" fmla="*/ 26 h 320"/>
                    <a:gd name="T44" fmla="*/ 224 w 340"/>
                    <a:gd name="T45" fmla="*/ 38 h 320"/>
                    <a:gd name="T46" fmla="*/ 246 w 340"/>
                    <a:gd name="T47" fmla="*/ 66 h 320"/>
                    <a:gd name="T48" fmla="*/ 258 w 340"/>
                    <a:gd name="T49" fmla="*/ 98 h 320"/>
                    <a:gd name="T50" fmla="*/ 262 w 340"/>
                    <a:gd name="T51" fmla="*/ 132 h 320"/>
                    <a:gd name="T52" fmla="*/ 258 w 340"/>
                    <a:gd name="T53" fmla="*/ 168 h 320"/>
                    <a:gd name="T54" fmla="*/ 328 w 340"/>
                    <a:gd name="T55" fmla="*/ 264 h 320"/>
                    <a:gd name="T56" fmla="*/ 238 w 340"/>
                    <a:gd name="T57" fmla="*/ 168 h 320"/>
                    <a:gd name="T58" fmla="*/ 242 w 340"/>
                    <a:gd name="T59" fmla="*/ 152 h 320"/>
                    <a:gd name="T60" fmla="*/ 244 w 340"/>
                    <a:gd name="T61" fmla="*/ 120 h 320"/>
                    <a:gd name="T62" fmla="*/ 238 w 340"/>
                    <a:gd name="T63" fmla="*/ 90 h 320"/>
                    <a:gd name="T64" fmla="*/ 222 w 340"/>
                    <a:gd name="T65" fmla="*/ 64 h 320"/>
                    <a:gd name="T66" fmla="*/ 212 w 340"/>
                    <a:gd name="T67" fmla="*/ 52 h 320"/>
                    <a:gd name="T68" fmla="*/ 188 w 340"/>
                    <a:gd name="T69" fmla="*/ 34 h 320"/>
                    <a:gd name="T70" fmla="*/ 162 w 340"/>
                    <a:gd name="T71" fmla="*/ 22 h 320"/>
                    <a:gd name="T72" fmla="*/ 134 w 340"/>
                    <a:gd name="T73" fmla="*/ 18 h 320"/>
                    <a:gd name="T74" fmla="*/ 106 w 340"/>
                    <a:gd name="T75" fmla="*/ 22 h 320"/>
                    <a:gd name="T76" fmla="*/ 152 w 340"/>
                    <a:gd name="T77" fmla="*/ 68 h 320"/>
                    <a:gd name="T78" fmla="*/ 160 w 340"/>
                    <a:gd name="T79" fmla="*/ 80 h 320"/>
                    <a:gd name="T80" fmla="*/ 164 w 340"/>
                    <a:gd name="T81" fmla="*/ 96 h 320"/>
                    <a:gd name="T82" fmla="*/ 162 w 340"/>
                    <a:gd name="T83" fmla="*/ 104 h 320"/>
                    <a:gd name="T84" fmla="*/ 158 w 340"/>
                    <a:gd name="T85" fmla="*/ 118 h 320"/>
                    <a:gd name="T86" fmla="*/ 124 w 340"/>
                    <a:gd name="T87" fmla="*/ 152 h 320"/>
                    <a:gd name="T88" fmla="*/ 118 w 340"/>
                    <a:gd name="T89" fmla="*/ 158 h 320"/>
                    <a:gd name="T90" fmla="*/ 104 w 340"/>
                    <a:gd name="T91" fmla="*/ 162 h 320"/>
                    <a:gd name="T92" fmla="*/ 88 w 340"/>
                    <a:gd name="T93" fmla="*/ 162 h 320"/>
                    <a:gd name="T94" fmla="*/ 74 w 340"/>
                    <a:gd name="T95" fmla="*/ 158 h 320"/>
                    <a:gd name="T96" fmla="*/ 22 w 340"/>
                    <a:gd name="T97" fmla="*/ 106 h 320"/>
                    <a:gd name="T98" fmla="*/ 20 w 340"/>
                    <a:gd name="T99" fmla="*/ 120 h 320"/>
                    <a:gd name="T100" fmla="*/ 20 w 340"/>
                    <a:gd name="T101" fmla="*/ 148 h 320"/>
                    <a:gd name="T102" fmla="*/ 28 w 340"/>
                    <a:gd name="T103" fmla="*/ 176 h 320"/>
                    <a:gd name="T104" fmla="*/ 42 w 340"/>
                    <a:gd name="T105" fmla="*/ 200 h 320"/>
                    <a:gd name="T106" fmla="*/ 52 w 340"/>
                    <a:gd name="T107" fmla="*/ 212 h 320"/>
                    <a:gd name="T108" fmla="*/ 76 w 340"/>
                    <a:gd name="T109" fmla="*/ 230 h 320"/>
                    <a:gd name="T110" fmla="*/ 106 w 340"/>
                    <a:gd name="T111" fmla="*/ 242 h 320"/>
                    <a:gd name="T112" fmla="*/ 136 w 340"/>
                    <a:gd name="T113" fmla="*/ 244 h 320"/>
                    <a:gd name="T114" fmla="*/ 168 w 340"/>
                    <a:gd name="T115" fmla="*/ 238 h 320"/>
                    <a:gd name="T116" fmla="*/ 244 w 340"/>
                    <a:gd name="T117" fmla="*/ 30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0" h="320">
                      <a:moveTo>
                        <a:pt x="230" y="320"/>
                      </a:moveTo>
                      <a:lnTo>
                        <a:pt x="168" y="258"/>
                      </a:lnTo>
                      <a:lnTo>
                        <a:pt x="168" y="258"/>
                      </a:lnTo>
                      <a:lnTo>
                        <a:pt x="150" y="262"/>
                      </a:lnTo>
                      <a:lnTo>
                        <a:pt x="134" y="262"/>
                      </a:lnTo>
                      <a:lnTo>
                        <a:pt x="116" y="262"/>
                      </a:lnTo>
                      <a:lnTo>
                        <a:pt x="98" y="258"/>
                      </a:lnTo>
                      <a:lnTo>
                        <a:pt x="82" y="252"/>
                      </a:lnTo>
                      <a:lnTo>
                        <a:pt x="66" y="246"/>
                      </a:lnTo>
                      <a:lnTo>
                        <a:pt x="52" y="236"/>
                      </a:lnTo>
                      <a:lnTo>
                        <a:pt x="38" y="224"/>
                      </a:lnTo>
                      <a:lnTo>
                        <a:pt x="38" y="224"/>
                      </a:lnTo>
                      <a:lnTo>
                        <a:pt x="26" y="210"/>
                      </a:lnTo>
                      <a:lnTo>
                        <a:pt x="16" y="194"/>
                      </a:lnTo>
                      <a:lnTo>
                        <a:pt x="8" y="176"/>
                      </a:lnTo>
                      <a:lnTo>
                        <a:pt x="4" y="160"/>
                      </a:lnTo>
                      <a:lnTo>
                        <a:pt x="0" y="140"/>
                      </a:lnTo>
                      <a:lnTo>
                        <a:pt x="0" y="122"/>
                      </a:lnTo>
                      <a:lnTo>
                        <a:pt x="4" y="104"/>
                      </a:lnTo>
                      <a:lnTo>
                        <a:pt x="8" y="86"/>
                      </a:lnTo>
                      <a:lnTo>
                        <a:pt x="14" y="72"/>
                      </a:lnTo>
                      <a:lnTo>
                        <a:pt x="82" y="140"/>
                      </a:lnTo>
                      <a:lnTo>
                        <a:pt x="82" y="140"/>
                      </a:lnTo>
                      <a:lnTo>
                        <a:pt x="88" y="144"/>
                      </a:lnTo>
                      <a:lnTo>
                        <a:pt x="96" y="146"/>
                      </a:lnTo>
                      <a:lnTo>
                        <a:pt x="104" y="144"/>
                      </a:lnTo>
                      <a:lnTo>
                        <a:pt x="110" y="140"/>
                      </a:lnTo>
                      <a:lnTo>
                        <a:pt x="140" y="110"/>
                      </a:lnTo>
                      <a:lnTo>
                        <a:pt x="140" y="110"/>
                      </a:lnTo>
                      <a:lnTo>
                        <a:pt x="144" y="104"/>
                      </a:lnTo>
                      <a:lnTo>
                        <a:pt x="146" y="96"/>
                      </a:lnTo>
                      <a:lnTo>
                        <a:pt x="146" y="96"/>
                      </a:lnTo>
                      <a:lnTo>
                        <a:pt x="144" y="88"/>
                      </a:lnTo>
                      <a:lnTo>
                        <a:pt x="140" y="80"/>
                      </a:lnTo>
                      <a:lnTo>
                        <a:pt x="72" y="14"/>
                      </a:lnTo>
                      <a:lnTo>
                        <a:pt x="86" y="8"/>
                      </a:lnTo>
                      <a:lnTo>
                        <a:pt x="86" y="8"/>
                      </a:lnTo>
                      <a:lnTo>
                        <a:pt x="104" y="4"/>
                      </a:lnTo>
                      <a:lnTo>
                        <a:pt x="122" y="0"/>
                      </a:lnTo>
                      <a:lnTo>
                        <a:pt x="140" y="0"/>
                      </a:lnTo>
                      <a:lnTo>
                        <a:pt x="160" y="4"/>
                      </a:lnTo>
                      <a:lnTo>
                        <a:pt x="178" y="8"/>
                      </a:lnTo>
                      <a:lnTo>
                        <a:pt x="194" y="16"/>
                      </a:lnTo>
                      <a:lnTo>
                        <a:pt x="210" y="26"/>
                      </a:lnTo>
                      <a:lnTo>
                        <a:pt x="224" y="38"/>
                      </a:lnTo>
                      <a:lnTo>
                        <a:pt x="224" y="38"/>
                      </a:lnTo>
                      <a:lnTo>
                        <a:pt x="236" y="52"/>
                      </a:lnTo>
                      <a:lnTo>
                        <a:pt x="246" y="66"/>
                      </a:lnTo>
                      <a:lnTo>
                        <a:pt x="254" y="82"/>
                      </a:lnTo>
                      <a:lnTo>
                        <a:pt x="258" y="98"/>
                      </a:lnTo>
                      <a:lnTo>
                        <a:pt x="262" y="116"/>
                      </a:lnTo>
                      <a:lnTo>
                        <a:pt x="262" y="132"/>
                      </a:lnTo>
                      <a:lnTo>
                        <a:pt x="262" y="150"/>
                      </a:lnTo>
                      <a:lnTo>
                        <a:pt x="258" y="168"/>
                      </a:lnTo>
                      <a:lnTo>
                        <a:pt x="340" y="252"/>
                      </a:lnTo>
                      <a:lnTo>
                        <a:pt x="328" y="264"/>
                      </a:lnTo>
                      <a:lnTo>
                        <a:pt x="236" y="172"/>
                      </a:lnTo>
                      <a:lnTo>
                        <a:pt x="238" y="168"/>
                      </a:lnTo>
                      <a:lnTo>
                        <a:pt x="238" y="168"/>
                      </a:lnTo>
                      <a:lnTo>
                        <a:pt x="242" y="152"/>
                      </a:lnTo>
                      <a:lnTo>
                        <a:pt x="244" y="136"/>
                      </a:lnTo>
                      <a:lnTo>
                        <a:pt x="244" y="120"/>
                      </a:lnTo>
                      <a:lnTo>
                        <a:pt x="242" y="106"/>
                      </a:lnTo>
                      <a:lnTo>
                        <a:pt x="238" y="90"/>
                      </a:lnTo>
                      <a:lnTo>
                        <a:pt x="230" y="76"/>
                      </a:lnTo>
                      <a:lnTo>
                        <a:pt x="222" y="64"/>
                      </a:lnTo>
                      <a:lnTo>
                        <a:pt x="212" y="52"/>
                      </a:lnTo>
                      <a:lnTo>
                        <a:pt x="212" y="52"/>
                      </a:lnTo>
                      <a:lnTo>
                        <a:pt x="200" y="42"/>
                      </a:lnTo>
                      <a:lnTo>
                        <a:pt x="188" y="34"/>
                      </a:lnTo>
                      <a:lnTo>
                        <a:pt x="176" y="28"/>
                      </a:lnTo>
                      <a:lnTo>
                        <a:pt x="162" y="22"/>
                      </a:lnTo>
                      <a:lnTo>
                        <a:pt x="148" y="20"/>
                      </a:lnTo>
                      <a:lnTo>
                        <a:pt x="134" y="18"/>
                      </a:lnTo>
                      <a:lnTo>
                        <a:pt x="120" y="20"/>
                      </a:lnTo>
                      <a:lnTo>
                        <a:pt x="106" y="22"/>
                      </a:lnTo>
                      <a:lnTo>
                        <a:pt x="152" y="68"/>
                      </a:lnTo>
                      <a:lnTo>
                        <a:pt x="152" y="68"/>
                      </a:lnTo>
                      <a:lnTo>
                        <a:pt x="158" y="74"/>
                      </a:lnTo>
                      <a:lnTo>
                        <a:pt x="160" y="80"/>
                      </a:lnTo>
                      <a:lnTo>
                        <a:pt x="162" y="88"/>
                      </a:lnTo>
                      <a:lnTo>
                        <a:pt x="164" y="96"/>
                      </a:lnTo>
                      <a:lnTo>
                        <a:pt x="164" y="96"/>
                      </a:lnTo>
                      <a:lnTo>
                        <a:pt x="162" y="104"/>
                      </a:lnTo>
                      <a:lnTo>
                        <a:pt x="160" y="110"/>
                      </a:lnTo>
                      <a:lnTo>
                        <a:pt x="158" y="118"/>
                      </a:lnTo>
                      <a:lnTo>
                        <a:pt x="152" y="124"/>
                      </a:lnTo>
                      <a:lnTo>
                        <a:pt x="124" y="152"/>
                      </a:lnTo>
                      <a:lnTo>
                        <a:pt x="124" y="152"/>
                      </a:lnTo>
                      <a:lnTo>
                        <a:pt x="118" y="158"/>
                      </a:lnTo>
                      <a:lnTo>
                        <a:pt x="110" y="160"/>
                      </a:lnTo>
                      <a:lnTo>
                        <a:pt x="104" y="162"/>
                      </a:lnTo>
                      <a:lnTo>
                        <a:pt x="96" y="164"/>
                      </a:lnTo>
                      <a:lnTo>
                        <a:pt x="88" y="162"/>
                      </a:lnTo>
                      <a:lnTo>
                        <a:pt x="82" y="160"/>
                      </a:lnTo>
                      <a:lnTo>
                        <a:pt x="74" y="158"/>
                      </a:lnTo>
                      <a:lnTo>
                        <a:pt x="68" y="152"/>
                      </a:lnTo>
                      <a:lnTo>
                        <a:pt x="22" y="106"/>
                      </a:lnTo>
                      <a:lnTo>
                        <a:pt x="22" y="106"/>
                      </a:lnTo>
                      <a:lnTo>
                        <a:pt x="20" y="120"/>
                      </a:lnTo>
                      <a:lnTo>
                        <a:pt x="18" y="134"/>
                      </a:lnTo>
                      <a:lnTo>
                        <a:pt x="20" y="148"/>
                      </a:lnTo>
                      <a:lnTo>
                        <a:pt x="22" y="162"/>
                      </a:lnTo>
                      <a:lnTo>
                        <a:pt x="28" y="176"/>
                      </a:lnTo>
                      <a:lnTo>
                        <a:pt x="34" y="188"/>
                      </a:lnTo>
                      <a:lnTo>
                        <a:pt x="42" y="200"/>
                      </a:lnTo>
                      <a:lnTo>
                        <a:pt x="52" y="212"/>
                      </a:lnTo>
                      <a:lnTo>
                        <a:pt x="52" y="212"/>
                      </a:lnTo>
                      <a:lnTo>
                        <a:pt x="64" y="222"/>
                      </a:lnTo>
                      <a:lnTo>
                        <a:pt x="76" y="230"/>
                      </a:lnTo>
                      <a:lnTo>
                        <a:pt x="90" y="236"/>
                      </a:lnTo>
                      <a:lnTo>
                        <a:pt x="106" y="242"/>
                      </a:lnTo>
                      <a:lnTo>
                        <a:pt x="120" y="244"/>
                      </a:lnTo>
                      <a:lnTo>
                        <a:pt x="136" y="244"/>
                      </a:lnTo>
                      <a:lnTo>
                        <a:pt x="152" y="242"/>
                      </a:lnTo>
                      <a:lnTo>
                        <a:pt x="168" y="238"/>
                      </a:lnTo>
                      <a:lnTo>
                        <a:pt x="172" y="236"/>
                      </a:lnTo>
                      <a:lnTo>
                        <a:pt x="244" y="308"/>
                      </a:lnTo>
                      <a:lnTo>
                        <a:pt x="230" y="320"/>
                      </a:lnTo>
                      <a:close/>
                    </a:path>
                  </a:pathLst>
                </a:custGeom>
                <a:solidFill>
                  <a:srgbClr val="0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EYInterstate Light" panose="02000506000000020004" pitchFamily="2" charset="0"/>
                  </a:endParaRPr>
                </a:p>
              </p:txBody>
            </p:sp>
            <p:sp>
              <p:nvSpPr>
                <p:cNvPr id="503" name="Freeform 57">
                  <a:extLst>
                    <a:ext uri="{FF2B5EF4-FFF2-40B4-BE49-F238E27FC236}">
                      <a16:creationId xmlns:a16="http://schemas.microsoft.com/office/drawing/2014/main" xmlns="" id="{56089468-8A18-4B5E-9F1D-FF8159E25662}"/>
                    </a:ext>
                  </a:extLst>
                </p:cNvPr>
                <p:cNvSpPr>
                  <a:spLocks noEditPoints="1"/>
                </p:cNvSpPr>
                <p:nvPr/>
              </p:nvSpPr>
              <p:spPr bwMode="auto">
                <a:xfrm>
                  <a:off x="11163300" y="4037013"/>
                  <a:ext cx="596900" cy="593725"/>
                </a:xfrm>
                <a:custGeom>
                  <a:avLst/>
                  <a:gdLst>
                    <a:gd name="T0" fmla="*/ 102 w 376"/>
                    <a:gd name="T1" fmla="*/ 374 h 374"/>
                    <a:gd name="T2" fmla="*/ 102 w 376"/>
                    <a:gd name="T3" fmla="*/ 374 h 374"/>
                    <a:gd name="T4" fmla="*/ 92 w 376"/>
                    <a:gd name="T5" fmla="*/ 374 h 374"/>
                    <a:gd name="T6" fmla="*/ 84 w 376"/>
                    <a:gd name="T7" fmla="*/ 372 h 374"/>
                    <a:gd name="T8" fmla="*/ 76 w 376"/>
                    <a:gd name="T9" fmla="*/ 366 h 374"/>
                    <a:gd name="T10" fmla="*/ 68 w 376"/>
                    <a:gd name="T11" fmla="*/ 360 h 374"/>
                    <a:gd name="T12" fmla="*/ 14 w 376"/>
                    <a:gd name="T13" fmla="*/ 308 h 374"/>
                    <a:gd name="T14" fmla="*/ 14 w 376"/>
                    <a:gd name="T15" fmla="*/ 308 h 374"/>
                    <a:gd name="T16" fmla="*/ 8 w 376"/>
                    <a:gd name="T17" fmla="*/ 300 h 374"/>
                    <a:gd name="T18" fmla="*/ 4 w 376"/>
                    <a:gd name="T19" fmla="*/ 292 h 374"/>
                    <a:gd name="T20" fmla="*/ 2 w 376"/>
                    <a:gd name="T21" fmla="*/ 282 h 374"/>
                    <a:gd name="T22" fmla="*/ 0 w 376"/>
                    <a:gd name="T23" fmla="*/ 274 h 374"/>
                    <a:gd name="T24" fmla="*/ 2 w 376"/>
                    <a:gd name="T25" fmla="*/ 264 h 374"/>
                    <a:gd name="T26" fmla="*/ 4 w 376"/>
                    <a:gd name="T27" fmla="*/ 254 h 374"/>
                    <a:gd name="T28" fmla="*/ 8 w 376"/>
                    <a:gd name="T29" fmla="*/ 246 h 374"/>
                    <a:gd name="T30" fmla="*/ 14 w 376"/>
                    <a:gd name="T31" fmla="*/ 238 h 374"/>
                    <a:gd name="T32" fmla="*/ 224 w 376"/>
                    <a:gd name="T33" fmla="*/ 30 h 374"/>
                    <a:gd name="T34" fmla="*/ 318 w 376"/>
                    <a:gd name="T35" fmla="*/ 0 h 374"/>
                    <a:gd name="T36" fmla="*/ 376 w 376"/>
                    <a:gd name="T37" fmla="*/ 56 h 374"/>
                    <a:gd name="T38" fmla="*/ 346 w 376"/>
                    <a:gd name="T39" fmla="*/ 152 h 374"/>
                    <a:gd name="T40" fmla="*/ 138 w 376"/>
                    <a:gd name="T41" fmla="*/ 360 h 374"/>
                    <a:gd name="T42" fmla="*/ 138 w 376"/>
                    <a:gd name="T43" fmla="*/ 360 h 374"/>
                    <a:gd name="T44" fmla="*/ 130 w 376"/>
                    <a:gd name="T45" fmla="*/ 366 h 374"/>
                    <a:gd name="T46" fmla="*/ 120 w 376"/>
                    <a:gd name="T47" fmla="*/ 372 h 374"/>
                    <a:gd name="T48" fmla="*/ 112 w 376"/>
                    <a:gd name="T49" fmla="*/ 374 h 374"/>
                    <a:gd name="T50" fmla="*/ 102 w 376"/>
                    <a:gd name="T51" fmla="*/ 374 h 374"/>
                    <a:gd name="T52" fmla="*/ 102 w 376"/>
                    <a:gd name="T53" fmla="*/ 374 h 374"/>
                    <a:gd name="T54" fmla="*/ 234 w 376"/>
                    <a:gd name="T55" fmla="*/ 46 h 374"/>
                    <a:gd name="T56" fmla="*/ 28 w 376"/>
                    <a:gd name="T57" fmla="*/ 250 h 374"/>
                    <a:gd name="T58" fmla="*/ 28 w 376"/>
                    <a:gd name="T59" fmla="*/ 250 h 374"/>
                    <a:gd name="T60" fmla="*/ 24 w 376"/>
                    <a:gd name="T61" fmla="*/ 256 h 374"/>
                    <a:gd name="T62" fmla="*/ 20 w 376"/>
                    <a:gd name="T63" fmla="*/ 262 h 374"/>
                    <a:gd name="T64" fmla="*/ 18 w 376"/>
                    <a:gd name="T65" fmla="*/ 274 h 374"/>
                    <a:gd name="T66" fmla="*/ 20 w 376"/>
                    <a:gd name="T67" fmla="*/ 284 h 374"/>
                    <a:gd name="T68" fmla="*/ 24 w 376"/>
                    <a:gd name="T69" fmla="*/ 290 h 374"/>
                    <a:gd name="T70" fmla="*/ 28 w 376"/>
                    <a:gd name="T71" fmla="*/ 296 h 374"/>
                    <a:gd name="T72" fmla="*/ 80 w 376"/>
                    <a:gd name="T73" fmla="*/ 348 h 374"/>
                    <a:gd name="T74" fmla="*/ 80 w 376"/>
                    <a:gd name="T75" fmla="*/ 348 h 374"/>
                    <a:gd name="T76" fmla="*/ 86 w 376"/>
                    <a:gd name="T77" fmla="*/ 352 h 374"/>
                    <a:gd name="T78" fmla="*/ 90 w 376"/>
                    <a:gd name="T79" fmla="*/ 354 h 374"/>
                    <a:gd name="T80" fmla="*/ 102 w 376"/>
                    <a:gd name="T81" fmla="*/ 356 h 374"/>
                    <a:gd name="T82" fmla="*/ 114 w 376"/>
                    <a:gd name="T83" fmla="*/ 354 h 374"/>
                    <a:gd name="T84" fmla="*/ 120 w 376"/>
                    <a:gd name="T85" fmla="*/ 352 h 374"/>
                    <a:gd name="T86" fmla="*/ 124 w 376"/>
                    <a:gd name="T87" fmla="*/ 348 h 374"/>
                    <a:gd name="T88" fmla="*/ 330 w 376"/>
                    <a:gd name="T89" fmla="*/ 142 h 374"/>
                    <a:gd name="T90" fmla="*/ 356 w 376"/>
                    <a:gd name="T91" fmla="*/ 62 h 374"/>
                    <a:gd name="T92" fmla="*/ 314 w 376"/>
                    <a:gd name="T93" fmla="*/ 20 h 374"/>
                    <a:gd name="T94" fmla="*/ 234 w 376"/>
                    <a:gd name="T95" fmla="*/ 4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 h="374">
                      <a:moveTo>
                        <a:pt x="102" y="374"/>
                      </a:moveTo>
                      <a:lnTo>
                        <a:pt x="102" y="374"/>
                      </a:lnTo>
                      <a:lnTo>
                        <a:pt x="92" y="374"/>
                      </a:lnTo>
                      <a:lnTo>
                        <a:pt x="84" y="372"/>
                      </a:lnTo>
                      <a:lnTo>
                        <a:pt x="76" y="366"/>
                      </a:lnTo>
                      <a:lnTo>
                        <a:pt x="68" y="360"/>
                      </a:lnTo>
                      <a:lnTo>
                        <a:pt x="14" y="308"/>
                      </a:lnTo>
                      <a:lnTo>
                        <a:pt x="14" y="308"/>
                      </a:lnTo>
                      <a:lnTo>
                        <a:pt x="8" y="300"/>
                      </a:lnTo>
                      <a:lnTo>
                        <a:pt x="4" y="292"/>
                      </a:lnTo>
                      <a:lnTo>
                        <a:pt x="2" y="282"/>
                      </a:lnTo>
                      <a:lnTo>
                        <a:pt x="0" y="274"/>
                      </a:lnTo>
                      <a:lnTo>
                        <a:pt x="2" y="264"/>
                      </a:lnTo>
                      <a:lnTo>
                        <a:pt x="4" y="254"/>
                      </a:lnTo>
                      <a:lnTo>
                        <a:pt x="8" y="246"/>
                      </a:lnTo>
                      <a:lnTo>
                        <a:pt x="14" y="238"/>
                      </a:lnTo>
                      <a:lnTo>
                        <a:pt x="224" y="30"/>
                      </a:lnTo>
                      <a:lnTo>
                        <a:pt x="318" y="0"/>
                      </a:lnTo>
                      <a:lnTo>
                        <a:pt x="376" y="56"/>
                      </a:lnTo>
                      <a:lnTo>
                        <a:pt x="346" y="152"/>
                      </a:lnTo>
                      <a:lnTo>
                        <a:pt x="138" y="360"/>
                      </a:lnTo>
                      <a:lnTo>
                        <a:pt x="138" y="360"/>
                      </a:lnTo>
                      <a:lnTo>
                        <a:pt x="130" y="366"/>
                      </a:lnTo>
                      <a:lnTo>
                        <a:pt x="120" y="372"/>
                      </a:lnTo>
                      <a:lnTo>
                        <a:pt x="112" y="374"/>
                      </a:lnTo>
                      <a:lnTo>
                        <a:pt x="102" y="374"/>
                      </a:lnTo>
                      <a:lnTo>
                        <a:pt x="102" y="374"/>
                      </a:lnTo>
                      <a:close/>
                      <a:moveTo>
                        <a:pt x="234" y="46"/>
                      </a:moveTo>
                      <a:lnTo>
                        <a:pt x="28" y="250"/>
                      </a:lnTo>
                      <a:lnTo>
                        <a:pt x="28" y="250"/>
                      </a:lnTo>
                      <a:lnTo>
                        <a:pt x="24" y="256"/>
                      </a:lnTo>
                      <a:lnTo>
                        <a:pt x="20" y="262"/>
                      </a:lnTo>
                      <a:lnTo>
                        <a:pt x="18" y="274"/>
                      </a:lnTo>
                      <a:lnTo>
                        <a:pt x="20" y="284"/>
                      </a:lnTo>
                      <a:lnTo>
                        <a:pt x="24" y="290"/>
                      </a:lnTo>
                      <a:lnTo>
                        <a:pt x="28" y="296"/>
                      </a:lnTo>
                      <a:lnTo>
                        <a:pt x="80" y="348"/>
                      </a:lnTo>
                      <a:lnTo>
                        <a:pt x="80" y="348"/>
                      </a:lnTo>
                      <a:lnTo>
                        <a:pt x="86" y="352"/>
                      </a:lnTo>
                      <a:lnTo>
                        <a:pt x="90" y="354"/>
                      </a:lnTo>
                      <a:lnTo>
                        <a:pt x="102" y="356"/>
                      </a:lnTo>
                      <a:lnTo>
                        <a:pt x="114" y="354"/>
                      </a:lnTo>
                      <a:lnTo>
                        <a:pt x="120" y="352"/>
                      </a:lnTo>
                      <a:lnTo>
                        <a:pt x="124" y="348"/>
                      </a:lnTo>
                      <a:lnTo>
                        <a:pt x="330" y="142"/>
                      </a:lnTo>
                      <a:lnTo>
                        <a:pt x="356" y="62"/>
                      </a:lnTo>
                      <a:lnTo>
                        <a:pt x="314" y="20"/>
                      </a:lnTo>
                      <a:lnTo>
                        <a:pt x="234" y="46"/>
                      </a:lnTo>
                      <a:close/>
                    </a:path>
                  </a:pathLst>
                </a:custGeom>
                <a:solidFill>
                  <a:srgbClr val="0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EYInterstate Light" panose="02000506000000020004" pitchFamily="2" charset="0"/>
                  </a:endParaRPr>
                </a:p>
              </p:txBody>
            </p:sp>
            <p:sp>
              <p:nvSpPr>
                <p:cNvPr id="504" name="Freeform 58">
                  <a:extLst>
                    <a:ext uri="{FF2B5EF4-FFF2-40B4-BE49-F238E27FC236}">
                      <a16:creationId xmlns:a16="http://schemas.microsoft.com/office/drawing/2014/main" xmlns="" id="{A6948677-2F59-4EC5-A01C-03B3AE8BF6D7}"/>
                    </a:ext>
                  </a:extLst>
                </p:cNvPr>
                <p:cNvSpPr>
                  <a:spLocks noEditPoints="1"/>
                </p:cNvSpPr>
                <p:nvPr/>
              </p:nvSpPr>
              <p:spPr bwMode="auto">
                <a:xfrm>
                  <a:off x="11655425" y="3697288"/>
                  <a:ext cx="441325" cy="441325"/>
                </a:xfrm>
                <a:custGeom>
                  <a:avLst/>
                  <a:gdLst>
                    <a:gd name="T0" fmla="*/ 48 w 278"/>
                    <a:gd name="T1" fmla="*/ 278 h 278"/>
                    <a:gd name="T2" fmla="*/ 0 w 278"/>
                    <a:gd name="T3" fmla="*/ 232 h 278"/>
                    <a:gd name="T4" fmla="*/ 230 w 278"/>
                    <a:gd name="T5" fmla="*/ 0 h 278"/>
                    <a:gd name="T6" fmla="*/ 278 w 278"/>
                    <a:gd name="T7" fmla="*/ 48 h 278"/>
                    <a:gd name="T8" fmla="*/ 48 w 278"/>
                    <a:gd name="T9" fmla="*/ 278 h 278"/>
                    <a:gd name="T10" fmla="*/ 26 w 278"/>
                    <a:gd name="T11" fmla="*/ 232 h 278"/>
                    <a:gd name="T12" fmla="*/ 48 w 278"/>
                    <a:gd name="T13" fmla="*/ 254 h 278"/>
                    <a:gd name="T14" fmla="*/ 254 w 278"/>
                    <a:gd name="T15" fmla="*/ 48 h 278"/>
                    <a:gd name="T16" fmla="*/ 230 w 278"/>
                    <a:gd name="T17" fmla="*/ 26 h 278"/>
                    <a:gd name="T18" fmla="*/ 26 w 278"/>
                    <a:gd name="T19" fmla="*/ 23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 h="278">
                      <a:moveTo>
                        <a:pt x="48" y="278"/>
                      </a:moveTo>
                      <a:lnTo>
                        <a:pt x="0" y="232"/>
                      </a:lnTo>
                      <a:lnTo>
                        <a:pt x="230" y="0"/>
                      </a:lnTo>
                      <a:lnTo>
                        <a:pt x="278" y="48"/>
                      </a:lnTo>
                      <a:lnTo>
                        <a:pt x="48" y="278"/>
                      </a:lnTo>
                      <a:close/>
                      <a:moveTo>
                        <a:pt x="26" y="232"/>
                      </a:moveTo>
                      <a:lnTo>
                        <a:pt x="48" y="254"/>
                      </a:lnTo>
                      <a:lnTo>
                        <a:pt x="254" y="48"/>
                      </a:lnTo>
                      <a:lnTo>
                        <a:pt x="230" y="26"/>
                      </a:lnTo>
                      <a:lnTo>
                        <a:pt x="26" y="232"/>
                      </a:lnTo>
                      <a:close/>
                    </a:path>
                  </a:pathLst>
                </a:custGeom>
                <a:solidFill>
                  <a:srgbClr val="0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EYInterstate Light" panose="02000506000000020004" pitchFamily="2" charset="0"/>
                  </a:endParaRPr>
                </a:p>
              </p:txBody>
            </p:sp>
            <p:sp>
              <p:nvSpPr>
                <p:cNvPr id="505" name="Freeform 59">
                  <a:extLst>
                    <a:ext uri="{FF2B5EF4-FFF2-40B4-BE49-F238E27FC236}">
                      <a16:creationId xmlns:a16="http://schemas.microsoft.com/office/drawing/2014/main" xmlns="" id="{F99E6EA0-BEA7-4725-A5F7-CC37D4AF2C49}"/>
                    </a:ext>
                  </a:extLst>
                </p:cNvPr>
                <p:cNvSpPr>
                  <a:spLocks noEditPoints="1"/>
                </p:cNvSpPr>
                <p:nvPr/>
              </p:nvSpPr>
              <p:spPr bwMode="auto">
                <a:xfrm>
                  <a:off x="12004675" y="3548063"/>
                  <a:ext cx="241300" cy="241300"/>
                </a:xfrm>
                <a:custGeom>
                  <a:avLst/>
                  <a:gdLst>
                    <a:gd name="T0" fmla="*/ 44 w 152"/>
                    <a:gd name="T1" fmla="*/ 152 h 152"/>
                    <a:gd name="T2" fmla="*/ 0 w 152"/>
                    <a:gd name="T3" fmla="*/ 110 h 152"/>
                    <a:gd name="T4" fmla="*/ 10 w 152"/>
                    <a:gd name="T5" fmla="*/ 72 h 152"/>
                    <a:gd name="T6" fmla="*/ 100 w 152"/>
                    <a:gd name="T7" fmla="*/ 0 h 152"/>
                    <a:gd name="T8" fmla="*/ 152 w 152"/>
                    <a:gd name="T9" fmla="*/ 54 h 152"/>
                    <a:gd name="T10" fmla="*/ 82 w 152"/>
                    <a:gd name="T11" fmla="*/ 142 h 152"/>
                    <a:gd name="T12" fmla="*/ 44 w 152"/>
                    <a:gd name="T13" fmla="*/ 152 h 152"/>
                    <a:gd name="T14" fmla="*/ 20 w 152"/>
                    <a:gd name="T15" fmla="*/ 104 h 152"/>
                    <a:gd name="T16" fmla="*/ 48 w 152"/>
                    <a:gd name="T17" fmla="*/ 132 h 152"/>
                    <a:gd name="T18" fmla="*/ 72 w 152"/>
                    <a:gd name="T19" fmla="*/ 126 h 152"/>
                    <a:gd name="T20" fmla="*/ 128 w 152"/>
                    <a:gd name="T21" fmla="*/ 54 h 152"/>
                    <a:gd name="T22" fmla="*/ 98 w 152"/>
                    <a:gd name="T23" fmla="*/ 24 h 152"/>
                    <a:gd name="T24" fmla="*/ 26 w 152"/>
                    <a:gd name="T25" fmla="*/ 82 h 152"/>
                    <a:gd name="T26" fmla="*/ 20 w 152"/>
                    <a:gd name="T27" fmla="*/ 10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152">
                      <a:moveTo>
                        <a:pt x="44" y="152"/>
                      </a:moveTo>
                      <a:lnTo>
                        <a:pt x="0" y="110"/>
                      </a:lnTo>
                      <a:lnTo>
                        <a:pt x="10" y="72"/>
                      </a:lnTo>
                      <a:lnTo>
                        <a:pt x="100" y="0"/>
                      </a:lnTo>
                      <a:lnTo>
                        <a:pt x="152" y="54"/>
                      </a:lnTo>
                      <a:lnTo>
                        <a:pt x="82" y="142"/>
                      </a:lnTo>
                      <a:lnTo>
                        <a:pt x="44" y="152"/>
                      </a:lnTo>
                      <a:close/>
                      <a:moveTo>
                        <a:pt x="20" y="104"/>
                      </a:moveTo>
                      <a:lnTo>
                        <a:pt x="48" y="132"/>
                      </a:lnTo>
                      <a:lnTo>
                        <a:pt x="72" y="126"/>
                      </a:lnTo>
                      <a:lnTo>
                        <a:pt x="128" y="54"/>
                      </a:lnTo>
                      <a:lnTo>
                        <a:pt x="98" y="24"/>
                      </a:lnTo>
                      <a:lnTo>
                        <a:pt x="26" y="82"/>
                      </a:lnTo>
                      <a:lnTo>
                        <a:pt x="20" y="104"/>
                      </a:lnTo>
                      <a:close/>
                    </a:path>
                  </a:pathLst>
                </a:custGeom>
                <a:solidFill>
                  <a:srgbClr val="0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EYInterstate Light" panose="02000506000000020004" pitchFamily="2" charset="0"/>
                  </a:endParaRPr>
                </a:p>
              </p:txBody>
            </p:sp>
            <p:sp>
              <p:nvSpPr>
                <p:cNvPr id="506" name="Freeform 60">
                  <a:extLst>
                    <a:ext uri="{FF2B5EF4-FFF2-40B4-BE49-F238E27FC236}">
                      <a16:creationId xmlns:a16="http://schemas.microsoft.com/office/drawing/2014/main" xmlns="" id="{61FA6325-F6A0-4ED3-94BA-5BF5CC338E67}"/>
                    </a:ext>
                  </a:extLst>
                </p:cNvPr>
                <p:cNvSpPr/>
                <p:nvPr/>
              </p:nvSpPr>
              <p:spPr bwMode="auto">
                <a:xfrm>
                  <a:off x="11226800" y="4148138"/>
                  <a:ext cx="333375" cy="333375"/>
                </a:xfrm>
                <a:custGeom>
                  <a:avLst/>
                  <a:gdLst>
                    <a:gd name="T0" fmla="*/ 14 w 210"/>
                    <a:gd name="T1" fmla="*/ 210 h 210"/>
                    <a:gd name="T2" fmla="*/ 0 w 210"/>
                    <a:gd name="T3" fmla="*/ 198 h 210"/>
                    <a:gd name="T4" fmla="*/ 196 w 210"/>
                    <a:gd name="T5" fmla="*/ 0 h 210"/>
                    <a:gd name="T6" fmla="*/ 210 w 210"/>
                    <a:gd name="T7" fmla="*/ 14 h 210"/>
                    <a:gd name="T8" fmla="*/ 14 w 210"/>
                    <a:gd name="T9" fmla="*/ 210 h 210"/>
                  </a:gdLst>
                  <a:ahLst/>
                  <a:cxnLst>
                    <a:cxn ang="0">
                      <a:pos x="T0" y="T1"/>
                    </a:cxn>
                    <a:cxn ang="0">
                      <a:pos x="T2" y="T3"/>
                    </a:cxn>
                    <a:cxn ang="0">
                      <a:pos x="T4" y="T5"/>
                    </a:cxn>
                    <a:cxn ang="0">
                      <a:pos x="T6" y="T7"/>
                    </a:cxn>
                    <a:cxn ang="0">
                      <a:pos x="T8" y="T9"/>
                    </a:cxn>
                  </a:cxnLst>
                  <a:rect l="0" t="0" r="r" b="b"/>
                  <a:pathLst>
                    <a:path w="210" h="210">
                      <a:moveTo>
                        <a:pt x="14" y="210"/>
                      </a:moveTo>
                      <a:lnTo>
                        <a:pt x="0" y="198"/>
                      </a:lnTo>
                      <a:lnTo>
                        <a:pt x="196" y="0"/>
                      </a:lnTo>
                      <a:lnTo>
                        <a:pt x="210" y="14"/>
                      </a:lnTo>
                      <a:lnTo>
                        <a:pt x="14" y="210"/>
                      </a:lnTo>
                      <a:close/>
                    </a:path>
                  </a:pathLst>
                </a:custGeom>
                <a:solidFill>
                  <a:srgbClr val="0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EYInterstate Light" panose="02000506000000020004" pitchFamily="2" charset="0"/>
                  </a:endParaRPr>
                </a:p>
              </p:txBody>
            </p:sp>
            <p:sp>
              <p:nvSpPr>
                <p:cNvPr id="507" name="Freeform 61">
                  <a:extLst>
                    <a:ext uri="{FF2B5EF4-FFF2-40B4-BE49-F238E27FC236}">
                      <a16:creationId xmlns:a16="http://schemas.microsoft.com/office/drawing/2014/main" xmlns="" id="{106C2024-0E5D-401B-BD22-D2B82C1965ED}"/>
                    </a:ext>
                  </a:extLst>
                </p:cNvPr>
                <p:cNvSpPr/>
                <p:nvPr/>
              </p:nvSpPr>
              <p:spPr bwMode="auto">
                <a:xfrm>
                  <a:off x="11271250" y="4192588"/>
                  <a:ext cx="333375" cy="333375"/>
                </a:xfrm>
                <a:custGeom>
                  <a:avLst/>
                  <a:gdLst>
                    <a:gd name="T0" fmla="*/ 12 w 210"/>
                    <a:gd name="T1" fmla="*/ 210 h 210"/>
                    <a:gd name="T2" fmla="*/ 0 w 210"/>
                    <a:gd name="T3" fmla="*/ 196 h 210"/>
                    <a:gd name="T4" fmla="*/ 196 w 210"/>
                    <a:gd name="T5" fmla="*/ 0 h 210"/>
                    <a:gd name="T6" fmla="*/ 210 w 210"/>
                    <a:gd name="T7" fmla="*/ 14 h 210"/>
                    <a:gd name="T8" fmla="*/ 12 w 210"/>
                    <a:gd name="T9" fmla="*/ 210 h 210"/>
                  </a:gdLst>
                  <a:ahLst/>
                  <a:cxnLst>
                    <a:cxn ang="0">
                      <a:pos x="T0" y="T1"/>
                    </a:cxn>
                    <a:cxn ang="0">
                      <a:pos x="T2" y="T3"/>
                    </a:cxn>
                    <a:cxn ang="0">
                      <a:pos x="T4" y="T5"/>
                    </a:cxn>
                    <a:cxn ang="0">
                      <a:pos x="T6" y="T7"/>
                    </a:cxn>
                    <a:cxn ang="0">
                      <a:pos x="T8" y="T9"/>
                    </a:cxn>
                  </a:cxnLst>
                  <a:rect l="0" t="0" r="r" b="b"/>
                  <a:pathLst>
                    <a:path w="210" h="210">
                      <a:moveTo>
                        <a:pt x="12" y="210"/>
                      </a:moveTo>
                      <a:lnTo>
                        <a:pt x="0" y="196"/>
                      </a:lnTo>
                      <a:lnTo>
                        <a:pt x="196" y="0"/>
                      </a:lnTo>
                      <a:lnTo>
                        <a:pt x="210" y="14"/>
                      </a:lnTo>
                      <a:lnTo>
                        <a:pt x="12" y="210"/>
                      </a:lnTo>
                      <a:close/>
                    </a:path>
                  </a:pathLst>
                </a:custGeom>
                <a:solidFill>
                  <a:srgbClr val="0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EYInterstate Light" panose="02000506000000020004" pitchFamily="2" charset="0"/>
                  </a:endParaRPr>
                </a:p>
              </p:txBody>
            </p:sp>
            <p:sp>
              <p:nvSpPr>
                <p:cNvPr id="508" name="Freeform 62">
                  <a:extLst>
                    <a:ext uri="{FF2B5EF4-FFF2-40B4-BE49-F238E27FC236}">
                      <a16:creationId xmlns:a16="http://schemas.microsoft.com/office/drawing/2014/main" xmlns="" id="{AD948A26-1027-402F-86F4-EDD383B1B1CA}"/>
                    </a:ext>
                  </a:extLst>
                </p:cNvPr>
                <p:cNvSpPr/>
                <p:nvPr/>
              </p:nvSpPr>
              <p:spPr bwMode="auto">
                <a:xfrm>
                  <a:off x="11315700" y="4237038"/>
                  <a:ext cx="330200" cy="333375"/>
                </a:xfrm>
                <a:custGeom>
                  <a:avLst/>
                  <a:gdLst>
                    <a:gd name="T0" fmla="*/ 12 w 208"/>
                    <a:gd name="T1" fmla="*/ 210 h 210"/>
                    <a:gd name="T2" fmla="*/ 0 w 208"/>
                    <a:gd name="T3" fmla="*/ 196 h 210"/>
                    <a:gd name="T4" fmla="*/ 196 w 208"/>
                    <a:gd name="T5" fmla="*/ 0 h 210"/>
                    <a:gd name="T6" fmla="*/ 208 w 208"/>
                    <a:gd name="T7" fmla="*/ 12 h 210"/>
                    <a:gd name="T8" fmla="*/ 12 w 208"/>
                    <a:gd name="T9" fmla="*/ 210 h 210"/>
                  </a:gdLst>
                  <a:ahLst/>
                  <a:cxnLst>
                    <a:cxn ang="0">
                      <a:pos x="T0" y="T1"/>
                    </a:cxn>
                    <a:cxn ang="0">
                      <a:pos x="T2" y="T3"/>
                    </a:cxn>
                    <a:cxn ang="0">
                      <a:pos x="T4" y="T5"/>
                    </a:cxn>
                    <a:cxn ang="0">
                      <a:pos x="T6" y="T7"/>
                    </a:cxn>
                    <a:cxn ang="0">
                      <a:pos x="T8" y="T9"/>
                    </a:cxn>
                  </a:cxnLst>
                  <a:rect l="0" t="0" r="r" b="b"/>
                  <a:pathLst>
                    <a:path w="208" h="210">
                      <a:moveTo>
                        <a:pt x="12" y="210"/>
                      </a:moveTo>
                      <a:lnTo>
                        <a:pt x="0" y="196"/>
                      </a:lnTo>
                      <a:lnTo>
                        <a:pt x="196" y="0"/>
                      </a:lnTo>
                      <a:lnTo>
                        <a:pt x="208" y="12"/>
                      </a:lnTo>
                      <a:lnTo>
                        <a:pt x="12" y="210"/>
                      </a:lnTo>
                      <a:close/>
                    </a:path>
                  </a:pathLst>
                </a:custGeom>
                <a:solidFill>
                  <a:srgbClr val="0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EYInterstate Light" panose="02000506000000020004" pitchFamily="2" charset="0"/>
                  </a:endParaRPr>
                </a:p>
              </p:txBody>
            </p:sp>
          </p:grpSp>
        </p:grpSp>
        <p:grpSp>
          <p:nvGrpSpPr>
            <p:cNvPr id="367" name="Group 366">
              <a:extLst>
                <a:ext uri="{FF2B5EF4-FFF2-40B4-BE49-F238E27FC236}">
                  <a16:creationId xmlns:a16="http://schemas.microsoft.com/office/drawing/2014/main" xmlns="" id="{B943325E-27E6-4C96-B103-985CB8CCE292}"/>
                </a:ext>
              </a:extLst>
            </p:cNvPr>
            <p:cNvGrpSpPr/>
            <p:nvPr/>
          </p:nvGrpSpPr>
          <p:grpSpPr>
            <a:xfrm>
              <a:off x="8108363" y="2591519"/>
              <a:ext cx="715645" cy="459133"/>
              <a:chOff x="6633786" y="3415509"/>
              <a:chExt cx="828027" cy="531002"/>
            </a:xfrm>
          </p:grpSpPr>
          <p:pic>
            <p:nvPicPr>
              <p:cNvPr id="496" name="Picture 495">
                <a:extLst>
                  <a:ext uri="{FF2B5EF4-FFF2-40B4-BE49-F238E27FC236}">
                    <a16:creationId xmlns:a16="http://schemas.microsoft.com/office/drawing/2014/main" xmlns="" id="{04AF4366-F06E-46C2-86A9-8532E5EE3FA9}"/>
                  </a:ext>
                </a:extLst>
              </p:cNvPr>
              <p:cNvPicPr>
                <a:picLocks noChangeAspect="1"/>
              </p:cNvPicPr>
              <p:nvPr/>
            </p:nvPicPr>
            <p:blipFill>
              <a:blip r:embed="rId16" cstate="screen">
                <a:duotone>
                  <a:prstClr val="black"/>
                  <a:srgbClr val="4F81BD">
                    <a:tint val="45000"/>
                    <a:satMod val="400000"/>
                  </a:srgbClr>
                </a:duotone>
              </a:blip>
              <a:stretch>
                <a:fillRect/>
              </a:stretch>
            </p:blipFill>
            <p:spPr>
              <a:xfrm>
                <a:off x="6913176" y="3415509"/>
                <a:ext cx="269247" cy="206743"/>
              </a:xfrm>
              <a:prstGeom prst="rect">
                <a:avLst/>
              </a:prstGeom>
            </p:spPr>
          </p:pic>
          <p:sp>
            <p:nvSpPr>
              <p:cNvPr id="497" name="TextBox 496">
                <a:extLst>
                  <a:ext uri="{FF2B5EF4-FFF2-40B4-BE49-F238E27FC236}">
                    <a16:creationId xmlns:a16="http://schemas.microsoft.com/office/drawing/2014/main" xmlns="" id="{D28C148B-F6B6-4DBC-AAF6-FD5813919DFC}"/>
                  </a:ext>
                </a:extLst>
              </p:cNvPr>
              <p:cNvSpPr txBox="1"/>
              <p:nvPr/>
            </p:nvSpPr>
            <p:spPr>
              <a:xfrm>
                <a:off x="6633786" y="3626152"/>
                <a:ext cx="828027" cy="32035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Hóa</a:t>
                </a: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đơn</a:t>
                </a: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điện</a:t>
                </a: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tử</a:t>
                </a:r>
                <a:endParaRPr kumimoji="0" lang="en-AU"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endParaRPr>
              </a:p>
            </p:txBody>
          </p:sp>
        </p:grpSp>
        <p:grpSp>
          <p:nvGrpSpPr>
            <p:cNvPr id="368" name="Group 367">
              <a:extLst>
                <a:ext uri="{FF2B5EF4-FFF2-40B4-BE49-F238E27FC236}">
                  <a16:creationId xmlns:a16="http://schemas.microsoft.com/office/drawing/2014/main" xmlns="" id="{44D3486B-415F-48BD-9706-F63FE242A14A}"/>
                </a:ext>
              </a:extLst>
            </p:cNvPr>
            <p:cNvGrpSpPr/>
            <p:nvPr/>
          </p:nvGrpSpPr>
          <p:grpSpPr>
            <a:xfrm>
              <a:off x="7912736" y="3477322"/>
              <a:ext cx="771525" cy="413329"/>
              <a:chOff x="4372327" y="4400093"/>
              <a:chExt cx="892710" cy="478299"/>
            </a:xfrm>
          </p:grpSpPr>
          <p:sp>
            <p:nvSpPr>
              <p:cNvPr id="494" name="TextBox 493">
                <a:extLst>
                  <a:ext uri="{FF2B5EF4-FFF2-40B4-BE49-F238E27FC236}">
                    <a16:creationId xmlns:a16="http://schemas.microsoft.com/office/drawing/2014/main" xmlns="" id="{73B421EB-8E29-4A0A-B28B-B6A5C4A62CD9}"/>
                  </a:ext>
                </a:extLst>
              </p:cNvPr>
              <p:cNvSpPr txBox="1"/>
              <p:nvPr/>
            </p:nvSpPr>
            <p:spPr>
              <a:xfrm>
                <a:off x="4372327" y="4557852"/>
                <a:ext cx="892710" cy="32054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Hệ</a:t>
                </a: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thống</a:t>
                </a: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chấm</a:t>
                </a: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công</a:t>
                </a: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tính</a:t>
                </a: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lương</a:t>
                </a:r>
                <a:endParaRPr kumimoji="0" lang="en-AU"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endParaRPr>
              </a:p>
            </p:txBody>
          </p:sp>
          <p:pic>
            <p:nvPicPr>
              <p:cNvPr id="495" name="Picture 494">
                <a:extLst>
                  <a:ext uri="{FF2B5EF4-FFF2-40B4-BE49-F238E27FC236}">
                    <a16:creationId xmlns:a16="http://schemas.microsoft.com/office/drawing/2014/main" xmlns="" id="{CF116C46-106A-4E02-A5FF-D63120088421}"/>
                  </a:ext>
                </a:extLst>
              </p:cNvPr>
              <p:cNvPicPr>
                <a:picLocks noChangeAspect="1"/>
              </p:cNvPicPr>
              <p:nvPr/>
            </p:nvPicPr>
            <p:blipFill>
              <a:blip r:embed="rId17" cstate="screen">
                <a:duotone>
                  <a:prstClr val="black"/>
                  <a:srgbClr val="4F81BD">
                    <a:tint val="45000"/>
                    <a:satMod val="400000"/>
                  </a:srgbClr>
                </a:duotone>
              </a:blip>
              <a:stretch>
                <a:fillRect/>
              </a:stretch>
            </p:blipFill>
            <p:spPr>
              <a:xfrm>
                <a:off x="4670909" y="4400093"/>
                <a:ext cx="295547" cy="226938"/>
              </a:xfrm>
              <a:prstGeom prst="rect">
                <a:avLst/>
              </a:prstGeom>
            </p:spPr>
          </p:pic>
        </p:grpSp>
        <p:grpSp>
          <p:nvGrpSpPr>
            <p:cNvPr id="369" name="Group 368">
              <a:extLst>
                <a:ext uri="{FF2B5EF4-FFF2-40B4-BE49-F238E27FC236}">
                  <a16:creationId xmlns:a16="http://schemas.microsoft.com/office/drawing/2014/main" xmlns="" id="{2F5551EC-D7A4-4DB4-BFF7-AD1060D35137}"/>
                </a:ext>
              </a:extLst>
            </p:cNvPr>
            <p:cNvGrpSpPr/>
            <p:nvPr/>
          </p:nvGrpSpPr>
          <p:grpSpPr>
            <a:xfrm>
              <a:off x="8665165" y="4800270"/>
              <a:ext cx="619125" cy="441967"/>
              <a:chOff x="3269379" y="1892911"/>
              <a:chExt cx="716398" cy="511641"/>
            </a:xfrm>
          </p:grpSpPr>
          <p:pic>
            <p:nvPicPr>
              <p:cNvPr id="492" name="Picture 491">
                <a:extLst>
                  <a:ext uri="{FF2B5EF4-FFF2-40B4-BE49-F238E27FC236}">
                    <a16:creationId xmlns:a16="http://schemas.microsoft.com/office/drawing/2014/main" xmlns="" id="{497AD069-BDE0-4431-88F4-900F47ADA418}"/>
                  </a:ext>
                </a:extLst>
              </p:cNvPr>
              <p:cNvPicPr>
                <a:picLocks noChangeAspect="1"/>
              </p:cNvPicPr>
              <p:nvPr/>
            </p:nvPicPr>
            <p:blipFill>
              <a:blip r:embed="rId18" cstate="screen"/>
              <a:stretch>
                <a:fillRect/>
              </a:stretch>
            </p:blipFill>
            <p:spPr>
              <a:xfrm>
                <a:off x="3474446" y="1892911"/>
                <a:ext cx="306265" cy="178061"/>
              </a:xfrm>
              <a:prstGeom prst="rect">
                <a:avLst/>
              </a:prstGeom>
            </p:spPr>
          </p:pic>
          <p:sp>
            <p:nvSpPr>
              <p:cNvPr id="493" name="Rectangle 70">
                <a:extLst>
                  <a:ext uri="{FF2B5EF4-FFF2-40B4-BE49-F238E27FC236}">
                    <a16:creationId xmlns:a16="http://schemas.microsoft.com/office/drawing/2014/main" xmlns="" id="{52F272E4-442F-4C91-A2C9-BAD59270E4A9}"/>
                  </a:ext>
                </a:extLst>
              </p:cNvPr>
              <p:cNvSpPr>
                <a:spLocks noChangeArrowheads="1"/>
              </p:cNvSpPr>
              <p:nvPr/>
            </p:nvSpPr>
            <p:spPr bwMode="auto">
              <a:xfrm>
                <a:off x="3269379" y="2083885"/>
                <a:ext cx="716398" cy="32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000000"/>
                    </a:solidFill>
                    <a:effectLst/>
                    <a:uLnTx/>
                    <a:uFillTx/>
                    <a:latin typeface="Arial" panose="020B0604020202020204"/>
                  </a:rPr>
                  <a:t>Mạng</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xã</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hội</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nội</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bộ</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quản</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trị</a:t>
                </a:r>
                <a:r>
                  <a:rPr kumimoji="0" lang="en-US" altLang="de-DE" sz="600" b="0" i="0" u="none" strike="noStrike" kern="0" cap="none" spc="0" normalizeH="0" baseline="0" noProof="0">
                    <a:ln>
                      <a:noFill/>
                    </a:ln>
                    <a:solidFill>
                      <a:srgbClr val="000000"/>
                    </a:solidFill>
                    <a:effectLst/>
                    <a:uLnTx/>
                    <a:uFillTx/>
                    <a:latin typeface="Arial" panose="020B0604020202020204"/>
                  </a:rPr>
                  <a:t> tri </a:t>
                </a:r>
                <a:r>
                  <a:rPr kumimoji="0" lang="en-US" altLang="de-DE" sz="600" b="0" i="0" u="none" strike="noStrike" kern="0" cap="none" spc="0" normalizeH="0" baseline="0" noProof="0" err="1">
                    <a:ln>
                      <a:noFill/>
                    </a:ln>
                    <a:solidFill>
                      <a:srgbClr val="000000"/>
                    </a:solidFill>
                    <a:effectLst/>
                    <a:uLnTx/>
                    <a:uFillTx/>
                    <a:latin typeface="Arial" panose="020B0604020202020204"/>
                  </a:rPr>
                  <a:t>thức</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370" name="Group 369">
              <a:extLst>
                <a:ext uri="{FF2B5EF4-FFF2-40B4-BE49-F238E27FC236}">
                  <a16:creationId xmlns:a16="http://schemas.microsoft.com/office/drawing/2014/main" xmlns="" id="{9EB7E626-FED9-4BC0-B058-B5A2EC6EEA32}"/>
                </a:ext>
              </a:extLst>
            </p:cNvPr>
            <p:cNvGrpSpPr/>
            <p:nvPr/>
          </p:nvGrpSpPr>
          <p:grpSpPr>
            <a:xfrm>
              <a:off x="8621848" y="3429553"/>
              <a:ext cx="791846" cy="472741"/>
              <a:chOff x="8113165" y="4543173"/>
              <a:chExt cx="1188468" cy="708887"/>
            </a:xfrm>
          </p:grpSpPr>
          <p:pic>
            <p:nvPicPr>
              <p:cNvPr id="490" name="Picture 489">
                <a:extLst>
                  <a:ext uri="{FF2B5EF4-FFF2-40B4-BE49-F238E27FC236}">
                    <a16:creationId xmlns:a16="http://schemas.microsoft.com/office/drawing/2014/main" xmlns="" id="{CBF91ED0-4C4D-4785-9147-4EBBB3CA8950}"/>
                  </a:ext>
                </a:extLst>
              </p:cNvPr>
              <p:cNvPicPr>
                <a:picLocks noChangeAspect="1"/>
              </p:cNvPicPr>
              <p:nvPr/>
            </p:nvPicPr>
            <p:blipFill>
              <a:blip r:embed="rId5" cstate="screen"/>
              <a:stretch>
                <a:fillRect/>
              </a:stretch>
            </p:blipFill>
            <p:spPr>
              <a:xfrm>
                <a:off x="8561547" y="4543173"/>
                <a:ext cx="291704" cy="291704"/>
              </a:xfrm>
              <a:prstGeom prst="rect">
                <a:avLst/>
              </a:prstGeom>
            </p:spPr>
          </p:pic>
          <p:sp>
            <p:nvSpPr>
              <p:cNvPr id="491" name="Rectangle 70">
                <a:extLst>
                  <a:ext uri="{FF2B5EF4-FFF2-40B4-BE49-F238E27FC236}">
                    <a16:creationId xmlns:a16="http://schemas.microsoft.com/office/drawing/2014/main" xmlns="" id="{AC6F788B-28A5-4625-8B04-99C095E5CBC3}"/>
                  </a:ext>
                </a:extLst>
              </p:cNvPr>
              <p:cNvSpPr>
                <a:spLocks noChangeArrowheads="1"/>
              </p:cNvSpPr>
              <p:nvPr/>
            </p:nvSpPr>
            <p:spPr bwMode="auto">
              <a:xfrm>
                <a:off x="8113165" y="4836692"/>
                <a:ext cx="1188468" cy="41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000000"/>
                    </a:solidFill>
                    <a:effectLst/>
                    <a:uLnTx/>
                    <a:uFillTx/>
                    <a:latin typeface="Arial" panose="020B0604020202020204"/>
                  </a:rPr>
                  <a:t>Quản</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trị</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công</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việc</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quản</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trị</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dự</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án</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cộng</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tác</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làm</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việc</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371" name="Group 370">
              <a:extLst>
                <a:ext uri="{FF2B5EF4-FFF2-40B4-BE49-F238E27FC236}">
                  <a16:creationId xmlns:a16="http://schemas.microsoft.com/office/drawing/2014/main" xmlns="" id="{9B75A882-6989-46A3-88B9-078525F5CCB3}"/>
                </a:ext>
              </a:extLst>
            </p:cNvPr>
            <p:cNvGrpSpPr/>
            <p:nvPr/>
          </p:nvGrpSpPr>
          <p:grpSpPr>
            <a:xfrm>
              <a:off x="8649420" y="4117559"/>
              <a:ext cx="704217" cy="377112"/>
              <a:chOff x="3099940" y="1950232"/>
              <a:chExt cx="1066900" cy="571384"/>
            </a:xfrm>
          </p:grpSpPr>
          <p:pic>
            <p:nvPicPr>
              <p:cNvPr id="488" name="Picture 487">
                <a:extLst>
                  <a:ext uri="{FF2B5EF4-FFF2-40B4-BE49-F238E27FC236}">
                    <a16:creationId xmlns:a16="http://schemas.microsoft.com/office/drawing/2014/main" xmlns="" id="{55A62A11-E85C-48FD-9796-D14CDEECCCBC}"/>
                  </a:ext>
                </a:extLst>
              </p:cNvPr>
              <p:cNvPicPr>
                <a:picLocks noChangeAspect="1"/>
              </p:cNvPicPr>
              <p:nvPr/>
            </p:nvPicPr>
            <p:blipFill>
              <a:blip r:embed="rId7" cstate="screen"/>
              <a:stretch>
                <a:fillRect/>
              </a:stretch>
            </p:blipFill>
            <p:spPr>
              <a:xfrm>
                <a:off x="3498586" y="1950232"/>
                <a:ext cx="275027" cy="275027"/>
              </a:xfrm>
              <a:prstGeom prst="rect">
                <a:avLst/>
              </a:prstGeom>
            </p:spPr>
          </p:pic>
          <p:sp>
            <p:nvSpPr>
              <p:cNvPr id="489" name="Rectangle 70">
                <a:extLst>
                  <a:ext uri="{FF2B5EF4-FFF2-40B4-BE49-F238E27FC236}">
                    <a16:creationId xmlns:a16="http://schemas.microsoft.com/office/drawing/2014/main" xmlns="" id="{84C0C225-DFCC-4629-AD0B-EA033B037E04}"/>
                  </a:ext>
                </a:extLst>
              </p:cNvPr>
              <p:cNvSpPr>
                <a:spLocks noChangeArrowheads="1"/>
              </p:cNvSpPr>
              <p:nvPr/>
            </p:nvSpPr>
            <p:spPr bwMode="auto">
              <a:xfrm>
                <a:off x="3099940" y="2241818"/>
                <a:ext cx="1066900" cy="27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a:ln>
                      <a:noFill/>
                    </a:ln>
                    <a:solidFill>
                      <a:srgbClr val="000000"/>
                    </a:solidFill>
                    <a:effectLst/>
                    <a:uLnTx/>
                    <a:uFillTx/>
                    <a:latin typeface="Arial" panose="020B0604020202020204"/>
                  </a:rPr>
                  <a:t>Pm </a:t>
                </a:r>
                <a:r>
                  <a:rPr kumimoji="0" lang="en-US" altLang="de-DE" sz="600" b="0" i="0" u="none" strike="noStrike" kern="0" cap="none" spc="0" normalizeH="0" baseline="0" noProof="0" err="1">
                    <a:ln>
                      <a:noFill/>
                    </a:ln>
                    <a:solidFill>
                      <a:srgbClr val="000000"/>
                    </a:solidFill>
                    <a:effectLst/>
                    <a:uLnTx/>
                    <a:uFillTx/>
                    <a:latin typeface="Arial" panose="020B0604020202020204"/>
                  </a:rPr>
                  <a:t>hội</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nghị</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trực</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tuyến</a:t>
                </a:r>
                <a:r>
                  <a:rPr kumimoji="0" lang="en-US" altLang="de-DE" sz="600" b="0" i="0" u="none" strike="noStrike" kern="0" cap="none" spc="0" normalizeH="0" baseline="0" noProof="0">
                    <a:ln>
                      <a:noFill/>
                    </a:ln>
                    <a:solidFill>
                      <a:srgbClr val="000000"/>
                    </a:solidFill>
                    <a:effectLst/>
                    <a:uLnTx/>
                    <a:uFillTx/>
                    <a:latin typeface="Arial" panose="020B0604020202020204"/>
                  </a:rPr>
                  <a:t>, E-Office</a:t>
                </a:r>
              </a:p>
            </p:txBody>
          </p:sp>
        </p:grpSp>
        <p:grpSp>
          <p:nvGrpSpPr>
            <p:cNvPr id="372" name="Group 371">
              <a:extLst>
                <a:ext uri="{FF2B5EF4-FFF2-40B4-BE49-F238E27FC236}">
                  <a16:creationId xmlns:a16="http://schemas.microsoft.com/office/drawing/2014/main" xmlns="" id="{60ACEB0F-D1C6-4ACA-B5A3-0496EFD69C4F}"/>
                </a:ext>
              </a:extLst>
            </p:cNvPr>
            <p:cNvGrpSpPr/>
            <p:nvPr/>
          </p:nvGrpSpPr>
          <p:grpSpPr>
            <a:xfrm>
              <a:off x="6160861" y="2864965"/>
              <a:ext cx="912496" cy="363613"/>
              <a:chOff x="5498970" y="4199661"/>
              <a:chExt cx="1055946" cy="420963"/>
            </a:xfrm>
          </p:grpSpPr>
          <p:sp>
            <p:nvSpPr>
              <p:cNvPr id="486" name="object 7">
                <a:extLst>
                  <a:ext uri="{FF2B5EF4-FFF2-40B4-BE49-F238E27FC236}">
                    <a16:creationId xmlns:a16="http://schemas.microsoft.com/office/drawing/2014/main" xmlns="" id="{B6829561-EFDD-4BC3-83B7-34B2A8E9B671}"/>
                  </a:ext>
                </a:extLst>
              </p:cNvPr>
              <p:cNvSpPr/>
              <p:nvPr/>
            </p:nvSpPr>
            <p:spPr>
              <a:xfrm>
                <a:off x="5860005" y="4199661"/>
                <a:ext cx="333876" cy="271589"/>
              </a:xfrm>
              <a:prstGeom prst="rect">
                <a:avLst/>
              </a:prstGeom>
              <a:blipFill>
                <a:blip r:embed="rId15" cstate="screen">
                  <a:duotone>
                    <a:prstClr val="black"/>
                    <a:srgbClr val="4F81BD">
                      <a:tint val="45000"/>
                      <a:satMod val="400000"/>
                    </a:srgbClr>
                  </a:duotone>
                </a:blip>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prstClr val="black"/>
                  </a:solidFill>
                  <a:effectLst/>
                  <a:uLnTx/>
                  <a:uFillTx/>
                  <a:cs typeface="Calibri" panose="020F0502020204030204" pitchFamily="34" charset="0"/>
                </a:endParaRPr>
              </a:p>
            </p:txBody>
          </p:sp>
          <p:sp>
            <p:nvSpPr>
              <p:cNvPr id="487" name="TextBox 486">
                <a:extLst>
                  <a:ext uri="{FF2B5EF4-FFF2-40B4-BE49-F238E27FC236}">
                    <a16:creationId xmlns:a16="http://schemas.microsoft.com/office/drawing/2014/main" xmlns="" id="{134B360A-EED6-4B02-8204-5A60981ABA9F}"/>
                  </a:ext>
                </a:extLst>
              </p:cNvPr>
              <p:cNvSpPr txBox="1"/>
              <p:nvPr/>
            </p:nvSpPr>
            <p:spPr>
              <a:xfrm>
                <a:off x="5498970" y="4406832"/>
                <a:ext cx="1055946" cy="21379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Hệ</a:t>
                </a:r>
                <a:r>
                  <a:rPr kumimoji="0" lang="en-AU"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AU"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thống</a:t>
                </a:r>
                <a:r>
                  <a:rPr kumimoji="0" lang="en-AU"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 </a:t>
                </a:r>
                <a:r>
                  <a:rPr kumimoji="0" lang="en-AU" sz="600" b="0" i="0" u="none" strike="noStrike" kern="0" cap="none" spc="0" normalizeH="0" baseline="0" noProof="0" err="1">
                    <a:ln>
                      <a:noFill/>
                    </a:ln>
                    <a:solidFill>
                      <a:srgbClr val="000000"/>
                    </a:solidFill>
                    <a:effectLst/>
                    <a:uLnTx/>
                    <a:uFillTx/>
                    <a:latin typeface="Arial" panose="020B0604020202020204"/>
                    <a:cs typeface="Calibri" panose="020F0502020204030204" pitchFamily="34" charset="0"/>
                  </a:rPr>
                  <a:t>mạng</a:t>
                </a:r>
                <a:endParaRPr kumimoji="0" lang="en-AU"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endParaRPr>
              </a:p>
            </p:txBody>
          </p:sp>
        </p:grpSp>
        <p:grpSp>
          <p:nvGrpSpPr>
            <p:cNvPr id="373" name="Group 372">
              <a:extLst>
                <a:ext uri="{FF2B5EF4-FFF2-40B4-BE49-F238E27FC236}">
                  <a16:creationId xmlns:a16="http://schemas.microsoft.com/office/drawing/2014/main" xmlns="" id="{0AE8596F-E5A2-4462-97D0-195C147048C9}"/>
                </a:ext>
              </a:extLst>
            </p:cNvPr>
            <p:cNvGrpSpPr/>
            <p:nvPr/>
          </p:nvGrpSpPr>
          <p:grpSpPr>
            <a:xfrm>
              <a:off x="7431799" y="2673828"/>
              <a:ext cx="639446" cy="376276"/>
              <a:chOff x="5946097" y="4748052"/>
              <a:chExt cx="739973" cy="435520"/>
            </a:xfrm>
          </p:grpSpPr>
          <p:pic>
            <p:nvPicPr>
              <p:cNvPr id="484" name="Picture 483">
                <a:extLst>
                  <a:ext uri="{FF2B5EF4-FFF2-40B4-BE49-F238E27FC236}">
                    <a16:creationId xmlns:a16="http://schemas.microsoft.com/office/drawing/2014/main" xmlns="" id="{7F4949D3-FDB1-4A06-9664-84AE7BA594CA}"/>
                  </a:ext>
                </a:extLst>
              </p:cNvPr>
              <p:cNvPicPr>
                <a:picLocks noChangeAspect="1"/>
              </p:cNvPicPr>
              <p:nvPr/>
            </p:nvPicPr>
            <p:blipFill>
              <a:blip r:embed="rId13" cstate="screen"/>
              <a:stretch>
                <a:fillRect/>
              </a:stretch>
            </p:blipFill>
            <p:spPr>
              <a:xfrm>
                <a:off x="6213863" y="4748052"/>
                <a:ext cx="211532" cy="211532"/>
              </a:xfrm>
              <a:prstGeom prst="rect">
                <a:avLst/>
              </a:prstGeom>
            </p:spPr>
          </p:pic>
          <p:sp>
            <p:nvSpPr>
              <p:cNvPr id="485" name="Rectangle 70">
                <a:extLst>
                  <a:ext uri="{FF2B5EF4-FFF2-40B4-BE49-F238E27FC236}">
                    <a16:creationId xmlns:a16="http://schemas.microsoft.com/office/drawing/2014/main" xmlns="" id="{3208573D-C2A5-44F4-AAA3-47124DAA5966}"/>
                  </a:ext>
                </a:extLst>
              </p:cNvPr>
              <p:cNvSpPr>
                <a:spLocks noChangeArrowheads="1"/>
              </p:cNvSpPr>
              <p:nvPr/>
            </p:nvSpPr>
            <p:spPr bwMode="auto">
              <a:xfrm>
                <a:off x="5946097" y="4969830"/>
                <a:ext cx="739973" cy="213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000000"/>
                    </a:solidFill>
                    <a:effectLst/>
                    <a:uLnTx/>
                    <a:uFillTx/>
                    <a:latin typeface="Arial" panose="020B0604020202020204"/>
                  </a:rPr>
                  <a:t>Chữ</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ký</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số</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chứng</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thư</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số</a:t>
                </a:r>
                <a:endParaRPr kumimoji="0" lang="en-US" altLang="de-DE" sz="600" b="0" i="0" u="none" strike="noStrike" kern="0" cap="none" spc="0" normalizeH="0" baseline="0" noProof="0">
                  <a:ln>
                    <a:noFill/>
                  </a:ln>
                  <a:solidFill>
                    <a:srgbClr val="000000"/>
                  </a:solidFill>
                  <a:effectLst/>
                  <a:uLnTx/>
                  <a:uFillTx/>
                  <a:latin typeface="Arial" panose="020B0604020202020204"/>
                </a:endParaRPr>
              </a:p>
            </p:txBody>
          </p:sp>
        </p:grpSp>
        <p:grpSp>
          <p:nvGrpSpPr>
            <p:cNvPr id="374" name="Group 373">
              <a:extLst>
                <a:ext uri="{FF2B5EF4-FFF2-40B4-BE49-F238E27FC236}">
                  <a16:creationId xmlns:a16="http://schemas.microsoft.com/office/drawing/2014/main" xmlns="" id="{D9CDF80B-A1DB-4853-B227-74F2C3803F86}"/>
                </a:ext>
              </a:extLst>
            </p:cNvPr>
            <p:cNvGrpSpPr/>
            <p:nvPr/>
          </p:nvGrpSpPr>
          <p:grpSpPr>
            <a:xfrm>
              <a:off x="6355096" y="3470673"/>
              <a:ext cx="367089" cy="369982"/>
              <a:chOff x="3114607" y="6399054"/>
              <a:chExt cx="293968" cy="327323"/>
            </a:xfrm>
          </p:grpSpPr>
          <p:sp>
            <p:nvSpPr>
              <p:cNvPr id="441" name="Rectangle 64">
                <a:extLst>
                  <a:ext uri="{FF2B5EF4-FFF2-40B4-BE49-F238E27FC236}">
                    <a16:creationId xmlns:a16="http://schemas.microsoft.com/office/drawing/2014/main" xmlns="" id="{AB52B26B-F7F4-4F91-9180-37B2439DD243}"/>
                  </a:ext>
                </a:extLst>
              </p:cNvPr>
              <p:cNvSpPr/>
              <p:nvPr/>
            </p:nvSpPr>
            <p:spPr>
              <a:xfrm>
                <a:off x="3114607" y="6644690"/>
                <a:ext cx="293968" cy="81687"/>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rPr>
                  <a:t>Tường</a:t>
                </a:r>
                <a:r>
                  <a:rPr kumimoji="0" lang="en-US" sz="600" b="0" i="0" u="none" strike="noStrike" kern="0" cap="none" spc="0" normalizeH="0" baseline="0" noProof="0">
                    <a:ln>
                      <a:noFill/>
                    </a:ln>
                    <a:solidFill>
                      <a:srgbClr val="000000"/>
                    </a:solidFill>
                    <a:effectLst/>
                    <a:uLnTx/>
                    <a:uFillTx/>
                    <a:latin typeface="Arial" panose="020B0604020202020204"/>
                  </a:rPr>
                  <a:t> </a:t>
                </a:r>
                <a:r>
                  <a:rPr kumimoji="0" lang="en-US" sz="600" b="0" i="0" u="none" strike="noStrike" kern="0" cap="none" spc="0" normalizeH="0" baseline="0" noProof="0" err="1">
                    <a:ln>
                      <a:noFill/>
                    </a:ln>
                    <a:solidFill>
                      <a:srgbClr val="000000"/>
                    </a:solidFill>
                    <a:effectLst/>
                    <a:uLnTx/>
                    <a:uFillTx/>
                    <a:latin typeface="Arial" panose="020B0604020202020204"/>
                  </a:rPr>
                  <a:t>lửa</a:t>
                </a:r>
                <a:endParaRPr kumimoji="0" lang="en-US" sz="600" b="0" i="0" u="none" strike="noStrike" kern="0" cap="none" spc="0" normalizeH="0" baseline="0" noProof="0">
                  <a:ln>
                    <a:noFill/>
                  </a:ln>
                  <a:solidFill>
                    <a:srgbClr val="000000"/>
                  </a:solidFill>
                  <a:effectLst/>
                  <a:uLnTx/>
                  <a:uFillTx/>
                  <a:latin typeface="Arial" panose="020B0604020202020204"/>
                </a:endParaRPr>
              </a:p>
            </p:txBody>
          </p:sp>
          <p:grpSp>
            <p:nvGrpSpPr>
              <p:cNvPr id="442" name="Group 441">
                <a:extLst>
                  <a:ext uri="{FF2B5EF4-FFF2-40B4-BE49-F238E27FC236}">
                    <a16:creationId xmlns:a16="http://schemas.microsoft.com/office/drawing/2014/main" xmlns="" id="{71CA29C1-9C08-4885-A5FD-A0E6A21601F3}"/>
                  </a:ext>
                </a:extLst>
              </p:cNvPr>
              <p:cNvGrpSpPr/>
              <p:nvPr/>
            </p:nvGrpSpPr>
            <p:grpSpPr>
              <a:xfrm>
                <a:off x="3156840" y="6399054"/>
                <a:ext cx="245361" cy="221567"/>
                <a:chOff x="6368368" y="4312348"/>
                <a:chExt cx="648528" cy="585638"/>
              </a:xfrm>
              <a:solidFill>
                <a:srgbClr val="000000"/>
              </a:solidFill>
            </p:grpSpPr>
            <p:grpSp>
              <p:nvGrpSpPr>
                <p:cNvPr id="443" name="Group 442">
                  <a:extLst>
                    <a:ext uri="{FF2B5EF4-FFF2-40B4-BE49-F238E27FC236}">
                      <a16:creationId xmlns:a16="http://schemas.microsoft.com/office/drawing/2014/main" xmlns="" id="{A054B1FE-1156-49C9-B901-795DFE274FF9}"/>
                    </a:ext>
                  </a:extLst>
                </p:cNvPr>
                <p:cNvGrpSpPr/>
                <p:nvPr/>
              </p:nvGrpSpPr>
              <p:grpSpPr>
                <a:xfrm>
                  <a:off x="6368368" y="4312348"/>
                  <a:ext cx="628650" cy="585638"/>
                  <a:chOff x="-1161375" y="3799152"/>
                  <a:chExt cx="628650" cy="585638"/>
                </a:xfrm>
                <a:grpFill/>
              </p:grpSpPr>
              <p:sp>
                <p:nvSpPr>
                  <p:cNvPr id="459" name="Freeform 44">
                    <a:extLst>
                      <a:ext uri="{FF2B5EF4-FFF2-40B4-BE49-F238E27FC236}">
                        <a16:creationId xmlns:a16="http://schemas.microsoft.com/office/drawing/2014/main" xmlns="" id="{657DC954-4F98-4E38-A134-785218AC6161}"/>
                      </a:ext>
                    </a:extLst>
                  </p:cNvPr>
                  <p:cNvSpPr>
                    <a:spLocks noEditPoints="1"/>
                  </p:cNvSpPr>
                  <p:nvPr/>
                </p:nvSpPr>
                <p:spPr bwMode="auto">
                  <a:xfrm>
                    <a:off x="-1161375" y="3799152"/>
                    <a:ext cx="628650" cy="418549"/>
                  </a:xfrm>
                  <a:custGeom>
                    <a:avLst/>
                    <a:gdLst>
                      <a:gd name="T0" fmla="*/ 760 w 760"/>
                      <a:gd name="T1" fmla="*/ 506 h 506"/>
                      <a:gd name="T2" fmla="*/ 0 w 760"/>
                      <a:gd name="T3" fmla="*/ 506 h 506"/>
                      <a:gd name="T4" fmla="*/ 0 w 760"/>
                      <a:gd name="T5" fmla="*/ 44 h 506"/>
                      <a:gd name="T6" fmla="*/ 0 w 760"/>
                      <a:gd name="T7" fmla="*/ 44 h 506"/>
                      <a:gd name="T8" fmla="*/ 0 w 760"/>
                      <a:gd name="T9" fmla="*/ 36 h 506"/>
                      <a:gd name="T10" fmla="*/ 4 w 760"/>
                      <a:gd name="T11" fmla="*/ 28 h 506"/>
                      <a:gd name="T12" fmla="*/ 8 w 760"/>
                      <a:gd name="T13" fmla="*/ 20 h 506"/>
                      <a:gd name="T14" fmla="*/ 14 w 760"/>
                      <a:gd name="T15" fmla="*/ 12 h 506"/>
                      <a:gd name="T16" fmla="*/ 20 w 760"/>
                      <a:gd name="T17" fmla="*/ 8 h 506"/>
                      <a:gd name="T18" fmla="*/ 28 w 760"/>
                      <a:gd name="T19" fmla="*/ 4 h 506"/>
                      <a:gd name="T20" fmla="*/ 36 w 760"/>
                      <a:gd name="T21" fmla="*/ 0 h 506"/>
                      <a:gd name="T22" fmla="*/ 46 w 760"/>
                      <a:gd name="T23" fmla="*/ 0 h 506"/>
                      <a:gd name="T24" fmla="*/ 716 w 760"/>
                      <a:gd name="T25" fmla="*/ 0 h 506"/>
                      <a:gd name="T26" fmla="*/ 716 w 760"/>
                      <a:gd name="T27" fmla="*/ 0 h 506"/>
                      <a:gd name="T28" fmla="*/ 724 w 760"/>
                      <a:gd name="T29" fmla="*/ 0 h 506"/>
                      <a:gd name="T30" fmla="*/ 734 w 760"/>
                      <a:gd name="T31" fmla="*/ 4 h 506"/>
                      <a:gd name="T32" fmla="*/ 740 w 760"/>
                      <a:gd name="T33" fmla="*/ 8 h 506"/>
                      <a:gd name="T34" fmla="*/ 748 w 760"/>
                      <a:gd name="T35" fmla="*/ 12 h 506"/>
                      <a:gd name="T36" fmla="*/ 754 w 760"/>
                      <a:gd name="T37" fmla="*/ 20 h 506"/>
                      <a:gd name="T38" fmla="*/ 758 w 760"/>
                      <a:gd name="T39" fmla="*/ 28 h 506"/>
                      <a:gd name="T40" fmla="*/ 760 w 760"/>
                      <a:gd name="T41" fmla="*/ 36 h 506"/>
                      <a:gd name="T42" fmla="*/ 760 w 760"/>
                      <a:gd name="T43" fmla="*/ 44 h 506"/>
                      <a:gd name="T44" fmla="*/ 760 w 760"/>
                      <a:gd name="T45" fmla="*/ 506 h 506"/>
                      <a:gd name="T46" fmla="*/ 18 w 760"/>
                      <a:gd name="T47" fmla="*/ 488 h 506"/>
                      <a:gd name="T48" fmla="*/ 742 w 760"/>
                      <a:gd name="T49" fmla="*/ 488 h 506"/>
                      <a:gd name="T50" fmla="*/ 742 w 760"/>
                      <a:gd name="T51" fmla="*/ 44 h 506"/>
                      <a:gd name="T52" fmla="*/ 742 w 760"/>
                      <a:gd name="T53" fmla="*/ 44 h 506"/>
                      <a:gd name="T54" fmla="*/ 740 w 760"/>
                      <a:gd name="T55" fmla="*/ 34 h 506"/>
                      <a:gd name="T56" fmla="*/ 734 w 760"/>
                      <a:gd name="T57" fmla="*/ 26 h 506"/>
                      <a:gd name="T58" fmla="*/ 726 w 760"/>
                      <a:gd name="T59" fmla="*/ 20 h 506"/>
                      <a:gd name="T60" fmla="*/ 716 w 760"/>
                      <a:gd name="T61" fmla="*/ 18 h 506"/>
                      <a:gd name="T62" fmla="*/ 46 w 760"/>
                      <a:gd name="T63" fmla="*/ 18 h 506"/>
                      <a:gd name="T64" fmla="*/ 46 w 760"/>
                      <a:gd name="T65" fmla="*/ 18 h 506"/>
                      <a:gd name="T66" fmla="*/ 34 w 760"/>
                      <a:gd name="T67" fmla="*/ 20 h 506"/>
                      <a:gd name="T68" fmla="*/ 26 w 760"/>
                      <a:gd name="T69" fmla="*/ 26 h 506"/>
                      <a:gd name="T70" fmla="*/ 20 w 760"/>
                      <a:gd name="T71" fmla="*/ 34 h 506"/>
                      <a:gd name="T72" fmla="*/ 18 w 760"/>
                      <a:gd name="T73" fmla="*/ 44 h 506"/>
                      <a:gd name="T74" fmla="*/ 18 w 760"/>
                      <a:gd name="T75" fmla="*/ 488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60" h="506">
                        <a:moveTo>
                          <a:pt x="760" y="506"/>
                        </a:moveTo>
                        <a:lnTo>
                          <a:pt x="0" y="506"/>
                        </a:lnTo>
                        <a:lnTo>
                          <a:pt x="0" y="44"/>
                        </a:lnTo>
                        <a:lnTo>
                          <a:pt x="0" y="44"/>
                        </a:lnTo>
                        <a:lnTo>
                          <a:pt x="0" y="36"/>
                        </a:lnTo>
                        <a:lnTo>
                          <a:pt x="4" y="28"/>
                        </a:lnTo>
                        <a:lnTo>
                          <a:pt x="8" y="20"/>
                        </a:lnTo>
                        <a:lnTo>
                          <a:pt x="14" y="12"/>
                        </a:lnTo>
                        <a:lnTo>
                          <a:pt x="20" y="8"/>
                        </a:lnTo>
                        <a:lnTo>
                          <a:pt x="28" y="4"/>
                        </a:lnTo>
                        <a:lnTo>
                          <a:pt x="36" y="0"/>
                        </a:lnTo>
                        <a:lnTo>
                          <a:pt x="46" y="0"/>
                        </a:lnTo>
                        <a:lnTo>
                          <a:pt x="716" y="0"/>
                        </a:lnTo>
                        <a:lnTo>
                          <a:pt x="716" y="0"/>
                        </a:lnTo>
                        <a:lnTo>
                          <a:pt x="724" y="0"/>
                        </a:lnTo>
                        <a:lnTo>
                          <a:pt x="734" y="4"/>
                        </a:lnTo>
                        <a:lnTo>
                          <a:pt x="740" y="8"/>
                        </a:lnTo>
                        <a:lnTo>
                          <a:pt x="748" y="12"/>
                        </a:lnTo>
                        <a:lnTo>
                          <a:pt x="754" y="20"/>
                        </a:lnTo>
                        <a:lnTo>
                          <a:pt x="758" y="28"/>
                        </a:lnTo>
                        <a:lnTo>
                          <a:pt x="760" y="36"/>
                        </a:lnTo>
                        <a:lnTo>
                          <a:pt x="760" y="44"/>
                        </a:lnTo>
                        <a:lnTo>
                          <a:pt x="760" y="506"/>
                        </a:lnTo>
                        <a:close/>
                        <a:moveTo>
                          <a:pt x="18" y="488"/>
                        </a:moveTo>
                        <a:lnTo>
                          <a:pt x="742" y="488"/>
                        </a:lnTo>
                        <a:lnTo>
                          <a:pt x="742" y="44"/>
                        </a:lnTo>
                        <a:lnTo>
                          <a:pt x="742" y="44"/>
                        </a:lnTo>
                        <a:lnTo>
                          <a:pt x="740" y="34"/>
                        </a:lnTo>
                        <a:lnTo>
                          <a:pt x="734" y="26"/>
                        </a:lnTo>
                        <a:lnTo>
                          <a:pt x="726" y="20"/>
                        </a:lnTo>
                        <a:lnTo>
                          <a:pt x="716" y="18"/>
                        </a:lnTo>
                        <a:lnTo>
                          <a:pt x="46" y="18"/>
                        </a:lnTo>
                        <a:lnTo>
                          <a:pt x="46" y="18"/>
                        </a:lnTo>
                        <a:lnTo>
                          <a:pt x="34" y="20"/>
                        </a:lnTo>
                        <a:lnTo>
                          <a:pt x="26" y="26"/>
                        </a:lnTo>
                        <a:lnTo>
                          <a:pt x="20" y="34"/>
                        </a:lnTo>
                        <a:lnTo>
                          <a:pt x="18" y="44"/>
                        </a:lnTo>
                        <a:lnTo>
                          <a:pt x="18" y="488"/>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60" name="Freeform 45">
                    <a:extLst>
                      <a:ext uri="{FF2B5EF4-FFF2-40B4-BE49-F238E27FC236}">
                        <a16:creationId xmlns:a16="http://schemas.microsoft.com/office/drawing/2014/main" xmlns="" id="{74CBFB41-7D54-4EDC-957D-6D1A18B0276B}"/>
                      </a:ext>
                    </a:extLst>
                  </p:cNvPr>
                  <p:cNvSpPr>
                    <a:spLocks noEditPoints="1"/>
                  </p:cNvSpPr>
                  <p:nvPr/>
                </p:nvSpPr>
                <p:spPr bwMode="auto">
                  <a:xfrm>
                    <a:off x="-1161375" y="4202812"/>
                    <a:ext cx="628650" cy="95952"/>
                  </a:xfrm>
                  <a:custGeom>
                    <a:avLst/>
                    <a:gdLst>
                      <a:gd name="T0" fmla="*/ 734 w 760"/>
                      <a:gd name="T1" fmla="*/ 116 h 116"/>
                      <a:gd name="T2" fmla="*/ 28 w 760"/>
                      <a:gd name="T3" fmla="*/ 116 h 116"/>
                      <a:gd name="T4" fmla="*/ 28 w 760"/>
                      <a:gd name="T5" fmla="*/ 116 h 116"/>
                      <a:gd name="T6" fmla="*/ 16 w 760"/>
                      <a:gd name="T7" fmla="*/ 114 h 116"/>
                      <a:gd name="T8" fmla="*/ 8 w 760"/>
                      <a:gd name="T9" fmla="*/ 108 h 116"/>
                      <a:gd name="T10" fmla="*/ 2 w 760"/>
                      <a:gd name="T11" fmla="*/ 98 h 116"/>
                      <a:gd name="T12" fmla="*/ 0 w 760"/>
                      <a:gd name="T13" fmla="*/ 88 h 116"/>
                      <a:gd name="T14" fmla="*/ 0 w 760"/>
                      <a:gd name="T15" fmla="*/ 0 h 116"/>
                      <a:gd name="T16" fmla="*/ 760 w 760"/>
                      <a:gd name="T17" fmla="*/ 0 h 116"/>
                      <a:gd name="T18" fmla="*/ 760 w 760"/>
                      <a:gd name="T19" fmla="*/ 88 h 116"/>
                      <a:gd name="T20" fmla="*/ 760 w 760"/>
                      <a:gd name="T21" fmla="*/ 88 h 116"/>
                      <a:gd name="T22" fmla="*/ 758 w 760"/>
                      <a:gd name="T23" fmla="*/ 98 h 116"/>
                      <a:gd name="T24" fmla="*/ 752 w 760"/>
                      <a:gd name="T25" fmla="*/ 108 h 116"/>
                      <a:gd name="T26" fmla="*/ 744 w 760"/>
                      <a:gd name="T27" fmla="*/ 114 h 116"/>
                      <a:gd name="T28" fmla="*/ 734 w 760"/>
                      <a:gd name="T29" fmla="*/ 116 h 116"/>
                      <a:gd name="T30" fmla="*/ 734 w 760"/>
                      <a:gd name="T31" fmla="*/ 116 h 116"/>
                      <a:gd name="T32" fmla="*/ 18 w 760"/>
                      <a:gd name="T33" fmla="*/ 18 h 116"/>
                      <a:gd name="T34" fmla="*/ 18 w 760"/>
                      <a:gd name="T35" fmla="*/ 88 h 116"/>
                      <a:gd name="T36" fmla="*/ 18 w 760"/>
                      <a:gd name="T37" fmla="*/ 88 h 116"/>
                      <a:gd name="T38" fmla="*/ 18 w 760"/>
                      <a:gd name="T39" fmla="*/ 92 h 116"/>
                      <a:gd name="T40" fmla="*/ 20 w 760"/>
                      <a:gd name="T41" fmla="*/ 94 h 116"/>
                      <a:gd name="T42" fmla="*/ 24 w 760"/>
                      <a:gd name="T43" fmla="*/ 96 h 116"/>
                      <a:gd name="T44" fmla="*/ 28 w 760"/>
                      <a:gd name="T45" fmla="*/ 98 h 116"/>
                      <a:gd name="T46" fmla="*/ 734 w 760"/>
                      <a:gd name="T47" fmla="*/ 98 h 116"/>
                      <a:gd name="T48" fmla="*/ 734 w 760"/>
                      <a:gd name="T49" fmla="*/ 98 h 116"/>
                      <a:gd name="T50" fmla="*/ 738 w 760"/>
                      <a:gd name="T51" fmla="*/ 96 h 116"/>
                      <a:gd name="T52" fmla="*/ 740 w 760"/>
                      <a:gd name="T53" fmla="*/ 94 h 116"/>
                      <a:gd name="T54" fmla="*/ 742 w 760"/>
                      <a:gd name="T55" fmla="*/ 92 h 116"/>
                      <a:gd name="T56" fmla="*/ 742 w 760"/>
                      <a:gd name="T57" fmla="*/ 88 h 116"/>
                      <a:gd name="T58" fmla="*/ 742 w 760"/>
                      <a:gd name="T59" fmla="*/ 18 h 116"/>
                      <a:gd name="T60" fmla="*/ 18 w 760"/>
                      <a:gd name="T61" fmla="*/ 1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0" h="116">
                        <a:moveTo>
                          <a:pt x="734" y="116"/>
                        </a:moveTo>
                        <a:lnTo>
                          <a:pt x="28" y="116"/>
                        </a:lnTo>
                        <a:lnTo>
                          <a:pt x="28" y="116"/>
                        </a:lnTo>
                        <a:lnTo>
                          <a:pt x="16" y="114"/>
                        </a:lnTo>
                        <a:lnTo>
                          <a:pt x="8" y="108"/>
                        </a:lnTo>
                        <a:lnTo>
                          <a:pt x="2" y="98"/>
                        </a:lnTo>
                        <a:lnTo>
                          <a:pt x="0" y="88"/>
                        </a:lnTo>
                        <a:lnTo>
                          <a:pt x="0" y="0"/>
                        </a:lnTo>
                        <a:lnTo>
                          <a:pt x="760" y="0"/>
                        </a:lnTo>
                        <a:lnTo>
                          <a:pt x="760" y="88"/>
                        </a:lnTo>
                        <a:lnTo>
                          <a:pt x="760" y="88"/>
                        </a:lnTo>
                        <a:lnTo>
                          <a:pt x="758" y="98"/>
                        </a:lnTo>
                        <a:lnTo>
                          <a:pt x="752" y="108"/>
                        </a:lnTo>
                        <a:lnTo>
                          <a:pt x="744" y="114"/>
                        </a:lnTo>
                        <a:lnTo>
                          <a:pt x="734" y="116"/>
                        </a:lnTo>
                        <a:lnTo>
                          <a:pt x="734" y="116"/>
                        </a:lnTo>
                        <a:close/>
                        <a:moveTo>
                          <a:pt x="18" y="18"/>
                        </a:moveTo>
                        <a:lnTo>
                          <a:pt x="18" y="88"/>
                        </a:lnTo>
                        <a:lnTo>
                          <a:pt x="18" y="88"/>
                        </a:lnTo>
                        <a:lnTo>
                          <a:pt x="18" y="92"/>
                        </a:lnTo>
                        <a:lnTo>
                          <a:pt x="20" y="94"/>
                        </a:lnTo>
                        <a:lnTo>
                          <a:pt x="24" y="96"/>
                        </a:lnTo>
                        <a:lnTo>
                          <a:pt x="28" y="98"/>
                        </a:lnTo>
                        <a:lnTo>
                          <a:pt x="734" y="98"/>
                        </a:lnTo>
                        <a:lnTo>
                          <a:pt x="734" y="98"/>
                        </a:lnTo>
                        <a:lnTo>
                          <a:pt x="738" y="96"/>
                        </a:lnTo>
                        <a:lnTo>
                          <a:pt x="740" y="94"/>
                        </a:lnTo>
                        <a:lnTo>
                          <a:pt x="742" y="92"/>
                        </a:lnTo>
                        <a:lnTo>
                          <a:pt x="742" y="88"/>
                        </a:lnTo>
                        <a:lnTo>
                          <a:pt x="742" y="18"/>
                        </a:lnTo>
                        <a:lnTo>
                          <a:pt x="18" y="18"/>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61" name="Rectangle 46">
                    <a:extLst>
                      <a:ext uri="{FF2B5EF4-FFF2-40B4-BE49-F238E27FC236}">
                        <a16:creationId xmlns:a16="http://schemas.microsoft.com/office/drawing/2014/main" xmlns="" id="{B6AE911B-97B0-4F22-BECE-FC55D98FDA22}"/>
                      </a:ext>
                    </a:extLst>
                  </p:cNvPr>
                  <p:cNvSpPr>
                    <a:spLocks noChangeArrowheads="1"/>
                  </p:cNvSpPr>
                  <p:nvPr/>
                </p:nvSpPr>
                <p:spPr bwMode="auto">
                  <a:xfrm>
                    <a:off x="-883446" y="4239208"/>
                    <a:ext cx="74445" cy="14889"/>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62" name="Freeform 47">
                    <a:extLst>
                      <a:ext uri="{FF2B5EF4-FFF2-40B4-BE49-F238E27FC236}">
                        <a16:creationId xmlns:a16="http://schemas.microsoft.com/office/drawing/2014/main" xmlns="" id="{162C6444-BB04-4630-9BFE-8B31D29DAD49}"/>
                      </a:ext>
                    </a:extLst>
                  </p:cNvPr>
                  <p:cNvSpPr>
                    <a:spLocks noEditPoints="1"/>
                  </p:cNvSpPr>
                  <p:nvPr/>
                </p:nvSpPr>
                <p:spPr bwMode="auto">
                  <a:xfrm>
                    <a:off x="-938039" y="4283875"/>
                    <a:ext cx="183632" cy="100915"/>
                  </a:xfrm>
                  <a:custGeom>
                    <a:avLst/>
                    <a:gdLst>
                      <a:gd name="T0" fmla="*/ 222 w 222"/>
                      <a:gd name="T1" fmla="*/ 122 h 122"/>
                      <a:gd name="T2" fmla="*/ 0 w 222"/>
                      <a:gd name="T3" fmla="*/ 122 h 122"/>
                      <a:gd name="T4" fmla="*/ 20 w 222"/>
                      <a:gd name="T5" fmla="*/ 0 h 122"/>
                      <a:gd name="T6" fmla="*/ 200 w 222"/>
                      <a:gd name="T7" fmla="*/ 0 h 122"/>
                      <a:gd name="T8" fmla="*/ 222 w 222"/>
                      <a:gd name="T9" fmla="*/ 122 h 122"/>
                      <a:gd name="T10" fmla="*/ 20 w 222"/>
                      <a:gd name="T11" fmla="*/ 104 h 122"/>
                      <a:gd name="T12" fmla="*/ 200 w 222"/>
                      <a:gd name="T13" fmla="*/ 104 h 122"/>
                      <a:gd name="T14" fmla="*/ 186 w 222"/>
                      <a:gd name="T15" fmla="*/ 18 h 122"/>
                      <a:gd name="T16" fmla="*/ 36 w 222"/>
                      <a:gd name="T17" fmla="*/ 18 h 122"/>
                      <a:gd name="T18" fmla="*/ 20 w 222"/>
                      <a:gd name="T19" fmla="*/ 10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22">
                        <a:moveTo>
                          <a:pt x="222" y="122"/>
                        </a:moveTo>
                        <a:lnTo>
                          <a:pt x="0" y="122"/>
                        </a:lnTo>
                        <a:lnTo>
                          <a:pt x="20" y="0"/>
                        </a:lnTo>
                        <a:lnTo>
                          <a:pt x="200" y="0"/>
                        </a:lnTo>
                        <a:lnTo>
                          <a:pt x="222" y="122"/>
                        </a:lnTo>
                        <a:close/>
                        <a:moveTo>
                          <a:pt x="20" y="104"/>
                        </a:moveTo>
                        <a:lnTo>
                          <a:pt x="200" y="104"/>
                        </a:lnTo>
                        <a:lnTo>
                          <a:pt x="186" y="18"/>
                        </a:lnTo>
                        <a:lnTo>
                          <a:pt x="36" y="18"/>
                        </a:lnTo>
                        <a:lnTo>
                          <a:pt x="20" y="104"/>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63" name="Rectangle 48">
                    <a:extLst>
                      <a:ext uri="{FF2B5EF4-FFF2-40B4-BE49-F238E27FC236}">
                        <a16:creationId xmlns:a16="http://schemas.microsoft.com/office/drawing/2014/main" xmlns="" id="{63FED58C-269B-48D8-A3DC-D9AB77053CDF}"/>
                      </a:ext>
                    </a:extLst>
                  </p:cNvPr>
                  <p:cNvSpPr>
                    <a:spLocks noChangeArrowheads="1"/>
                  </p:cNvSpPr>
                  <p:nvPr/>
                </p:nvSpPr>
                <p:spPr bwMode="auto">
                  <a:xfrm>
                    <a:off x="-1005867" y="4369901"/>
                    <a:ext cx="319288" cy="14889"/>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grpSp>
                <p:nvGrpSpPr>
                  <p:cNvPr id="464" name="Group 463">
                    <a:extLst>
                      <a:ext uri="{FF2B5EF4-FFF2-40B4-BE49-F238E27FC236}">
                        <a16:creationId xmlns:a16="http://schemas.microsoft.com/office/drawing/2014/main" xmlns="" id="{F51EC866-2244-486E-98CB-AE3CAC42EC8E}"/>
                      </a:ext>
                    </a:extLst>
                  </p:cNvPr>
                  <p:cNvGrpSpPr/>
                  <p:nvPr/>
                </p:nvGrpSpPr>
                <p:grpSpPr>
                  <a:xfrm>
                    <a:off x="-1095207" y="3852304"/>
                    <a:ext cx="475101" cy="323850"/>
                    <a:chOff x="-1100287" y="3847224"/>
                    <a:chExt cx="475101" cy="323850"/>
                  </a:xfrm>
                  <a:grpFill/>
                </p:grpSpPr>
                <p:grpSp>
                  <p:nvGrpSpPr>
                    <p:cNvPr id="465" name="Group 464">
                      <a:extLst>
                        <a:ext uri="{FF2B5EF4-FFF2-40B4-BE49-F238E27FC236}">
                          <a16:creationId xmlns:a16="http://schemas.microsoft.com/office/drawing/2014/main" xmlns="" id="{074BB9DB-C0AC-4612-AD02-4E705D451F3E}"/>
                        </a:ext>
                      </a:extLst>
                    </p:cNvPr>
                    <p:cNvGrpSpPr/>
                    <p:nvPr/>
                  </p:nvGrpSpPr>
                  <p:grpSpPr>
                    <a:xfrm>
                      <a:off x="-1100287" y="3847224"/>
                      <a:ext cx="307975" cy="323850"/>
                      <a:chOff x="-603297" y="3059892"/>
                      <a:chExt cx="307975" cy="323850"/>
                    </a:xfrm>
                    <a:grpFill/>
                  </p:grpSpPr>
                  <p:sp>
                    <p:nvSpPr>
                      <p:cNvPr id="472" name="Freeform 7">
                        <a:extLst>
                          <a:ext uri="{FF2B5EF4-FFF2-40B4-BE49-F238E27FC236}">
                            <a16:creationId xmlns:a16="http://schemas.microsoft.com/office/drawing/2014/main" xmlns="" id="{F94A29EC-7691-407C-AE17-37AF96490BA7}"/>
                          </a:ext>
                        </a:extLst>
                      </p:cNvPr>
                      <p:cNvSpPr/>
                      <p:nvPr/>
                    </p:nvSpPr>
                    <p:spPr bwMode="auto">
                      <a:xfrm>
                        <a:off x="-593772" y="30598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0 w 26"/>
                          <a:gd name="T17" fmla="*/ 10 h 60"/>
                          <a:gd name="T18" fmla="*/ 10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0" y="10"/>
                            </a:lnTo>
                            <a:lnTo>
                              <a:pt x="10"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73" name="Freeform 8">
                        <a:extLst>
                          <a:ext uri="{FF2B5EF4-FFF2-40B4-BE49-F238E27FC236}">
                            <a16:creationId xmlns:a16="http://schemas.microsoft.com/office/drawing/2014/main" xmlns="" id="{7473922E-DC30-4152-945E-BF246B072029}"/>
                          </a:ext>
                        </a:extLst>
                      </p:cNvPr>
                      <p:cNvSpPr>
                        <a:spLocks noEditPoints="1"/>
                      </p:cNvSpPr>
                      <p:nvPr/>
                    </p:nvSpPr>
                    <p:spPr bwMode="auto">
                      <a:xfrm>
                        <a:off x="-523922" y="3059892"/>
                        <a:ext cx="69850" cy="95250"/>
                      </a:xfrm>
                      <a:custGeom>
                        <a:avLst/>
                        <a:gdLst>
                          <a:gd name="T0" fmla="*/ 22 w 44"/>
                          <a:gd name="T1" fmla="*/ 0 h 60"/>
                          <a:gd name="T2" fmla="*/ 22 w 44"/>
                          <a:gd name="T3" fmla="*/ 0 h 60"/>
                          <a:gd name="T4" fmla="*/ 30 w 44"/>
                          <a:gd name="T5" fmla="*/ 2 h 60"/>
                          <a:gd name="T6" fmla="*/ 38 w 44"/>
                          <a:gd name="T7" fmla="*/ 8 h 60"/>
                          <a:gd name="T8" fmla="*/ 38 w 44"/>
                          <a:gd name="T9" fmla="*/ 8 h 60"/>
                          <a:gd name="T10" fmla="*/ 42 w 44"/>
                          <a:gd name="T11" fmla="*/ 18 h 60"/>
                          <a:gd name="T12" fmla="*/ 44 w 44"/>
                          <a:gd name="T13" fmla="*/ 30 h 60"/>
                          <a:gd name="T14" fmla="*/ 44 w 44"/>
                          <a:gd name="T15" fmla="*/ 30 h 60"/>
                          <a:gd name="T16" fmla="*/ 42 w 44"/>
                          <a:gd name="T17" fmla="*/ 44 h 60"/>
                          <a:gd name="T18" fmla="*/ 38 w 44"/>
                          <a:gd name="T19" fmla="*/ 52 h 60"/>
                          <a:gd name="T20" fmla="*/ 38 w 44"/>
                          <a:gd name="T21" fmla="*/ 52 h 60"/>
                          <a:gd name="T22" fmla="*/ 30 w 44"/>
                          <a:gd name="T23" fmla="*/ 58 h 60"/>
                          <a:gd name="T24" fmla="*/ 22 w 44"/>
                          <a:gd name="T25" fmla="*/ 60 h 60"/>
                          <a:gd name="T26" fmla="*/ 22 w 44"/>
                          <a:gd name="T27" fmla="*/ 60 h 60"/>
                          <a:gd name="T28" fmla="*/ 12 w 44"/>
                          <a:gd name="T29" fmla="*/ 58 h 60"/>
                          <a:gd name="T30" fmla="*/ 6 w 44"/>
                          <a:gd name="T31" fmla="*/ 52 h 60"/>
                          <a:gd name="T32" fmla="*/ 6 w 44"/>
                          <a:gd name="T33" fmla="*/ 52 h 60"/>
                          <a:gd name="T34" fmla="*/ 2 w 44"/>
                          <a:gd name="T35" fmla="*/ 44 h 60"/>
                          <a:gd name="T36" fmla="*/ 0 w 44"/>
                          <a:gd name="T37" fmla="*/ 30 h 60"/>
                          <a:gd name="T38" fmla="*/ 0 w 44"/>
                          <a:gd name="T39" fmla="*/ 30 h 60"/>
                          <a:gd name="T40" fmla="*/ 2 w 44"/>
                          <a:gd name="T41" fmla="*/ 18 h 60"/>
                          <a:gd name="T42" fmla="*/ 6 w 44"/>
                          <a:gd name="T43" fmla="*/ 8 h 60"/>
                          <a:gd name="T44" fmla="*/ 6 w 44"/>
                          <a:gd name="T45" fmla="*/ 8 h 60"/>
                          <a:gd name="T46" fmla="*/ 12 w 44"/>
                          <a:gd name="T47" fmla="*/ 2 h 60"/>
                          <a:gd name="T48" fmla="*/ 22 w 44"/>
                          <a:gd name="T49" fmla="*/ 0 h 60"/>
                          <a:gd name="T50" fmla="*/ 22 w 44"/>
                          <a:gd name="T51" fmla="*/ 0 h 60"/>
                          <a:gd name="T52" fmla="*/ 22 w 44"/>
                          <a:gd name="T53" fmla="*/ 10 h 60"/>
                          <a:gd name="T54" fmla="*/ 22 w 44"/>
                          <a:gd name="T55" fmla="*/ 10 h 60"/>
                          <a:gd name="T56" fmla="*/ 16 w 44"/>
                          <a:gd name="T57" fmla="*/ 12 h 60"/>
                          <a:gd name="T58" fmla="*/ 14 w 44"/>
                          <a:gd name="T59" fmla="*/ 14 h 60"/>
                          <a:gd name="T60" fmla="*/ 14 w 44"/>
                          <a:gd name="T61" fmla="*/ 14 h 60"/>
                          <a:gd name="T62" fmla="*/ 12 w 44"/>
                          <a:gd name="T63" fmla="*/ 22 h 60"/>
                          <a:gd name="T64" fmla="*/ 12 w 44"/>
                          <a:gd name="T65" fmla="*/ 32 h 60"/>
                          <a:gd name="T66" fmla="*/ 12 w 44"/>
                          <a:gd name="T67" fmla="*/ 32 h 60"/>
                          <a:gd name="T68" fmla="*/ 12 w 44"/>
                          <a:gd name="T69" fmla="*/ 40 h 60"/>
                          <a:gd name="T70" fmla="*/ 14 w 44"/>
                          <a:gd name="T71" fmla="*/ 46 h 60"/>
                          <a:gd name="T72" fmla="*/ 18 w 44"/>
                          <a:gd name="T73" fmla="*/ 50 h 60"/>
                          <a:gd name="T74" fmla="*/ 22 w 44"/>
                          <a:gd name="T75" fmla="*/ 52 h 60"/>
                          <a:gd name="T76" fmla="*/ 22 w 44"/>
                          <a:gd name="T77" fmla="*/ 52 h 60"/>
                          <a:gd name="T78" fmla="*/ 26 w 44"/>
                          <a:gd name="T79" fmla="*/ 50 h 60"/>
                          <a:gd name="T80" fmla="*/ 28 w 44"/>
                          <a:gd name="T81" fmla="*/ 46 h 60"/>
                          <a:gd name="T82" fmla="*/ 30 w 44"/>
                          <a:gd name="T83" fmla="*/ 40 h 60"/>
                          <a:gd name="T84" fmla="*/ 32 w 44"/>
                          <a:gd name="T85" fmla="*/ 30 h 60"/>
                          <a:gd name="T86" fmla="*/ 32 w 44"/>
                          <a:gd name="T87" fmla="*/ 30 h 60"/>
                          <a:gd name="T88" fmla="*/ 30 w 44"/>
                          <a:gd name="T89" fmla="*/ 22 h 60"/>
                          <a:gd name="T90" fmla="*/ 28 w 44"/>
                          <a:gd name="T91" fmla="*/ 16 h 60"/>
                          <a:gd name="T92" fmla="*/ 26 w 44"/>
                          <a:gd name="T93" fmla="*/ 12 h 60"/>
                          <a:gd name="T94" fmla="*/ 22 w 44"/>
                          <a:gd name="T95" fmla="*/ 10 h 60"/>
                          <a:gd name="T96" fmla="*/ 22 w 44"/>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60">
                            <a:moveTo>
                              <a:pt x="22" y="0"/>
                            </a:moveTo>
                            <a:lnTo>
                              <a:pt x="22" y="0"/>
                            </a:lnTo>
                            <a:lnTo>
                              <a:pt x="30" y="2"/>
                            </a:lnTo>
                            <a:lnTo>
                              <a:pt x="38" y="8"/>
                            </a:lnTo>
                            <a:lnTo>
                              <a:pt x="38" y="8"/>
                            </a:lnTo>
                            <a:lnTo>
                              <a:pt x="42" y="18"/>
                            </a:lnTo>
                            <a:lnTo>
                              <a:pt x="44" y="30"/>
                            </a:lnTo>
                            <a:lnTo>
                              <a:pt x="44" y="30"/>
                            </a:lnTo>
                            <a:lnTo>
                              <a:pt x="42" y="44"/>
                            </a:lnTo>
                            <a:lnTo>
                              <a:pt x="38" y="52"/>
                            </a:lnTo>
                            <a:lnTo>
                              <a:pt x="38" y="52"/>
                            </a:lnTo>
                            <a:lnTo>
                              <a:pt x="30" y="58"/>
                            </a:lnTo>
                            <a:lnTo>
                              <a:pt x="22" y="60"/>
                            </a:lnTo>
                            <a:lnTo>
                              <a:pt x="22" y="60"/>
                            </a:lnTo>
                            <a:lnTo>
                              <a:pt x="12" y="58"/>
                            </a:lnTo>
                            <a:lnTo>
                              <a:pt x="6" y="52"/>
                            </a:lnTo>
                            <a:lnTo>
                              <a:pt x="6" y="52"/>
                            </a:lnTo>
                            <a:lnTo>
                              <a:pt x="2" y="44"/>
                            </a:lnTo>
                            <a:lnTo>
                              <a:pt x="0" y="30"/>
                            </a:lnTo>
                            <a:lnTo>
                              <a:pt x="0" y="30"/>
                            </a:lnTo>
                            <a:lnTo>
                              <a:pt x="2" y="18"/>
                            </a:lnTo>
                            <a:lnTo>
                              <a:pt x="6" y="8"/>
                            </a:lnTo>
                            <a:lnTo>
                              <a:pt x="6" y="8"/>
                            </a:lnTo>
                            <a:lnTo>
                              <a:pt x="12" y="2"/>
                            </a:lnTo>
                            <a:lnTo>
                              <a:pt x="22" y="0"/>
                            </a:lnTo>
                            <a:lnTo>
                              <a:pt x="22" y="0"/>
                            </a:lnTo>
                            <a:close/>
                            <a:moveTo>
                              <a:pt x="22" y="10"/>
                            </a:moveTo>
                            <a:lnTo>
                              <a:pt x="22" y="10"/>
                            </a:lnTo>
                            <a:lnTo>
                              <a:pt x="16" y="12"/>
                            </a:lnTo>
                            <a:lnTo>
                              <a:pt x="14" y="14"/>
                            </a:lnTo>
                            <a:lnTo>
                              <a:pt x="14" y="14"/>
                            </a:lnTo>
                            <a:lnTo>
                              <a:pt x="12" y="22"/>
                            </a:lnTo>
                            <a:lnTo>
                              <a:pt x="12" y="32"/>
                            </a:lnTo>
                            <a:lnTo>
                              <a:pt x="12" y="32"/>
                            </a:lnTo>
                            <a:lnTo>
                              <a:pt x="12" y="40"/>
                            </a:lnTo>
                            <a:lnTo>
                              <a:pt x="14" y="46"/>
                            </a:lnTo>
                            <a:lnTo>
                              <a:pt x="18" y="50"/>
                            </a:lnTo>
                            <a:lnTo>
                              <a:pt x="22" y="52"/>
                            </a:lnTo>
                            <a:lnTo>
                              <a:pt x="22" y="52"/>
                            </a:lnTo>
                            <a:lnTo>
                              <a:pt x="26" y="50"/>
                            </a:lnTo>
                            <a:lnTo>
                              <a:pt x="28" y="46"/>
                            </a:lnTo>
                            <a:lnTo>
                              <a:pt x="30" y="40"/>
                            </a:lnTo>
                            <a:lnTo>
                              <a:pt x="32" y="30"/>
                            </a:lnTo>
                            <a:lnTo>
                              <a:pt x="32" y="30"/>
                            </a:lnTo>
                            <a:lnTo>
                              <a:pt x="30" y="22"/>
                            </a:lnTo>
                            <a:lnTo>
                              <a:pt x="28" y="16"/>
                            </a:lnTo>
                            <a:lnTo>
                              <a:pt x="26" y="12"/>
                            </a:lnTo>
                            <a:lnTo>
                              <a:pt x="22" y="10"/>
                            </a:lnTo>
                            <a:lnTo>
                              <a:pt x="22"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74" name="Freeform 9">
                        <a:extLst>
                          <a:ext uri="{FF2B5EF4-FFF2-40B4-BE49-F238E27FC236}">
                            <a16:creationId xmlns:a16="http://schemas.microsoft.com/office/drawing/2014/main" xmlns="" id="{0552C1EF-7265-4A53-817A-73E6985441F3}"/>
                          </a:ext>
                        </a:extLst>
                      </p:cNvPr>
                      <p:cNvSpPr/>
                      <p:nvPr/>
                    </p:nvSpPr>
                    <p:spPr bwMode="auto">
                      <a:xfrm>
                        <a:off x="-435022" y="30598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2 w 26"/>
                          <a:gd name="T17" fmla="*/ 10 h 60"/>
                          <a:gd name="T18" fmla="*/ 12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2" y="10"/>
                            </a:lnTo>
                            <a:lnTo>
                              <a:pt x="12"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75" name="Freeform 10">
                        <a:extLst>
                          <a:ext uri="{FF2B5EF4-FFF2-40B4-BE49-F238E27FC236}">
                            <a16:creationId xmlns:a16="http://schemas.microsoft.com/office/drawing/2014/main" xmlns="" id="{0DA62BCF-345F-44C8-8616-5E9031589142}"/>
                          </a:ext>
                        </a:extLst>
                      </p:cNvPr>
                      <p:cNvSpPr/>
                      <p:nvPr/>
                    </p:nvSpPr>
                    <p:spPr bwMode="auto">
                      <a:xfrm>
                        <a:off x="-355647" y="30598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8 w 26"/>
                          <a:gd name="T15" fmla="*/ 12 h 60"/>
                          <a:gd name="T16" fmla="*/ 12 w 26"/>
                          <a:gd name="T17" fmla="*/ 10 h 60"/>
                          <a:gd name="T18" fmla="*/ 12 w 26"/>
                          <a:gd name="T19" fmla="*/ 10 h 60"/>
                          <a:gd name="T20" fmla="*/ 16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8" y="12"/>
                            </a:lnTo>
                            <a:lnTo>
                              <a:pt x="12" y="10"/>
                            </a:lnTo>
                            <a:lnTo>
                              <a:pt x="12" y="10"/>
                            </a:lnTo>
                            <a:lnTo>
                              <a:pt x="16"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76" name="Freeform 11">
                        <a:extLst>
                          <a:ext uri="{FF2B5EF4-FFF2-40B4-BE49-F238E27FC236}">
                            <a16:creationId xmlns:a16="http://schemas.microsoft.com/office/drawing/2014/main" xmlns="" id="{5557FC43-F9D8-4725-B249-23BA418F54B8}"/>
                          </a:ext>
                        </a:extLst>
                      </p:cNvPr>
                      <p:cNvSpPr>
                        <a:spLocks noEditPoints="1"/>
                      </p:cNvSpPr>
                      <p:nvPr/>
                    </p:nvSpPr>
                    <p:spPr bwMode="auto">
                      <a:xfrm>
                        <a:off x="-603297" y="3174192"/>
                        <a:ext cx="66675" cy="95250"/>
                      </a:xfrm>
                      <a:custGeom>
                        <a:avLst/>
                        <a:gdLst>
                          <a:gd name="T0" fmla="*/ 20 w 42"/>
                          <a:gd name="T1" fmla="*/ 0 h 60"/>
                          <a:gd name="T2" fmla="*/ 20 w 42"/>
                          <a:gd name="T3" fmla="*/ 0 h 60"/>
                          <a:gd name="T4" fmla="*/ 30 w 42"/>
                          <a:gd name="T5" fmla="*/ 2 h 60"/>
                          <a:gd name="T6" fmla="*/ 36 w 42"/>
                          <a:gd name="T7" fmla="*/ 8 h 60"/>
                          <a:gd name="T8" fmla="*/ 36 w 42"/>
                          <a:gd name="T9" fmla="*/ 8 h 60"/>
                          <a:gd name="T10" fmla="*/ 42 w 42"/>
                          <a:gd name="T11" fmla="*/ 18 h 60"/>
                          <a:gd name="T12" fmla="*/ 42 w 42"/>
                          <a:gd name="T13" fmla="*/ 30 h 60"/>
                          <a:gd name="T14" fmla="*/ 42 w 42"/>
                          <a:gd name="T15" fmla="*/ 30 h 60"/>
                          <a:gd name="T16" fmla="*/ 42 w 42"/>
                          <a:gd name="T17" fmla="*/ 44 h 60"/>
                          <a:gd name="T18" fmla="*/ 36 w 42"/>
                          <a:gd name="T19" fmla="*/ 52 h 60"/>
                          <a:gd name="T20" fmla="*/ 36 w 42"/>
                          <a:gd name="T21" fmla="*/ 52 h 60"/>
                          <a:gd name="T22" fmla="*/ 30 w 42"/>
                          <a:gd name="T23" fmla="*/ 58 h 60"/>
                          <a:gd name="T24" fmla="*/ 20 w 42"/>
                          <a:gd name="T25" fmla="*/ 60 h 60"/>
                          <a:gd name="T26" fmla="*/ 20 w 42"/>
                          <a:gd name="T27" fmla="*/ 60 h 60"/>
                          <a:gd name="T28" fmla="*/ 12 w 42"/>
                          <a:gd name="T29" fmla="*/ 58 h 60"/>
                          <a:gd name="T30" fmla="*/ 6 w 42"/>
                          <a:gd name="T31" fmla="*/ 52 h 60"/>
                          <a:gd name="T32" fmla="*/ 6 w 42"/>
                          <a:gd name="T33" fmla="*/ 52 h 60"/>
                          <a:gd name="T34" fmla="*/ 0 w 42"/>
                          <a:gd name="T35" fmla="*/ 44 h 60"/>
                          <a:gd name="T36" fmla="*/ 0 w 42"/>
                          <a:gd name="T37" fmla="*/ 30 h 60"/>
                          <a:gd name="T38" fmla="*/ 0 w 42"/>
                          <a:gd name="T39" fmla="*/ 30 h 60"/>
                          <a:gd name="T40" fmla="*/ 0 w 42"/>
                          <a:gd name="T41" fmla="*/ 18 h 60"/>
                          <a:gd name="T42" fmla="*/ 6 w 42"/>
                          <a:gd name="T43" fmla="*/ 8 h 60"/>
                          <a:gd name="T44" fmla="*/ 6 w 42"/>
                          <a:gd name="T45" fmla="*/ 8 h 60"/>
                          <a:gd name="T46" fmla="*/ 12 w 42"/>
                          <a:gd name="T47" fmla="*/ 2 h 60"/>
                          <a:gd name="T48" fmla="*/ 20 w 42"/>
                          <a:gd name="T49" fmla="*/ 0 h 60"/>
                          <a:gd name="T50" fmla="*/ 20 w 42"/>
                          <a:gd name="T51" fmla="*/ 0 h 60"/>
                          <a:gd name="T52" fmla="*/ 20 w 42"/>
                          <a:gd name="T53" fmla="*/ 10 h 60"/>
                          <a:gd name="T54" fmla="*/ 20 w 42"/>
                          <a:gd name="T55" fmla="*/ 10 h 60"/>
                          <a:gd name="T56" fmla="*/ 16 w 42"/>
                          <a:gd name="T57" fmla="*/ 12 h 60"/>
                          <a:gd name="T58" fmla="*/ 14 w 42"/>
                          <a:gd name="T59" fmla="*/ 14 h 60"/>
                          <a:gd name="T60" fmla="*/ 14 w 42"/>
                          <a:gd name="T61" fmla="*/ 14 h 60"/>
                          <a:gd name="T62" fmla="*/ 12 w 42"/>
                          <a:gd name="T63" fmla="*/ 22 h 60"/>
                          <a:gd name="T64" fmla="*/ 12 w 42"/>
                          <a:gd name="T65" fmla="*/ 32 h 60"/>
                          <a:gd name="T66" fmla="*/ 12 w 42"/>
                          <a:gd name="T67" fmla="*/ 32 h 60"/>
                          <a:gd name="T68" fmla="*/ 12 w 42"/>
                          <a:gd name="T69" fmla="*/ 40 h 60"/>
                          <a:gd name="T70" fmla="*/ 14 w 42"/>
                          <a:gd name="T71" fmla="*/ 46 h 60"/>
                          <a:gd name="T72" fmla="*/ 16 w 42"/>
                          <a:gd name="T73" fmla="*/ 50 h 60"/>
                          <a:gd name="T74" fmla="*/ 20 w 42"/>
                          <a:gd name="T75" fmla="*/ 52 h 60"/>
                          <a:gd name="T76" fmla="*/ 20 w 42"/>
                          <a:gd name="T77" fmla="*/ 52 h 60"/>
                          <a:gd name="T78" fmla="*/ 26 w 42"/>
                          <a:gd name="T79" fmla="*/ 50 h 60"/>
                          <a:gd name="T80" fmla="*/ 28 w 42"/>
                          <a:gd name="T81" fmla="*/ 46 h 60"/>
                          <a:gd name="T82" fmla="*/ 30 w 42"/>
                          <a:gd name="T83" fmla="*/ 40 h 60"/>
                          <a:gd name="T84" fmla="*/ 30 w 42"/>
                          <a:gd name="T85" fmla="*/ 30 h 60"/>
                          <a:gd name="T86" fmla="*/ 30 w 42"/>
                          <a:gd name="T87" fmla="*/ 30 h 60"/>
                          <a:gd name="T88" fmla="*/ 30 w 42"/>
                          <a:gd name="T89" fmla="*/ 22 h 60"/>
                          <a:gd name="T90" fmla="*/ 28 w 42"/>
                          <a:gd name="T91" fmla="*/ 16 h 60"/>
                          <a:gd name="T92" fmla="*/ 26 w 42"/>
                          <a:gd name="T93" fmla="*/ 12 h 60"/>
                          <a:gd name="T94" fmla="*/ 20 w 42"/>
                          <a:gd name="T95" fmla="*/ 10 h 60"/>
                          <a:gd name="T96" fmla="*/ 20 w 42"/>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60">
                            <a:moveTo>
                              <a:pt x="20" y="0"/>
                            </a:moveTo>
                            <a:lnTo>
                              <a:pt x="20" y="0"/>
                            </a:lnTo>
                            <a:lnTo>
                              <a:pt x="30" y="2"/>
                            </a:lnTo>
                            <a:lnTo>
                              <a:pt x="36" y="8"/>
                            </a:lnTo>
                            <a:lnTo>
                              <a:pt x="36" y="8"/>
                            </a:lnTo>
                            <a:lnTo>
                              <a:pt x="42" y="18"/>
                            </a:lnTo>
                            <a:lnTo>
                              <a:pt x="42" y="30"/>
                            </a:lnTo>
                            <a:lnTo>
                              <a:pt x="42" y="30"/>
                            </a:lnTo>
                            <a:lnTo>
                              <a:pt x="42" y="44"/>
                            </a:lnTo>
                            <a:lnTo>
                              <a:pt x="36" y="52"/>
                            </a:lnTo>
                            <a:lnTo>
                              <a:pt x="36" y="52"/>
                            </a:lnTo>
                            <a:lnTo>
                              <a:pt x="30" y="58"/>
                            </a:lnTo>
                            <a:lnTo>
                              <a:pt x="20" y="60"/>
                            </a:lnTo>
                            <a:lnTo>
                              <a:pt x="20" y="60"/>
                            </a:lnTo>
                            <a:lnTo>
                              <a:pt x="12" y="58"/>
                            </a:lnTo>
                            <a:lnTo>
                              <a:pt x="6" y="52"/>
                            </a:lnTo>
                            <a:lnTo>
                              <a:pt x="6" y="52"/>
                            </a:lnTo>
                            <a:lnTo>
                              <a:pt x="0" y="44"/>
                            </a:lnTo>
                            <a:lnTo>
                              <a:pt x="0" y="30"/>
                            </a:lnTo>
                            <a:lnTo>
                              <a:pt x="0" y="30"/>
                            </a:lnTo>
                            <a:lnTo>
                              <a:pt x="0" y="18"/>
                            </a:lnTo>
                            <a:lnTo>
                              <a:pt x="6" y="8"/>
                            </a:lnTo>
                            <a:lnTo>
                              <a:pt x="6" y="8"/>
                            </a:lnTo>
                            <a:lnTo>
                              <a:pt x="12" y="2"/>
                            </a:lnTo>
                            <a:lnTo>
                              <a:pt x="20" y="0"/>
                            </a:lnTo>
                            <a:lnTo>
                              <a:pt x="20" y="0"/>
                            </a:lnTo>
                            <a:close/>
                            <a:moveTo>
                              <a:pt x="20" y="10"/>
                            </a:moveTo>
                            <a:lnTo>
                              <a:pt x="20" y="10"/>
                            </a:lnTo>
                            <a:lnTo>
                              <a:pt x="16" y="12"/>
                            </a:lnTo>
                            <a:lnTo>
                              <a:pt x="14" y="14"/>
                            </a:lnTo>
                            <a:lnTo>
                              <a:pt x="14" y="14"/>
                            </a:lnTo>
                            <a:lnTo>
                              <a:pt x="12" y="22"/>
                            </a:lnTo>
                            <a:lnTo>
                              <a:pt x="12" y="32"/>
                            </a:lnTo>
                            <a:lnTo>
                              <a:pt x="12" y="32"/>
                            </a:lnTo>
                            <a:lnTo>
                              <a:pt x="12" y="40"/>
                            </a:lnTo>
                            <a:lnTo>
                              <a:pt x="14" y="46"/>
                            </a:lnTo>
                            <a:lnTo>
                              <a:pt x="16" y="50"/>
                            </a:lnTo>
                            <a:lnTo>
                              <a:pt x="20" y="52"/>
                            </a:lnTo>
                            <a:lnTo>
                              <a:pt x="20" y="52"/>
                            </a:lnTo>
                            <a:lnTo>
                              <a:pt x="26" y="50"/>
                            </a:lnTo>
                            <a:lnTo>
                              <a:pt x="28" y="46"/>
                            </a:lnTo>
                            <a:lnTo>
                              <a:pt x="30" y="40"/>
                            </a:lnTo>
                            <a:lnTo>
                              <a:pt x="30" y="30"/>
                            </a:lnTo>
                            <a:lnTo>
                              <a:pt x="30" y="30"/>
                            </a:lnTo>
                            <a:lnTo>
                              <a:pt x="30" y="22"/>
                            </a:lnTo>
                            <a:lnTo>
                              <a:pt x="28" y="16"/>
                            </a:lnTo>
                            <a:lnTo>
                              <a:pt x="26" y="12"/>
                            </a:lnTo>
                            <a:lnTo>
                              <a:pt x="20" y="10"/>
                            </a:lnTo>
                            <a:lnTo>
                              <a:pt x="20"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77" name="Freeform 12">
                        <a:extLst>
                          <a:ext uri="{FF2B5EF4-FFF2-40B4-BE49-F238E27FC236}">
                            <a16:creationId xmlns:a16="http://schemas.microsoft.com/office/drawing/2014/main" xmlns="" id="{39C91AA9-582A-4CFD-ACF3-79DA02801471}"/>
                          </a:ext>
                        </a:extLst>
                      </p:cNvPr>
                      <p:cNvSpPr/>
                      <p:nvPr/>
                    </p:nvSpPr>
                    <p:spPr bwMode="auto">
                      <a:xfrm>
                        <a:off x="-514397" y="31741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2 w 26"/>
                          <a:gd name="T17" fmla="*/ 10 h 60"/>
                          <a:gd name="T18" fmla="*/ 12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2" y="10"/>
                            </a:lnTo>
                            <a:lnTo>
                              <a:pt x="12"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78" name="Freeform 13">
                        <a:extLst>
                          <a:ext uri="{FF2B5EF4-FFF2-40B4-BE49-F238E27FC236}">
                            <a16:creationId xmlns:a16="http://schemas.microsoft.com/office/drawing/2014/main" xmlns="" id="{65D1147F-EE8A-412D-A8B4-9831AE8A53D4}"/>
                          </a:ext>
                        </a:extLst>
                      </p:cNvPr>
                      <p:cNvSpPr/>
                      <p:nvPr/>
                    </p:nvSpPr>
                    <p:spPr bwMode="auto">
                      <a:xfrm>
                        <a:off x="-435022" y="31741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2 w 26"/>
                          <a:gd name="T17" fmla="*/ 10 h 60"/>
                          <a:gd name="T18" fmla="*/ 12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2" y="10"/>
                            </a:lnTo>
                            <a:lnTo>
                              <a:pt x="12"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79" name="Freeform 14">
                        <a:extLst>
                          <a:ext uri="{FF2B5EF4-FFF2-40B4-BE49-F238E27FC236}">
                            <a16:creationId xmlns:a16="http://schemas.microsoft.com/office/drawing/2014/main" xmlns="" id="{6DAC3AC2-6018-4B89-90EB-C075EDF97CFC}"/>
                          </a:ext>
                        </a:extLst>
                      </p:cNvPr>
                      <p:cNvSpPr/>
                      <p:nvPr/>
                    </p:nvSpPr>
                    <p:spPr bwMode="auto">
                      <a:xfrm>
                        <a:off x="-355647" y="31741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8 w 26"/>
                          <a:gd name="T15" fmla="*/ 12 h 60"/>
                          <a:gd name="T16" fmla="*/ 12 w 26"/>
                          <a:gd name="T17" fmla="*/ 10 h 60"/>
                          <a:gd name="T18" fmla="*/ 12 w 26"/>
                          <a:gd name="T19" fmla="*/ 10 h 60"/>
                          <a:gd name="T20" fmla="*/ 16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8" y="12"/>
                            </a:lnTo>
                            <a:lnTo>
                              <a:pt x="12" y="10"/>
                            </a:lnTo>
                            <a:lnTo>
                              <a:pt x="12" y="10"/>
                            </a:lnTo>
                            <a:lnTo>
                              <a:pt x="16"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80" name="Freeform 15">
                        <a:extLst>
                          <a:ext uri="{FF2B5EF4-FFF2-40B4-BE49-F238E27FC236}">
                            <a16:creationId xmlns:a16="http://schemas.microsoft.com/office/drawing/2014/main" xmlns="" id="{F8B2D839-B350-4F17-A0DC-02F94123E673}"/>
                          </a:ext>
                        </a:extLst>
                      </p:cNvPr>
                      <p:cNvSpPr>
                        <a:spLocks noEditPoints="1"/>
                      </p:cNvSpPr>
                      <p:nvPr/>
                    </p:nvSpPr>
                    <p:spPr bwMode="auto">
                      <a:xfrm>
                        <a:off x="-603297" y="3288492"/>
                        <a:ext cx="66675" cy="95250"/>
                      </a:xfrm>
                      <a:custGeom>
                        <a:avLst/>
                        <a:gdLst>
                          <a:gd name="T0" fmla="*/ 20 w 42"/>
                          <a:gd name="T1" fmla="*/ 0 h 60"/>
                          <a:gd name="T2" fmla="*/ 20 w 42"/>
                          <a:gd name="T3" fmla="*/ 0 h 60"/>
                          <a:gd name="T4" fmla="*/ 30 w 42"/>
                          <a:gd name="T5" fmla="*/ 2 h 60"/>
                          <a:gd name="T6" fmla="*/ 36 w 42"/>
                          <a:gd name="T7" fmla="*/ 8 h 60"/>
                          <a:gd name="T8" fmla="*/ 36 w 42"/>
                          <a:gd name="T9" fmla="*/ 8 h 60"/>
                          <a:gd name="T10" fmla="*/ 42 w 42"/>
                          <a:gd name="T11" fmla="*/ 18 h 60"/>
                          <a:gd name="T12" fmla="*/ 42 w 42"/>
                          <a:gd name="T13" fmla="*/ 30 h 60"/>
                          <a:gd name="T14" fmla="*/ 42 w 42"/>
                          <a:gd name="T15" fmla="*/ 30 h 60"/>
                          <a:gd name="T16" fmla="*/ 42 w 42"/>
                          <a:gd name="T17" fmla="*/ 44 h 60"/>
                          <a:gd name="T18" fmla="*/ 36 w 42"/>
                          <a:gd name="T19" fmla="*/ 52 h 60"/>
                          <a:gd name="T20" fmla="*/ 36 w 42"/>
                          <a:gd name="T21" fmla="*/ 52 h 60"/>
                          <a:gd name="T22" fmla="*/ 30 w 42"/>
                          <a:gd name="T23" fmla="*/ 58 h 60"/>
                          <a:gd name="T24" fmla="*/ 20 w 42"/>
                          <a:gd name="T25" fmla="*/ 60 h 60"/>
                          <a:gd name="T26" fmla="*/ 20 w 42"/>
                          <a:gd name="T27" fmla="*/ 60 h 60"/>
                          <a:gd name="T28" fmla="*/ 12 w 42"/>
                          <a:gd name="T29" fmla="*/ 58 h 60"/>
                          <a:gd name="T30" fmla="*/ 6 w 42"/>
                          <a:gd name="T31" fmla="*/ 52 h 60"/>
                          <a:gd name="T32" fmla="*/ 6 w 42"/>
                          <a:gd name="T33" fmla="*/ 52 h 60"/>
                          <a:gd name="T34" fmla="*/ 0 w 42"/>
                          <a:gd name="T35" fmla="*/ 44 h 60"/>
                          <a:gd name="T36" fmla="*/ 0 w 42"/>
                          <a:gd name="T37" fmla="*/ 30 h 60"/>
                          <a:gd name="T38" fmla="*/ 0 w 42"/>
                          <a:gd name="T39" fmla="*/ 30 h 60"/>
                          <a:gd name="T40" fmla="*/ 0 w 42"/>
                          <a:gd name="T41" fmla="*/ 18 h 60"/>
                          <a:gd name="T42" fmla="*/ 6 w 42"/>
                          <a:gd name="T43" fmla="*/ 8 h 60"/>
                          <a:gd name="T44" fmla="*/ 6 w 42"/>
                          <a:gd name="T45" fmla="*/ 8 h 60"/>
                          <a:gd name="T46" fmla="*/ 12 w 42"/>
                          <a:gd name="T47" fmla="*/ 2 h 60"/>
                          <a:gd name="T48" fmla="*/ 20 w 42"/>
                          <a:gd name="T49" fmla="*/ 0 h 60"/>
                          <a:gd name="T50" fmla="*/ 20 w 42"/>
                          <a:gd name="T51" fmla="*/ 0 h 60"/>
                          <a:gd name="T52" fmla="*/ 20 w 42"/>
                          <a:gd name="T53" fmla="*/ 10 h 60"/>
                          <a:gd name="T54" fmla="*/ 20 w 42"/>
                          <a:gd name="T55" fmla="*/ 10 h 60"/>
                          <a:gd name="T56" fmla="*/ 16 w 42"/>
                          <a:gd name="T57" fmla="*/ 12 h 60"/>
                          <a:gd name="T58" fmla="*/ 14 w 42"/>
                          <a:gd name="T59" fmla="*/ 14 h 60"/>
                          <a:gd name="T60" fmla="*/ 14 w 42"/>
                          <a:gd name="T61" fmla="*/ 14 h 60"/>
                          <a:gd name="T62" fmla="*/ 12 w 42"/>
                          <a:gd name="T63" fmla="*/ 22 h 60"/>
                          <a:gd name="T64" fmla="*/ 12 w 42"/>
                          <a:gd name="T65" fmla="*/ 32 h 60"/>
                          <a:gd name="T66" fmla="*/ 12 w 42"/>
                          <a:gd name="T67" fmla="*/ 32 h 60"/>
                          <a:gd name="T68" fmla="*/ 12 w 42"/>
                          <a:gd name="T69" fmla="*/ 40 h 60"/>
                          <a:gd name="T70" fmla="*/ 14 w 42"/>
                          <a:gd name="T71" fmla="*/ 46 h 60"/>
                          <a:gd name="T72" fmla="*/ 16 w 42"/>
                          <a:gd name="T73" fmla="*/ 50 h 60"/>
                          <a:gd name="T74" fmla="*/ 20 w 42"/>
                          <a:gd name="T75" fmla="*/ 52 h 60"/>
                          <a:gd name="T76" fmla="*/ 20 w 42"/>
                          <a:gd name="T77" fmla="*/ 52 h 60"/>
                          <a:gd name="T78" fmla="*/ 26 w 42"/>
                          <a:gd name="T79" fmla="*/ 50 h 60"/>
                          <a:gd name="T80" fmla="*/ 28 w 42"/>
                          <a:gd name="T81" fmla="*/ 46 h 60"/>
                          <a:gd name="T82" fmla="*/ 30 w 42"/>
                          <a:gd name="T83" fmla="*/ 40 h 60"/>
                          <a:gd name="T84" fmla="*/ 30 w 42"/>
                          <a:gd name="T85" fmla="*/ 30 h 60"/>
                          <a:gd name="T86" fmla="*/ 30 w 42"/>
                          <a:gd name="T87" fmla="*/ 30 h 60"/>
                          <a:gd name="T88" fmla="*/ 30 w 42"/>
                          <a:gd name="T89" fmla="*/ 22 h 60"/>
                          <a:gd name="T90" fmla="*/ 28 w 42"/>
                          <a:gd name="T91" fmla="*/ 16 h 60"/>
                          <a:gd name="T92" fmla="*/ 26 w 42"/>
                          <a:gd name="T93" fmla="*/ 12 h 60"/>
                          <a:gd name="T94" fmla="*/ 20 w 42"/>
                          <a:gd name="T95" fmla="*/ 10 h 60"/>
                          <a:gd name="T96" fmla="*/ 20 w 42"/>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60">
                            <a:moveTo>
                              <a:pt x="20" y="0"/>
                            </a:moveTo>
                            <a:lnTo>
                              <a:pt x="20" y="0"/>
                            </a:lnTo>
                            <a:lnTo>
                              <a:pt x="30" y="2"/>
                            </a:lnTo>
                            <a:lnTo>
                              <a:pt x="36" y="8"/>
                            </a:lnTo>
                            <a:lnTo>
                              <a:pt x="36" y="8"/>
                            </a:lnTo>
                            <a:lnTo>
                              <a:pt x="42" y="18"/>
                            </a:lnTo>
                            <a:lnTo>
                              <a:pt x="42" y="30"/>
                            </a:lnTo>
                            <a:lnTo>
                              <a:pt x="42" y="30"/>
                            </a:lnTo>
                            <a:lnTo>
                              <a:pt x="42" y="44"/>
                            </a:lnTo>
                            <a:lnTo>
                              <a:pt x="36" y="52"/>
                            </a:lnTo>
                            <a:lnTo>
                              <a:pt x="36" y="52"/>
                            </a:lnTo>
                            <a:lnTo>
                              <a:pt x="30" y="58"/>
                            </a:lnTo>
                            <a:lnTo>
                              <a:pt x="20" y="60"/>
                            </a:lnTo>
                            <a:lnTo>
                              <a:pt x="20" y="60"/>
                            </a:lnTo>
                            <a:lnTo>
                              <a:pt x="12" y="58"/>
                            </a:lnTo>
                            <a:lnTo>
                              <a:pt x="6" y="52"/>
                            </a:lnTo>
                            <a:lnTo>
                              <a:pt x="6" y="52"/>
                            </a:lnTo>
                            <a:lnTo>
                              <a:pt x="0" y="44"/>
                            </a:lnTo>
                            <a:lnTo>
                              <a:pt x="0" y="30"/>
                            </a:lnTo>
                            <a:lnTo>
                              <a:pt x="0" y="30"/>
                            </a:lnTo>
                            <a:lnTo>
                              <a:pt x="0" y="18"/>
                            </a:lnTo>
                            <a:lnTo>
                              <a:pt x="6" y="8"/>
                            </a:lnTo>
                            <a:lnTo>
                              <a:pt x="6" y="8"/>
                            </a:lnTo>
                            <a:lnTo>
                              <a:pt x="12" y="2"/>
                            </a:lnTo>
                            <a:lnTo>
                              <a:pt x="20" y="0"/>
                            </a:lnTo>
                            <a:lnTo>
                              <a:pt x="20" y="0"/>
                            </a:lnTo>
                            <a:close/>
                            <a:moveTo>
                              <a:pt x="20" y="10"/>
                            </a:moveTo>
                            <a:lnTo>
                              <a:pt x="20" y="10"/>
                            </a:lnTo>
                            <a:lnTo>
                              <a:pt x="16" y="12"/>
                            </a:lnTo>
                            <a:lnTo>
                              <a:pt x="14" y="14"/>
                            </a:lnTo>
                            <a:lnTo>
                              <a:pt x="14" y="14"/>
                            </a:lnTo>
                            <a:lnTo>
                              <a:pt x="12" y="22"/>
                            </a:lnTo>
                            <a:lnTo>
                              <a:pt x="12" y="32"/>
                            </a:lnTo>
                            <a:lnTo>
                              <a:pt x="12" y="32"/>
                            </a:lnTo>
                            <a:lnTo>
                              <a:pt x="12" y="40"/>
                            </a:lnTo>
                            <a:lnTo>
                              <a:pt x="14" y="46"/>
                            </a:lnTo>
                            <a:lnTo>
                              <a:pt x="16" y="50"/>
                            </a:lnTo>
                            <a:lnTo>
                              <a:pt x="20" y="52"/>
                            </a:lnTo>
                            <a:lnTo>
                              <a:pt x="20" y="52"/>
                            </a:lnTo>
                            <a:lnTo>
                              <a:pt x="26" y="50"/>
                            </a:lnTo>
                            <a:lnTo>
                              <a:pt x="28" y="46"/>
                            </a:lnTo>
                            <a:lnTo>
                              <a:pt x="30" y="40"/>
                            </a:lnTo>
                            <a:lnTo>
                              <a:pt x="30" y="30"/>
                            </a:lnTo>
                            <a:lnTo>
                              <a:pt x="30" y="30"/>
                            </a:lnTo>
                            <a:lnTo>
                              <a:pt x="30" y="22"/>
                            </a:lnTo>
                            <a:lnTo>
                              <a:pt x="28" y="16"/>
                            </a:lnTo>
                            <a:lnTo>
                              <a:pt x="26" y="12"/>
                            </a:lnTo>
                            <a:lnTo>
                              <a:pt x="20" y="10"/>
                            </a:lnTo>
                            <a:lnTo>
                              <a:pt x="20"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81" name="Freeform 16">
                        <a:extLst>
                          <a:ext uri="{FF2B5EF4-FFF2-40B4-BE49-F238E27FC236}">
                            <a16:creationId xmlns:a16="http://schemas.microsoft.com/office/drawing/2014/main" xmlns="" id="{9C42D0A4-E243-4767-B63B-17161D3B5663}"/>
                          </a:ext>
                        </a:extLst>
                      </p:cNvPr>
                      <p:cNvSpPr>
                        <a:spLocks noEditPoints="1"/>
                      </p:cNvSpPr>
                      <p:nvPr/>
                    </p:nvSpPr>
                    <p:spPr bwMode="auto">
                      <a:xfrm>
                        <a:off x="-523922" y="3288492"/>
                        <a:ext cx="69850" cy="95250"/>
                      </a:xfrm>
                      <a:custGeom>
                        <a:avLst/>
                        <a:gdLst>
                          <a:gd name="T0" fmla="*/ 22 w 44"/>
                          <a:gd name="T1" fmla="*/ 0 h 60"/>
                          <a:gd name="T2" fmla="*/ 22 w 44"/>
                          <a:gd name="T3" fmla="*/ 0 h 60"/>
                          <a:gd name="T4" fmla="*/ 30 w 44"/>
                          <a:gd name="T5" fmla="*/ 2 h 60"/>
                          <a:gd name="T6" fmla="*/ 38 w 44"/>
                          <a:gd name="T7" fmla="*/ 8 h 60"/>
                          <a:gd name="T8" fmla="*/ 38 w 44"/>
                          <a:gd name="T9" fmla="*/ 8 h 60"/>
                          <a:gd name="T10" fmla="*/ 42 w 44"/>
                          <a:gd name="T11" fmla="*/ 18 h 60"/>
                          <a:gd name="T12" fmla="*/ 44 w 44"/>
                          <a:gd name="T13" fmla="*/ 30 h 60"/>
                          <a:gd name="T14" fmla="*/ 44 w 44"/>
                          <a:gd name="T15" fmla="*/ 30 h 60"/>
                          <a:gd name="T16" fmla="*/ 42 w 44"/>
                          <a:gd name="T17" fmla="*/ 44 h 60"/>
                          <a:gd name="T18" fmla="*/ 38 w 44"/>
                          <a:gd name="T19" fmla="*/ 52 h 60"/>
                          <a:gd name="T20" fmla="*/ 38 w 44"/>
                          <a:gd name="T21" fmla="*/ 52 h 60"/>
                          <a:gd name="T22" fmla="*/ 30 w 44"/>
                          <a:gd name="T23" fmla="*/ 58 h 60"/>
                          <a:gd name="T24" fmla="*/ 22 w 44"/>
                          <a:gd name="T25" fmla="*/ 60 h 60"/>
                          <a:gd name="T26" fmla="*/ 22 w 44"/>
                          <a:gd name="T27" fmla="*/ 60 h 60"/>
                          <a:gd name="T28" fmla="*/ 12 w 44"/>
                          <a:gd name="T29" fmla="*/ 58 h 60"/>
                          <a:gd name="T30" fmla="*/ 6 w 44"/>
                          <a:gd name="T31" fmla="*/ 52 h 60"/>
                          <a:gd name="T32" fmla="*/ 6 w 44"/>
                          <a:gd name="T33" fmla="*/ 52 h 60"/>
                          <a:gd name="T34" fmla="*/ 2 w 44"/>
                          <a:gd name="T35" fmla="*/ 44 h 60"/>
                          <a:gd name="T36" fmla="*/ 0 w 44"/>
                          <a:gd name="T37" fmla="*/ 30 h 60"/>
                          <a:gd name="T38" fmla="*/ 0 w 44"/>
                          <a:gd name="T39" fmla="*/ 30 h 60"/>
                          <a:gd name="T40" fmla="*/ 2 w 44"/>
                          <a:gd name="T41" fmla="*/ 18 h 60"/>
                          <a:gd name="T42" fmla="*/ 6 w 44"/>
                          <a:gd name="T43" fmla="*/ 8 h 60"/>
                          <a:gd name="T44" fmla="*/ 6 w 44"/>
                          <a:gd name="T45" fmla="*/ 8 h 60"/>
                          <a:gd name="T46" fmla="*/ 12 w 44"/>
                          <a:gd name="T47" fmla="*/ 2 h 60"/>
                          <a:gd name="T48" fmla="*/ 22 w 44"/>
                          <a:gd name="T49" fmla="*/ 0 h 60"/>
                          <a:gd name="T50" fmla="*/ 22 w 44"/>
                          <a:gd name="T51" fmla="*/ 0 h 60"/>
                          <a:gd name="T52" fmla="*/ 22 w 44"/>
                          <a:gd name="T53" fmla="*/ 10 h 60"/>
                          <a:gd name="T54" fmla="*/ 22 w 44"/>
                          <a:gd name="T55" fmla="*/ 10 h 60"/>
                          <a:gd name="T56" fmla="*/ 16 w 44"/>
                          <a:gd name="T57" fmla="*/ 12 h 60"/>
                          <a:gd name="T58" fmla="*/ 14 w 44"/>
                          <a:gd name="T59" fmla="*/ 14 h 60"/>
                          <a:gd name="T60" fmla="*/ 14 w 44"/>
                          <a:gd name="T61" fmla="*/ 14 h 60"/>
                          <a:gd name="T62" fmla="*/ 12 w 44"/>
                          <a:gd name="T63" fmla="*/ 22 h 60"/>
                          <a:gd name="T64" fmla="*/ 12 w 44"/>
                          <a:gd name="T65" fmla="*/ 32 h 60"/>
                          <a:gd name="T66" fmla="*/ 12 w 44"/>
                          <a:gd name="T67" fmla="*/ 32 h 60"/>
                          <a:gd name="T68" fmla="*/ 12 w 44"/>
                          <a:gd name="T69" fmla="*/ 40 h 60"/>
                          <a:gd name="T70" fmla="*/ 14 w 44"/>
                          <a:gd name="T71" fmla="*/ 46 h 60"/>
                          <a:gd name="T72" fmla="*/ 18 w 44"/>
                          <a:gd name="T73" fmla="*/ 50 h 60"/>
                          <a:gd name="T74" fmla="*/ 22 w 44"/>
                          <a:gd name="T75" fmla="*/ 52 h 60"/>
                          <a:gd name="T76" fmla="*/ 22 w 44"/>
                          <a:gd name="T77" fmla="*/ 52 h 60"/>
                          <a:gd name="T78" fmla="*/ 26 w 44"/>
                          <a:gd name="T79" fmla="*/ 50 h 60"/>
                          <a:gd name="T80" fmla="*/ 28 w 44"/>
                          <a:gd name="T81" fmla="*/ 46 h 60"/>
                          <a:gd name="T82" fmla="*/ 30 w 44"/>
                          <a:gd name="T83" fmla="*/ 40 h 60"/>
                          <a:gd name="T84" fmla="*/ 32 w 44"/>
                          <a:gd name="T85" fmla="*/ 30 h 60"/>
                          <a:gd name="T86" fmla="*/ 32 w 44"/>
                          <a:gd name="T87" fmla="*/ 30 h 60"/>
                          <a:gd name="T88" fmla="*/ 30 w 44"/>
                          <a:gd name="T89" fmla="*/ 22 h 60"/>
                          <a:gd name="T90" fmla="*/ 28 w 44"/>
                          <a:gd name="T91" fmla="*/ 16 h 60"/>
                          <a:gd name="T92" fmla="*/ 26 w 44"/>
                          <a:gd name="T93" fmla="*/ 12 h 60"/>
                          <a:gd name="T94" fmla="*/ 22 w 44"/>
                          <a:gd name="T95" fmla="*/ 10 h 60"/>
                          <a:gd name="T96" fmla="*/ 22 w 44"/>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60">
                            <a:moveTo>
                              <a:pt x="22" y="0"/>
                            </a:moveTo>
                            <a:lnTo>
                              <a:pt x="22" y="0"/>
                            </a:lnTo>
                            <a:lnTo>
                              <a:pt x="30" y="2"/>
                            </a:lnTo>
                            <a:lnTo>
                              <a:pt x="38" y="8"/>
                            </a:lnTo>
                            <a:lnTo>
                              <a:pt x="38" y="8"/>
                            </a:lnTo>
                            <a:lnTo>
                              <a:pt x="42" y="18"/>
                            </a:lnTo>
                            <a:lnTo>
                              <a:pt x="44" y="30"/>
                            </a:lnTo>
                            <a:lnTo>
                              <a:pt x="44" y="30"/>
                            </a:lnTo>
                            <a:lnTo>
                              <a:pt x="42" y="44"/>
                            </a:lnTo>
                            <a:lnTo>
                              <a:pt x="38" y="52"/>
                            </a:lnTo>
                            <a:lnTo>
                              <a:pt x="38" y="52"/>
                            </a:lnTo>
                            <a:lnTo>
                              <a:pt x="30" y="58"/>
                            </a:lnTo>
                            <a:lnTo>
                              <a:pt x="22" y="60"/>
                            </a:lnTo>
                            <a:lnTo>
                              <a:pt x="22" y="60"/>
                            </a:lnTo>
                            <a:lnTo>
                              <a:pt x="12" y="58"/>
                            </a:lnTo>
                            <a:lnTo>
                              <a:pt x="6" y="52"/>
                            </a:lnTo>
                            <a:lnTo>
                              <a:pt x="6" y="52"/>
                            </a:lnTo>
                            <a:lnTo>
                              <a:pt x="2" y="44"/>
                            </a:lnTo>
                            <a:lnTo>
                              <a:pt x="0" y="30"/>
                            </a:lnTo>
                            <a:lnTo>
                              <a:pt x="0" y="30"/>
                            </a:lnTo>
                            <a:lnTo>
                              <a:pt x="2" y="18"/>
                            </a:lnTo>
                            <a:lnTo>
                              <a:pt x="6" y="8"/>
                            </a:lnTo>
                            <a:lnTo>
                              <a:pt x="6" y="8"/>
                            </a:lnTo>
                            <a:lnTo>
                              <a:pt x="12" y="2"/>
                            </a:lnTo>
                            <a:lnTo>
                              <a:pt x="22" y="0"/>
                            </a:lnTo>
                            <a:lnTo>
                              <a:pt x="22" y="0"/>
                            </a:lnTo>
                            <a:close/>
                            <a:moveTo>
                              <a:pt x="22" y="10"/>
                            </a:moveTo>
                            <a:lnTo>
                              <a:pt x="22" y="10"/>
                            </a:lnTo>
                            <a:lnTo>
                              <a:pt x="16" y="12"/>
                            </a:lnTo>
                            <a:lnTo>
                              <a:pt x="14" y="14"/>
                            </a:lnTo>
                            <a:lnTo>
                              <a:pt x="14" y="14"/>
                            </a:lnTo>
                            <a:lnTo>
                              <a:pt x="12" y="22"/>
                            </a:lnTo>
                            <a:lnTo>
                              <a:pt x="12" y="32"/>
                            </a:lnTo>
                            <a:lnTo>
                              <a:pt x="12" y="32"/>
                            </a:lnTo>
                            <a:lnTo>
                              <a:pt x="12" y="40"/>
                            </a:lnTo>
                            <a:lnTo>
                              <a:pt x="14" y="46"/>
                            </a:lnTo>
                            <a:lnTo>
                              <a:pt x="18" y="50"/>
                            </a:lnTo>
                            <a:lnTo>
                              <a:pt x="22" y="52"/>
                            </a:lnTo>
                            <a:lnTo>
                              <a:pt x="22" y="52"/>
                            </a:lnTo>
                            <a:lnTo>
                              <a:pt x="26" y="50"/>
                            </a:lnTo>
                            <a:lnTo>
                              <a:pt x="28" y="46"/>
                            </a:lnTo>
                            <a:lnTo>
                              <a:pt x="30" y="40"/>
                            </a:lnTo>
                            <a:lnTo>
                              <a:pt x="32" y="30"/>
                            </a:lnTo>
                            <a:lnTo>
                              <a:pt x="32" y="30"/>
                            </a:lnTo>
                            <a:lnTo>
                              <a:pt x="30" y="22"/>
                            </a:lnTo>
                            <a:lnTo>
                              <a:pt x="28" y="16"/>
                            </a:lnTo>
                            <a:lnTo>
                              <a:pt x="26" y="12"/>
                            </a:lnTo>
                            <a:lnTo>
                              <a:pt x="22" y="10"/>
                            </a:lnTo>
                            <a:lnTo>
                              <a:pt x="22"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82" name="Freeform 17">
                        <a:extLst>
                          <a:ext uri="{FF2B5EF4-FFF2-40B4-BE49-F238E27FC236}">
                            <a16:creationId xmlns:a16="http://schemas.microsoft.com/office/drawing/2014/main" xmlns="" id="{6B27873D-DDE5-4DEC-9313-547299CDC36E}"/>
                          </a:ext>
                        </a:extLst>
                      </p:cNvPr>
                      <p:cNvSpPr/>
                      <p:nvPr/>
                    </p:nvSpPr>
                    <p:spPr bwMode="auto">
                      <a:xfrm>
                        <a:off x="-435022" y="3288492"/>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2 w 26"/>
                          <a:gd name="T17" fmla="*/ 10 h 60"/>
                          <a:gd name="T18" fmla="*/ 12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2" y="10"/>
                            </a:lnTo>
                            <a:lnTo>
                              <a:pt x="12"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83" name="Freeform 18">
                        <a:extLst>
                          <a:ext uri="{FF2B5EF4-FFF2-40B4-BE49-F238E27FC236}">
                            <a16:creationId xmlns:a16="http://schemas.microsoft.com/office/drawing/2014/main" xmlns="" id="{8AAA5551-0F25-4645-B36C-84A7067DAAE1}"/>
                          </a:ext>
                        </a:extLst>
                      </p:cNvPr>
                      <p:cNvSpPr>
                        <a:spLocks noEditPoints="1"/>
                      </p:cNvSpPr>
                      <p:nvPr/>
                    </p:nvSpPr>
                    <p:spPr bwMode="auto">
                      <a:xfrm>
                        <a:off x="-365172" y="3288492"/>
                        <a:ext cx="69850" cy="95250"/>
                      </a:xfrm>
                      <a:custGeom>
                        <a:avLst/>
                        <a:gdLst>
                          <a:gd name="T0" fmla="*/ 22 w 44"/>
                          <a:gd name="T1" fmla="*/ 0 h 60"/>
                          <a:gd name="T2" fmla="*/ 22 w 44"/>
                          <a:gd name="T3" fmla="*/ 0 h 60"/>
                          <a:gd name="T4" fmla="*/ 32 w 44"/>
                          <a:gd name="T5" fmla="*/ 2 h 60"/>
                          <a:gd name="T6" fmla="*/ 38 w 44"/>
                          <a:gd name="T7" fmla="*/ 8 h 60"/>
                          <a:gd name="T8" fmla="*/ 38 w 44"/>
                          <a:gd name="T9" fmla="*/ 8 h 60"/>
                          <a:gd name="T10" fmla="*/ 42 w 44"/>
                          <a:gd name="T11" fmla="*/ 18 h 60"/>
                          <a:gd name="T12" fmla="*/ 44 w 44"/>
                          <a:gd name="T13" fmla="*/ 30 h 60"/>
                          <a:gd name="T14" fmla="*/ 44 w 44"/>
                          <a:gd name="T15" fmla="*/ 30 h 60"/>
                          <a:gd name="T16" fmla="*/ 42 w 44"/>
                          <a:gd name="T17" fmla="*/ 44 h 60"/>
                          <a:gd name="T18" fmla="*/ 38 w 44"/>
                          <a:gd name="T19" fmla="*/ 52 h 60"/>
                          <a:gd name="T20" fmla="*/ 38 w 44"/>
                          <a:gd name="T21" fmla="*/ 52 h 60"/>
                          <a:gd name="T22" fmla="*/ 32 w 44"/>
                          <a:gd name="T23" fmla="*/ 58 h 60"/>
                          <a:gd name="T24" fmla="*/ 22 w 44"/>
                          <a:gd name="T25" fmla="*/ 60 h 60"/>
                          <a:gd name="T26" fmla="*/ 22 w 44"/>
                          <a:gd name="T27" fmla="*/ 60 h 60"/>
                          <a:gd name="T28" fmla="*/ 14 w 44"/>
                          <a:gd name="T29" fmla="*/ 58 h 60"/>
                          <a:gd name="T30" fmla="*/ 6 w 44"/>
                          <a:gd name="T31" fmla="*/ 52 h 60"/>
                          <a:gd name="T32" fmla="*/ 6 w 44"/>
                          <a:gd name="T33" fmla="*/ 52 h 60"/>
                          <a:gd name="T34" fmla="*/ 2 w 44"/>
                          <a:gd name="T35" fmla="*/ 44 h 60"/>
                          <a:gd name="T36" fmla="*/ 0 w 44"/>
                          <a:gd name="T37" fmla="*/ 30 h 60"/>
                          <a:gd name="T38" fmla="*/ 0 w 44"/>
                          <a:gd name="T39" fmla="*/ 30 h 60"/>
                          <a:gd name="T40" fmla="*/ 2 w 44"/>
                          <a:gd name="T41" fmla="*/ 18 h 60"/>
                          <a:gd name="T42" fmla="*/ 6 w 44"/>
                          <a:gd name="T43" fmla="*/ 8 h 60"/>
                          <a:gd name="T44" fmla="*/ 6 w 44"/>
                          <a:gd name="T45" fmla="*/ 8 h 60"/>
                          <a:gd name="T46" fmla="*/ 14 w 44"/>
                          <a:gd name="T47" fmla="*/ 2 h 60"/>
                          <a:gd name="T48" fmla="*/ 22 w 44"/>
                          <a:gd name="T49" fmla="*/ 0 h 60"/>
                          <a:gd name="T50" fmla="*/ 22 w 44"/>
                          <a:gd name="T51" fmla="*/ 0 h 60"/>
                          <a:gd name="T52" fmla="*/ 22 w 44"/>
                          <a:gd name="T53" fmla="*/ 10 h 60"/>
                          <a:gd name="T54" fmla="*/ 22 w 44"/>
                          <a:gd name="T55" fmla="*/ 10 h 60"/>
                          <a:gd name="T56" fmla="*/ 18 w 44"/>
                          <a:gd name="T57" fmla="*/ 12 h 60"/>
                          <a:gd name="T58" fmla="*/ 14 w 44"/>
                          <a:gd name="T59" fmla="*/ 14 h 60"/>
                          <a:gd name="T60" fmla="*/ 14 w 44"/>
                          <a:gd name="T61" fmla="*/ 14 h 60"/>
                          <a:gd name="T62" fmla="*/ 12 w 44"/>
                          <a:gd name="T63" fmla="*/ 22 h 60"/>
                          <a:gd name="T64" fmla="*/ 12 w 44"/>
                          <a:gd name="T65" fmla="*/ 32 h 60"/>
                          <a:gd name="T66" fmla="*/ 12 w 44"/>
                          <a:gd name="T67" fmla="*/ 32 h 60"/>
                          <a:gd name="T68" fmla="*/ 12 w 44"/>
                          <a:gd name="T69" fmla="*/ 40 h 60"/>
                          <a:gd name="T70" fmla="*/ 14 w 44"/>
                          <a:gd name="T71" fmla="*/ 46 h 60"/>
                          <a:gd name="T72" fmla="*/ 18 w 44"/>
                          <a:gd name="T73" fmla="*/ 50 h 60"/>
                          <a:gd name="T74" fmla="*/ 22 w 44"/>
                          <a:gd name="T75" fmla="*/ 52 h 60"/>
                          <a:gd name="T76" fmla="*/ 22 w 44"/>
                          <a:gd name="T77" fmla="*/ 52 h 60"/>
                          <a:gd name="T78" fmla="*/ 26 w 44"/>
                          <a:gd name="T79" fmla="*/ 50 h 60"/>
                          <a:gd name="T80" fmla="*/ 30 w 44"/>
                          <a:gd name="T81" fmla="*/ 46 h 60"/>
                          <a:gd name="T82" fmla="*/ 32 w 44"/>
                          <a:gd name="T83" fmla="*/ 40 h 60"/>
                          <a:gd name="T84" fmla="*/ 32 w 44"/>
                          <a:gd name="T85" fmla="*/ 30 h 60"/>
                          <a:gd name="T86" fmla="*/ 32 w 44"/>
                          <a:gd name="T87" fmla="*/ 30 h 60"/>
                          <a:gd name="T88" fmla="*/ 32 w 44"/>
                          <a:gd name="T89" fmla="*/ 22 h 60"/>
                          <a:gd name="T90" fmla="*/ 30 w 44"/>
                          <a:gd name="T91" fmla="*/ 16 h 60"/>
                          <a:gd name="T92" fmla="*/ 26 w 44"/>
                          <a:gd name="T93" fmla="*/ 12 h 60"/>
                          <a:gd name="T94" fmla="*/ 22 w 44"/>
                          <a:gd name="T95" fmla="*/ 10 h 60"/>
                          <a:gd name="T96" fmla="*/ 22 w 44"/>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60">
                            <a:moveTo>
                              <a:pt x="22" y="0"/>
                            </a:moveTo>
                            <a:lnTo>
                              <a:pt x="22" y="0"/>
                            </a:lnTo>
                            <a:lnTo>
                              <a:pt x="32" y="2"/>
                            </a:lnTo>
                            <a:lnTo>
                              <a:pt x="38" y="8"/>
                            </a:lnTo>
                            <a:lnTo>
                              <a:pt x="38" y="8"/>
                            </a:lnTo>
                            <a:lnTo>
                              <a:pt x="42" y="18"/>
                            </a:lnTo>
                            <a:lnTo>
                              <a:pt x="44" y="30"/>
                            </a:lnTo>
                            <a:lnTo>
                              <a:pt x="44" y="30"/>
                            </a:lnTo>
                            <a:lnTo>
                              <a:pt x="42" y="44"/>
                            </a:lnTo>
                            <a:lnTo>
                              <a:pt x="38" y="52"/>
                            </a:lnTo>
                            <a:lnTo>
                              <a:pt x="38" y="52"/>
                            </a:lnTo>
                            <a:lnTo>
                              <a:pt x="32" y="58"/>
                            </a:lnTo>
                            <a:lnTo>
                              <a:pt x="22" y="60"/>
                            </a:lnTo>
                            <a:lnTo>
                              <a:pt x="22" y="60"/>
                            </a:lnTo>
                            <a:lnTo>
                              <a:pt x="14" y="58"/>
                            </a:lnTo>
                            <a:lnTo>
                              <a:pt x="6" y="52"/>
                            </a:lnTo>
                            <a:lnTo>
                              <a:pt x="6" y="52"/>
                            </a:lnTo>
                            <a:lnTo>
                              <a:pt x="2" y="44"/>
                            </a:lnTo>
                            <a:lnTo>
                              <a:pt x="0" y="30"/>
                            </a:lnTo>
                            <a:lnTo>
                              <a:pt x="0" y="30"/>
                            </a:lnTo>
                            <a:lnTo>
                              <a:pt x="2" y="18"/>
                            </a:lnTo>
                            <a:lnTo>
                              <a:pt x="6" y="8"/>
                            </a:lnTo>
                            <a:lnTo>
                              <a:pt x="6" y="8"/>
                            </a:lnTo>
                            <a:lnTo>
                              <a:pt x="14" y="2"/>
                            </a:lnTo>
                            <a:lnTo>
                              <a:pt x="22" y="0"/>
                            </a:lnTo>
                            <a:lnTo>
                              <a:pt x="22" y="0"/>
                            </a:lnTo>
                            <a:close/>
                            <a:moveTo>
                              <a:pt x="22" y="10"/>
                            </a:moveTo>
                            <a:lnTo>
                              <a:pt x="22" y="10"/>
                            </a:lnTo>
                            <a:lnTo>
                              <a:pt x="18" y="12"/>
                            </a:lnTo>
                            <a:lnTo>
                              <a:pt x="14" y="14"/>
                            </a:lnTo>
                            <a:lnTo>
                              <a:pt x="14" y="14"/>
                            </a:lnTo>
                            <a:lnTo>
                              <a:pt x="12" y="22"/>
                            </a:lnTo>
                            <a:lnTo>
                              <a:pt x="12" y="32"/>
                            </a:lnTo>
                            <a:lnTo>
                              <a:pt x="12" y="32"/>
                            </a:lnTo>
                            <a:lnTo>
                              <a:pt x="12" y="40"/>
                            </a:lnTo>
                            <a:lnTo>
                              <a:pt x="14" y="46"/>
                            </a:lnTo>
                            <a:lnTo>
                              <a:pt x="18" y="50"/>
                            </a:lnTo>
                            <a:lnTo>
                              <a:pt x="22" y="52"/>
                            </a:lnTo>
                            <a:lnTo>
                              <a:pt x="22" y="52"/>
                            </a:lnTo>
                            <a:lnTo>
                              <a:pt x="26" y="50"/>
                            </a:lnTo>
                            <a:lnTo>
                              <a:pt x="30" y="46"/>
                            </a:lnTo>
                            <a:lnTo>
                              <a:pt x="32" y="40"/>
                            </a:lnTo>
                            <a:lnTo>
                              <a:pt x="32" y="30"/>
                            </a:lnTo>
                            <a:lnTo>
                              <a:pt x="32" y="30"/>
                            </a:lnTo>
                            <a:lnTo>
                              <a:pt x="32" y="22"/>
                            </a:lnTo>
                            <a:lnTo>
                              <a:pt x="30" y="16"/>
                            </a:lnTo>
                            <a:lnTo>
                              <a:pt x="26" y="12"/>
                            </a:lnTo>
                            <a:lnTo>
                              <a:pt x="22" y="10"/>
                            </a:lnTo>
                            <a:lnTo>
                              <a:pt x="22"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grpSp>
                <p:sp>
                  <p:nvSpPr>
                    <p:cNvPr id="466" name="Freeform 7">
                      <a:extLst>
                        <a:ext uri="{FF2B5EF4-FFF2-40B4-BE49-F238E27FC236}">
                          <a16:creationId xmlns:a16="http://schemas.microsoft.com/office/drawing/2014/main" xmlns="" id="{2F95F911-B12D-45D5-99CA-441F1C0B1602}"/>
                        </a:ext>
                      </a:extLst>
                    </p:cNvPr>
                    <p:cNvSpPr/>
                    <p:nvPr/>
                  </p:nvSpPr>
                  <p:spPr bwMode="auto">
                    <a:xfrm>
                      <a:off x="-764886" y="3847224"/>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0 w 26"/>
                        <a:gd name="T17" fmla="*/ 10 h 60"/>
                        <a:gd name="T18" fmla="*/ 10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0" y="10"/>
                          </a:lnTo>
                          <a:lnTo>
                            <a:pt x="10"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67" name="Freeform 8">
                      <a:extLst>
                        <a:ext uri="{FF2B5EF4-FFF2-40B4-BE49-F238E27FC236}">
                          <a16:creationId xmlns:a16="http://schemas.microsoft.com/office/drawing/2014/main" xmlns="" id="{9EEDC656-7591-496B-910E-F3425C4BB177}"/>
                        </a:ext>
                      </a:extLst>
                    </p:cNvPr>
                    <p:cNvSpPr>
                      <a:spLocks noEditPoints="1"/>
                    </p:cNvSpPr>
                    <p:nvPr/>
                  </p:nvSpPr>
                  <p:spPr bwMode="auto">
                    <a:xfrm>
                      <a:off x="-695036" y="3847224"/>
                      <a:ext cx="69850" cy="95250"/>
                    </a:xfrm>
                    <a:custGeom>
                      <a:avLst/>
                      <a:gdLst>
                        <a:gd name="T0" fmla="*/ 22 w 44"/>
                        <a:gd name="T1" fmla="*/ 0 h 60"/>
                        <a:gd name="T2" fmla="*/ 22 w 44"/>
                        <a:gd name="T3" fmla="*/ 0 h 60"/>
                        <a:gd name="T4" fmla="*/ 30 w 44"/>
                        <a:gd name="T5" fmla="*/ 2 h 60"/>
                        <a:gd name="T6" fmla="*/ 38 w 44"/>
                        <a:gd name="T7" fmla="*/ 8 h 60"/>
                        <a:gd name="T8" fmla="*/ 38 w 44"/>
                        <a:gd name="T9" fmla="*/ 8 h 60"/>
                        <a:gd name="T10" fmla="*/ 42 w 44"/>
                        <a:gd name="T11" fmla="*/ 18 h 60"/>
                        <a:gd name="T12" fmla="*/ 44 w 44"/>
                        <a:gd name="T13" fmla="*/ 30 h 60"/>
                        <a:gd name="T14" fmla="*/ 44 w 44"/>
                        <a:gd name="T15" fmla="*/ 30 h 60"/>
                        <a:gd name="T16" fmla="*/ 42 w 44"/>
                        <a:gd name="T17" fmla="*/ 44 h 60"/>
                        <a:gd name="T18" fmla="*/ 38 w 44"/>
                        <a:gd name="T19" fmla="*/ 52 h 60"/>
                        <a:gd name="T20" fmla="*/ 38 w 44"/>
                        <a:gd name="T21" fmla="*/ 52 h 60"/>
                        <a:gd name="T22" fmla="*/ 30 w 44"/>
                        <a:gd name="T23" fmla="*/ 58 h 60"/>
                        <a:gd name="T24" fmla="*/ 22 w 44"/>
                        <a:gd name="T25" fmla="*/ 60 h 60"/>
                        <a:gd name="T26" fmla="*/ 22 w 44"/>
                        <a:gd name="T27" fmla="*/ 60 h 60"/>
                        <a:gd name="T28" fmla="*/ 12 w 44"/>
                        <a:gd name="T29" fmla="*/ 58 h 60"/>
                        <a:gd name="T30" fmla="*/ 6 w 44"/>
                        <a:gd name="T31" fmla="*/ 52 h 60"/>
                        <a:gd name="T32" fmla="*/ 6 w 44"/>
                        <a:gd name="T33" fmla="*/ 52 h 60"/>
                        <a:gd name="T34" fmla="*/ 2 w 44"/>
                        <a:gd name="T35" fmla="*/ 44 h 60"/>
                        <a:gd name="T36" fmla="*/ 0 w 44"/>
                        <a:gd name="T37" fmla="*/ 30 h 60"/>
                        <a:gd name="T38" fmla="*/ 0 w 44"/>
                        <a:gd name="T39" fmla="*/ 30 h 60"/>
                        <a:gd name="T40" fmla="*/ 2 w 44"/>
                        <a:gd name="T41" fmla="*/ 18 h 60"/>
                        <a:gd name="T42" fmla="*/ 6 w 44"/>
                        <a:gd name="T43" fmla="*/ 8 h 60"/>
                        <a:gd name="T44" fmla="*/ 6 w 44"/>
                        <a:gd name="T45" fmla="*/ 8 h 60"/>
                        <a:gd name="T46" fmla="*/ 12 w 44"/>
                        <a:gd name="T47" fmla="*/ 2 h 60"/>
                        <a:gd name="T48" fmla="*/ 22 w 44"/>
                        <a:gd name="T49" fmla="*/ 0 h 60"/>
                        <a:gd name="T50" fmla="*/ 22 w 44"/>
                        <a:gd name="T51" fmla="*/ 0 h 60"/>
                        <a:gd name="T52" fmla="*/ 22 w 44"/>
                        <a:gd name="T53" fmla="*/ 10 h 60"/>
                        <a:gd name="T54" fmla="*/ 22 w 44"/>
                        <a:gd name="T55" fmla="*/ 10 h 60"/>
                        <a:gd name="T56" fmla="*/ 16 w 44"/>
                        <a:gd name="T57" fmla="*/ 12 h 60"/>
                        <a:gd name="T58" fmla="*/ 14 w 44"/>
                        <a:gd name="T59" fmla="*/ 14 h 60"/>
                        <a:gd name="T60" fmla="*/ 14 w 44"/>
                        <a:gd name="T61" fmla="*/ 14 h 60"/>
                        <a:gd name="T62" fmla="*/ 12 w 44"/>
                        <a:gd name="T63" fmla="*/ 22 h 60"/>
                        <a:gd name="T64" fmla="*/ 12 w 44"/>
                        <a:gd name="T65" fmla="*/ 32 h 60"/>
                        <a:gd name="T66" fmla="*/ 12 w 44"/>
                        <a:gd name="T67" fmla="*/ 32 h 60"/>
                        <a:gd name="T68" fmla="*/ 12 w 44"/>
                        <a:gd name="T69" fmla="*/ 40 h 60"/>
                        <a:gd name="T70" fmla="*/ 14 w 44"/>
                        <a:gd name="T71" fmla="*/ 46 h 60"/>
                        <a:gd name="T72" fmla="*/ 18 w 44"/>
                        <a:gd name="T73" fmla="*/ 50 h 60"/>
                        <a:gd name="T74" fmla="*/ 22 w 44"/>
                        <a:gd name="T75" fmla="*/ 52 h 60"/>
                        <a:gd name="T76" fmla="*/ 22 w 44"/>
                        <a:gd name="T77" fmla="*/ 52 h 60"/>
                        <a:gd name="T78" fmla="*/ 26 w 44"/>
                        <a:gd name="T79" fmla="*/ 50 h 60"/>
                        <a:gd name="T80" fmla="*/ 28 w 44"/>
                        <a:gd name="T81" fmla="*/ 46 h 60"/>
                        <a:gd name="T82" fmla="*/ 30 w 44"/>
                        <a:gd name="T83" fmla="*/ 40 h 60"/>
                        <a:gd name="T84" fmla="*/ 32 w 44"/>
                        <a:gd name="T85" fmla="*/ 30 h 60"/>
                        <a:gd name="T86" fmla="*/ 32 w 44"/>
                        <a:gd name="T87" fmla="*/ 30 h 60"/>
                        <a:gd name="T88" fmla="*/ 30 w 44"/>
                        <a:gd name="T89" fmla="*/ 22 h 60"/>
                        <a:gd name="T90" fmla="*/ 28 w 44"/>
                        <a:gd name="T91" fmla="*/ 16 h 60"/>
                        <a:gd name="T92" fmla="*/ 26 w 44"/>
                        <a:gd name="T93" fmla="*/ 12 h 60"/>
                        <a:gd name="T94" fmla="*/ 22 w 44"/>
                        <a:gd name="T95" fmla="*/ 10 h 60"/>
                        <a:gd name="T96" fmla="*/ 22 w 44"/>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60">
                          <a:moveTo>
                            <a:pt x="22" y="0"/>
                          </a:moveTo>
                          <a:lnTo>
                            <a:pt x="22" y="0"/>
                          </a:lnTo>
                          <a:lnTo>
                            <a:pt x="30" y="2"/>
                          </a:lnTo>
                          <a:lnTo>
                            <a:pt x="38" y="8"/>
                          </a:lnTo>
                          <a:lnTo>
                            <a:pt x="38" y="8"/>
                          </a:lnTo>
                          <a:lnTo>
                            <a:pt x="42" y="18"/>
                          </a:lnTo>
                          <a:lnTo>
                            <a:pt x="44" y="30"/>
                          </a:lnTo>
                          <a:lnTo>
                            <a:pt x="44" y="30"/>
                          </a:lnTo>
                          <a:lnTo>
                            <a:pt x="42" y="44"/>
                          </a:lnTo>
                          <a:lnTo>
                            <a:pt x="38" y="52"/>
                          </a:lnTo>
                          <a:lnTo>
                            <a:pt x="38" y="52"/>
                          </a:lnTo>
                          <a:lnTo>
                            <a:pt x="30" y="58"/>
                          </a:lnTo>
                          <a:lnTo>
                            <a:pt x="22" y="60"/>
                          </a:lnTo>
                          <a:lnTo>
                            <a:pt x="22" y="60"/>
                          </a:lnTo>
                          <a:lnTo>
                            <a:pt x="12" y="58"/>
                          </a:lnTo>
                          <a:lnTo>
                            <a:pt x="6" y="52"/>
                          </a:lnTo>
                          <a:lnTo>
                            <a:pt x="6" y="52"/>
                          </a:lnTo>
                          <a:lnTo>
                            <a:pt x="2" y="44"/>
                          </a:lnTo>
                          <a:lnTo>
                            <a:pt x="0" y="30"/>
                          </a:lnTo>
                          <a:lnTo>
                            <a:pt x="0" y="30"/>
                          </a:lnTo>
                          <a:lnTo>
                            <a:pt x="2" y="18"/>
                          </a:lnTo>
                          <a:lnTo>
                            <a:pt x="6" y="8"/>
                          </a:lnTo>
                          <a:lnTo>
                            <a:pt x="6" y="8"/>
                          </a:lnTo>
                          <a:lnTo>
                            <a:pt x="12" y="2"/>
                          </a:lnTo>
                          <a:lnTo>
                            <a:pt x="22" y="0"/>
                          </a:lnTo>
                          <a:lnTo>
                            <a:pt x="22" y="0"/>
                          </a:lnTo>
                          <a:close/>
                          <a:moveTo>
                            <a:pt x="22" y="10"/>
                          </a:moveTo>
                          <a:lnTo>
                            <a:pt x="22" y="10"/>
                          </a:lnTo>
                          <a:lnTo>
                            <a:pt x="16" y="12"/>
                          </a:lnTo>
                          <a:lnTo>
                            <a:pt x="14" y="14"/>
                          </a:lnTo>
                          <a:lnTo>
                            <a:pt x="14" y="14"/>
                          </a:lnTo>
                          <a:lnTo>
                            <a:pt x="12" y="22"/>
                          </a:lnTo>
                          <a:lnTo>
                            <a:pt x="12" y="32"/>
                          </a:lnTo>
                          <a:lnTo>
                            <a:pt x="12" y="32"/>
                          </a:lnTo>
                          <a:lnTo>
                            <a:pt x="12" y="40"/>
                          </a:lnTo>
                          <a:lnTo>
                            <a:pt x="14" y="46"/>
                          </a:lnTo>
                          <a:lnTo>
                            <a:pt x="18" y="50"/>
                          </a:lnTo>
                          <a:lnTo>
                            <a:pt x="22" y="52"/>
                          </a:lnTo>
                          <a:lnTo>
                            <a:pt x="22" y="52"/>
                          </a:lnTo>
                          <a:lnTo>
                            <a:pt x="26" y="50"/>
                          </a:lnTo>
                          <a:lnTo>
                            <a:pt x="28" y="46"/>
                          </a:lnTo>
                          <a:lnTo>
                            <a:pt x="30" y="40"/>
                          </a:lnTo>
                          <a:lnTo>
                            <a:pt x="32" y="30"/>
                          </a:lnTo>
                          <a:lnTo>
                            <a:pt x="32" y="30"/>
                          </a:lnTo>
                          <a:lnTo>
                            <a:pt x="30" y="22"/>
                          </a:lnTo>
                          <a:lnTo>
                            <a:pt x="28" y="16"/>
                          </a:lnTo>
                          <a:lnTo>
                            <a:pt x="26" y="12"/>
                          </a:lnTo>
                          <a:lnTo>
                            <a:pt x="22" y="10"/>
                          </a:lnTo>
                          <a:lnTo>
                            <a:pt x="22"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68" name="Freeform 11">
                      <a:extLst>
                        <a:ext uri="{FF2B5EF4-FFF2-40B4-BE49-F238E27FC236}">
                          <a16:creationId xmlns:a16="http://schemas.microsoft.com/office/drawing/2014/main" xmlns="" id="{85EEF764-9DF3-4EAB-BA0C-8168C8AED66E}"/>
                        </a:ext>
                      </a:extLst>
                    </p:cNvPr>
                    <p:cNvSpPr>
                      <a:spLocks noEditPoints="1"/>
                    </p:cNvSpPr>
                    <p:nvPr/>
                  </p:nvSpPr>
                  <p:spPr bwMode="auto">
                    <a:xfrm>
                      <a:off x="-774411" y="3961524"/>
                      <a:ext cx="66675" cy="95250"/>
                    </a:xfrm>
                    <a:custGeom>
                      <a:avLst/>
                      <a:gdLst>
                        <a:gd name="T0" fmla="*/ 20 w 42"/>
                        <a:gd name="T1" fmla="*/ 0 h 60"/>
                        <a:gd name="T2" fmla="*/ 20 w 42"/>
                        <a:gd name="T3" fmla="*/ 0 h 60"/>
                        <a:gd name="T4" fmla="*/ 30 w 42"/>
                        <a:gd name="T5" fmla="*/ 2 h 60"/>
                        <a:gd name="T6" fmla="*/ 36 w 42"/>
                        <a:gd name="T7" fmla="*/ 8 h 60"/>
                        <a:gd name="T8" fmla="*/ 36 w 42"/>
                        <a:gd name="T9" fmla="*/ 8 h 60"/>
                        <a:gd name="T10" fmla="*/ 42 w 42"/>
                        <a:gd name="T11" fmla="*/ 18 h 60"/>
                        <a:gd name="T12" fmla="*/ 42 w 42"/>
                        <a:gd name="T13" fmla="*/ 30 h 60"/>
                        <a:gd name="T14" fmla="*/ 42 w 42"/>
                        <a:gd name="T15" fmla="*/ 30 h 60"/>
                        <a:gd name="T16" fmla="*/ 42 w 42"/>
                        <a:gd name="T17" fmla="*/ 44 h 60"/>
                        <a:gd name="T18" fmla="*/ 36 w 42"/>
                        <a:gd name="T19" fmla="*/ 52 h 60"/>
                        <a:gd name="T20" fmla="*/ 36 w 42"/>
                        <a:gd name="T21" fmla="*/ 52 h 60"/>
                        <a:gd name="T22" fmla="*/ 30 w 42"/>
                        <a:gd name="T23" fmla="*/ 58 h 60"/>
                        <a:gd name="T24" fmla="*/ 20 w 42"/>
                        <a:gd name="T25" fmla="*/ 60 h 60"/>
                        <a:gd name="T26" fmla="*/ 20 w 42"/>
                        <a:gd name="T27" fmla="*/ 60 h 60"/>
                        <a:gd name="T28" fmla="*/ 12 w 42"/>
                        <a:gd name="T29" fmla="*/ 58 h 60"/>
                        <a:gd name="T30" fmla="*/ 6 w 42"/>
                        <a:gd name="T31" fmla="*/ 52 h 60"/>
                        <a:gd name="T32" fmla="*/ 6 w 42"/>
                        <a:gd name="T33" fmla="*/ 52 h 60"/>
                        <a:gd name="T34" fmla="*/ 0 w 42"/>
                        <a:gd name="T35" fmla="*/ 44 h 60"/>
                        <a:gd name="T36" fmla="*/ 0 w 42"/>
                        <a:gd name="T37" fmla="*/ 30 h 60"/>
                        <a:gd name="T38" fmla="*/ 0 w 42"/>
                        <a:gd name="T39" fmla="*/ 30 h 60"/>
                        <a:gd name="T40" fmla="*/ 0 w 42"/>
                        <a:gd name="T41" fmla="*/ 18 h 60"/>
                        <a:gd name="T42" fmla="*/ 6 w 42"/>
                        <a:gd name="T43" fmla="*/ 8 h 60"/>
                        <a:gd name="T44" fmla="*/ 6 w 42"/>
                        <a:gd name="T45" fmla="*/ 8 h 60"/>
                        <a:gd name="T46" fmla="*/ 12 w 42"/>
                        <a:gd name="T47" fmla="*/ 2 h 60"/>
                        <a:gd name="T48" fmla="*/ 20 w 42"/>
                        <a:gd name="T49" fmla="*/ 0 h 60"/>
                        <a:gd name="T50" fmla="*/ 20 w 42"/>
                        <a:gd name="T51" fmla="*/ 0 h 60"/>
                        <a:gd name="T52" fmla="*/ 20 w 42"/>
                        <a:gd name="T53" fmla="*/ 10 h 60"/>
                        <a:gd name="T54" fmla="*/ 20 w 42"/>
                        <a:gd name="T55" fmla="*/ 10 h 60"/>
                        <a:gd name="T56" fmla="*/ 16 w 42"/>
                        <a:gd name="T57" fmla="*/ 12 h 60"/>
                        <a:gd name="T58" fmla="*/ 14 w 42"/>
                        <a:gd name="T59" fmla="*/ 14 h 60"/>
                        <a:gd name="T60" fmla="*/ 14 w 42"/>
                        <a:gd name="T61" fmla="*/ 14 h 60"/>
                        <a:gd name="T62" fmla="*/ 12 w 42"/>
                        <a:gd name="T63" fmla="*/ 22 h 60"/>
                        <a:gd name="T64" fmla="*/ 12 w 42"/>
                        <a:gd name="T65" fmla="*/ 32 h 60"/>
                        <a:gd name="T66" fmla="*/ 12 w 42"/>
                        <a:gd name="T67" fmla="*/ 32 h 60"/>
                        <a:gd name="T68" fmla="*/ 12 w 42"/>
                        <a:gd name="T69" fmla="*/ 40 h 60"/>
                        <a:gd name="T70" fmla="*/ 14 w 42"/>
                        <a:gd name="T71" fmla="*/ 46 h 60"/>
                        <a:gd name="T72" fmla="*/ 16 w 42"/>
                        <a:gd name="T73" fmla="*/ 50 h 60"/>
                        <a:gd name="T74" fmla="*/ 20 w 42"/>
                        <a:gd name="T75" fmla="*/ 52 h 60"/>
                        <a:gd name="T76" fmla="*/ 20 w 42"/>
                        <a:gd name="T77" fmla="*/ 52 h 60"/>
                        <a:gd name="T78" fmla="*/ 26 w 42"/>
                        <a:gd name="T79" fmla="*/ 50 h 60"/>
                        <a:gd name="T80" fmla="*/ 28 w 42"/>
                        <a:gd name="T81" fmla="*/ 46 h 60"/>
                        <a:gd name="T82" fmla="*/ 30 w 42"/>
                        <a:gd name="T83" fmla="*/ 40 h 60"/>
                        <a:gd name="T84" fmla="*/ 30 w 42"/>
                        <a:gd name="T85" fmla="*/ 30 h 60"/>
                        <a:gd name="T86" fmla="*/ 30 w 42"/>
                        <a:gd name="T87" fmla="*/ 30 h 60"/>
                        <a:gd name="T88" fmla="*/ 30 w 42"/>
                        <a:gd name="T89" fmla="*/ 22 h 60"/>
                        <a:gd name="T90" fmla="*/ 28 w 42"/>
                        <a:gd name="T91" fmla="*/ 16 h 60"/>
                        <a:gd name="T92" fmla="*/ 26 w 42"/>
                        <a:gd name="T93" fmla="*/ 12 h 60"/>
                        <a:gd name="T94" fmla="*/ 20 w 42"/>
                        <a:gd name="T95" fmla="*/ 10 h 60"/>
                        <a:gd name="T96" fmla="*/ 20 w 42"/>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60">
                          <a:moveTo>
                            <a:pt x="20" y="0"/>
                          </a:moveTo>
                          <a:lnTo>
                            <a:pt x="20" y="0"/>
                          </a:lnTo>
                          <a:lnTo>
                            <a:pt x="30" y="2"/>
                          </a:lnTo>
                          <a:lnTo>
                            <a:pt x="36" y="8"/>
                          </a:lnTo>
                          <a:lnTo>
                            <a:pt x="36" y="8"/>
                          </a:lnTo>
                          <a:lnTo>
                            <a:pt x="42" y="18"/>
                          </a:lnTo>
                          <a:lnTo>
                            <a:pt x="42" y="30"/>
                          </a:lnTo>
                          <a:lnTo>
                            <a:pt x="42" y="30"/>
                          </a:lnTo>
                          <a:lnTo>
                            <a:pt x="42" y="44"/>
                          </a:lnTo>
                          <a:lnTo>
                            <a:pt x="36" y="52"/>
                          </a:lnTo>
                          <a:lnTo>
                            <a:pt x="36" y="52"/>
                          </a:lnTo>
                          <a:lnTo>
                            <a:pt x="30" y="58"/>
                          </a:lnTo>
                          <a:lnTo>
                            <a:pt x="20" y="60"/>
                          </a:lnTo>
                          <a:lnTo>
                            <a:pt x="20" y="60"/>
                          </a:lnTo>
                          <a:lnTo>
                            <a:pt x="12" y="58"/>
                          </a:lnTo>
                          <a:lnTo>
                            <a:pt x="6" y="52"/>
                          </a:lnTo>
                          <a:lnTo>
                            <a:pt x="6" y="52"/>
                          </a:lnTo>
                          <a:lnTo>
                            <a:pt x="0" y="44"/>
                          </a:lnTo>
                          <a:lnTo>
                            <a:pt x="0" y="30"/>
                          </a:lnTo>
                          <a:lnTo>
                            <a:pt x="0" y="30"/>
                          </a:lnTo>
                          <a:lnTo>
                            <a:pt x="0" y="18"/>
                          </a:lnTo>
                          <a:lnTo>
                            <a:pt x="6" y="8"/>
                          </a:lnTo>
                          <a:lnTo>
                            <a:pt x="6" y="8"/>
                          </a:lnTo>
                          <a:lnTo>
                            <a:pt x="12" y="2"/>
                          </a:lnTo>
                          <a:lnTo>
                            <a:pt x="20" y="0"/>
                          </a:lnTo>
                          <a:lnTo>
                            <a:pt x="20" y="0"/>
                          </a:lnTo>
                          <a:close/>
                          <a:moveTo>
                            <a:pt x="20" y="10"/>
                          </a:moveTo>
                          <a:lnTo>
                            <a:pt x="20" y="10"/>
                          </a:lnTo>
                          <a:lnTo>
                            <a:pt x="16" y="12"/>
                          </a:lnTo>
                          <a:lnTo>
                            <a:pt x="14" y="14"/>
                          </a:lnTo>
                          <a:lnTo>
                            <a:pt x="14" y="14"/>
                          </a:lnTo>
                          <a:lnTo>
                            <a:pt x="12" y="22"/>
                          </a:lnTo>
                          <a:lnTo>
                            <a:pt x="12" y="32"/>
                          </a:lnTo>
                          <a:lnTo>
                            <a:pt x="12" y="32"/>
                          </a:lnTo>
                          <a:lnTo>
                            <a:pt x="12" y="40"/>
                          </a:lnTo>
                          <a:lnTo>
                            <a:pt x="14" y="46"/>
                          </a:lnTo>
                          <a:lnTo>
                            <a:pt x="16" y="50"/>
                          </a:lnTo>
                          <a:lnTo>
                            <a:pt x="20" y="52"/>
                          </a:lnTo>
                          <a:lnTo>
                            <a:pt x="20" y="52"/>
                          </a:lnTo>
                          <a:lnTo>
                            <a:pt x="26" y="50"/>
                          </a:lnTo>
                          <a:lnTo>
                            <a:pt x="28" y="46"/>
                          </a:lnTo>
                          <a:lnTo>
                            <a:pt x="30" y="40"/>
                          </a:lnTo>
                          <a:lnTo>
                            <a:pt x="30" y="30"/>
                          </a:lnTo>
                          <a:lnTo>
                            <a:pt x="30" y="30"/>
                          </a:lnTo>
                          <a:lnTo>
                            <a:pt x="30" y="22"/>
                          </a:lnTo>
                          <a:lnTo>
                            <a:pt x="28" y="16"/>
                          </a:lnTo>
                          <a:lnTo>
                            <a:pt x="26" y="12"/>
                          </a:lnTo>
                          <a:lnTo>
                            <a:pt x="20" y="10"/>
                          </a:lnTo>
                          <a:lnTo>
                            <a:pt x="20"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69" name="Freeform 12">
                      <a:extLst>
                        <a:ext uri="{FF2B5EF4-FFF2-40B4-BE49-F238E27FC236}">
                          <a16:creationId xmlns:a16="http://schemas.microsoft.com/office/drawing/2014/main" xmlns="" id="{BD1F182D-941A-428F-98B9-03A9A39B36EC}"/>
                        </a:ext>
                      </a:extLst>
                    </p:cNvPr>
                    <p:cNvSpPr/>
                    <p:nvPr/>
                  </p:nvSpPr>
                  <p:spPr bwMode="auto">
                    <a:xfrm>
                      <a:off x="-685511" y="3961524"/>
                      <a:ext cx="41275" cy="95250"/>
                    </a:xfrm>
                    <a:custGeom>
                      <a:avLst/>
                      <a:gdLst>
                        <a:gd name="T0" fmla="*/ 26 w 26"/>
                        <a:gd name="T1" fmla="*/ 0 h 60"/>
                        <a:gd name="T2" fmla="*/ 26 w 26"/>
                        <a:gd name="T3" fmla="*/ 60 h 60"/>
                        <a:gd name="T4" fmla="*/ 14 w 26"/>
                        <a:gd name="T5" fmla="*/ 60 h 60"/>
                        <a:gd name="T6" fmla="*/ 14 w 26"/>
                        <a:gd name="T7" fmla="*/ 22 h 60"/>
                        <a:gd name="T8" fmla="*/ 0 w 26"/>
                        <a:gd name="T9" fmla="*/ 22 h 60"/>
                        <a:gd name="T10" fmla="*/ 0 w 26"/>
                        <a:gd name="T11" fmla="*/ 12 h 60"/>
                        <a:gd name="T12" fmla="*/ 0 w 26"/>
                        <a:gd name="T13" fmla="*/ 12 h 60"/>
                        <a:gd name="T14" fmla="*/ 6 w 26"/>
                        <a:gd name="T15" fmla="*/ 12 h 60"/>
                        <a:gd name="T16" fmla="*/ 12 w 26"/>
                        <a:gd name="T17" fmla="*/ 10 h 60"/>
                        <a:gd name="T18" fmla="*/ 12 w 26"/>
                        <a:gd name="T19" fmla="*/ 10 h 60"/>
                        <a:gd name="T20" fmla="*/ 14 w 26"/>
                        <a:gd name="T21" fmla="*/ 6 h 60"/>
                        <a:gd name="T22" fmla="*/ 16 w 26"/>
                        <a:gd name="T23" fmla="*/ 0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60"/>
                          </a:lnTo>
                          <a:lnTo>
                            <a:pt x="14" y="60"/>
                          </a:lnTo>
                          <a:lnTo>
                            <a:pt x="14" y="22"/>
                          </a:lnTo>
                          <a:lnTo>
                            <a:pt x="0" y="22"/>
                          </a:lnTo>
                          <a:lnTo>
                            <a:pt x="0" y="12"/>
                          </a:lnTo>
                          <a:lnTo>
                            <a:pt x="0" y="12"/>
                          </a:lnTo>
                          <a:lnTo>
                            <a:pt x="6" y="12"/>
                          </a:lnTo>
                          <a:lnTo>
                            <a:pt x="12" y="10"/>
                          </a:lnTo>
                          <a:lnTo>
                            <a:pt x="12" y="10"/>
                          </a:lnTo>
                          <a:lnTo>
                            <a:pt x="14" y="6"/>
                          </a:lnTo>
                          <a:lnTo>
                            <a:pt x="16" y="0"/>
                          </a:lnTo>
                          <a:lnTo>
                            <a:pt x="26"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70" name="Freeform 15">
                      <a:extLst>
                        <a:ext uri="{FF2B5EF4-FFF2-40B4-BE49-F238E27FC236}">
                          <a16:creationId xmlns:a16="http://schemas.microsoft.com/office/drawing/2014/main" xmlns="" id="{9C3A5019-6B49-4299-9C31-DB76704276CB}"/>
                        </a:ext>
                      </a:extLst>
                    </p:cNvPr>
                    <p:cNvSpPr>
                      <a:spLocks noEditPoints="1"/>
                    </p:cNvSpPr>
                    <p:nvPr/>
                  </p:nvSpPr>
                  <p:spPr bwMode="auto">
                    <a:xfrm>
                      <a:off x="-774411" y="4075824"/>
                      <a:ext cx="66675" cy="95250"/>
                    </a:xfrm>
                    <a:custGeom>
                      <a:avLst/>
                      <a:gdLst>
                        <a:gd name="T0" fmla="*/ 20 w 42"/>
                        <a:gd name="T1" fmla="*/ 0 h 60"/>
                        <a:gd name="T2" fmla="*/ 20 w 42"/>
                        <a:gd name="T3" fmla="*/ 0 h 60"/>
                        <a:gd name="T4" fmla="*/ 30 w 42"/>
                        <a:gd name="T5" fmla="*/ 2 h 60"/>
                        <a:gd name="T6" fmla="*/ 36 w 42"/>
                        <a:gd name="T7" fmla="*/ 8 h 60"/>
                        <a:gd name="T8" fmla="*/ 36 w 42"/>
                        <a:gd name="T9" fmla="*/ 8 h 60"/>
                        <a:gd name="T10" fmla="*/ 42 w 42"/>
                        <a:gd name="T11" fmla="*/ 18 h 60"/>
                        <a:gd name="T12" fmla="*/ 42 w 42"/>
                        <a:gd name="T13" fmla="*/ 30 h 60"/>
                        <a:gd name="T14" fmla="*/ 42 w 42"/>
                        <a:gd name="T15" fmla="*/ 30 h 60"/>
                        <a:gd name="T16" fmla="*/ 42 w 42"/>
                        <a:gd name="T17" fmla="*/ 44 h 60"/>
                        <a:gd name="T18" fmla="*/ 36 w 42"/>
                        <a:gd name="T19" fmla="*/ 52 h 60"/>
                        <a:gd name="T20" fmla="*/ 36 w 42"/>
                        <a:gd name="T21" fmla="*/ 52 h 60"/>
                        <a:gd name="T22" fmla="*/ 30 w 42"/>
                        <a:gd name="T23" fmla="*/ 58 h 60"/>
                        <a:gd name="T24" fmla="*/ 20 w 42"/>
                        <a:gd name="T25" fmla="*/ 60 h 60"/>
                        <a:gd name="T26" fmla="*/ 20 w 42"/>
                        <a:gd name="T27" fmla="*/ 60 h 60"/>
                        <a:gd name="T28" fmla="*/ 12 w 42"/>
                        <a:gd name="T29" fmla="*/ 58 h 60"/>
                        <a:gd name="T30" fmla="*/ 6 w 42"/>
                        <a:gd name="T31" fmla="*/ 52 h 60"/>
                        <a:gd name="T32" fmla="*/ 6 w 42"/>
                        <a:gd name="T33" fmla="*/ 52 h 60"/>
                        <a:gd name="T34" fmla="*/ 0 w 42"/>
                        <a:gd name="T35" fmla="*/ 44 h 60"/>
                        <a:gd name="T36" fmla="*/ 0 w 42"/>
                        <a:gd name="T37" fmla="*/ 30 h 60"/>
                        <a:gd name="T38" fmla="*/ 0 w 42"/>
                        <a:gd name="T39" fmla="*/ 30 h 60"/>
                        <a:gd name="T40" fmla="*/ 0 w 42"/>
                        <a:gd name="T41" fmla="*/ 18 h 60"/>
                        <a:gd name="T42" fmla="*/ 6 w 42"/>
                        <a:gd name="T43" fmla="*/ 8 h 60"/>
                        <a:gd name="T44" fmla="*/ 6 w 42"/>
                        <a:gd name="T45" fmla="*/ 8 h 60"/>
                        <a:gd name="T46" fmla="*/ 12 w 42"/>
                        <a:gd name="T47" fmla="*/ 2 h 60"/>
                        <a:gd name="T48" fmla="*/ 20 w 42"/>
                        <a:gd name="T49" fmla="*/ 0 h 60"/>
                        <a:gd name="T50" fmla="*/ 20 w 42"/>
                        <a:gd name="T51" fmla="*/ 0 h 60"/>
                        <a:gd name="T52" fmla="*/ 20 w 42"/>
                        <a:gd name="T53" fmla="*/ 10 h 60"/>
                        <a:gd name="T54" fmla="*/ 20 w 42"/>
                        <a:gd name="T55" fmla="*/ 10 h 60"/>
                        <a:gd name="T56" fmla="*/ 16 w 42"/>
                        <a:gd name="T57" fmla="*/ 12 h 60"/>
                        <a:gd name="T58" fmla="*/ 14 w 42"/>
                        <a:gd name="T59" fmla="*/ 14 h 60"/>
                        <a:gd name="T60" fmla="*/ 14 w 42"/>
                        <a:gd name="T61" fmla="*/ 14 h 60"/>
                        <a:gd name="T62" fmla="*/ 12 w 42"/>
                        <a:gd name="T63" fmla="*/ 22 h 60"/>
                        <a:gd name="T64" fmla="*/ 12 w 42"/>
                        <a:gd name="T65" fmla="*/ 32 h 60"/>
                        <a:gd name="T66" fmla="*/ 12 w 42"/>
                        <a:gd name="T67" fmla="*/ 32 h 60"/>
                        <a:gd name="T68" fmla="*/ 12 w 42"/>
                        <a:gd name="T69" fmla="*/ 40 h 60"/>
                        <a:gd name="T70" fmla="*/ 14 w 42"/>
                        <a:gd name="T71" fmla="*/ 46 h 60"/>
                        <a:gd name="T72" fmla="*/ 16 w 42"/>
                        <a:gd name="T73" fmla="*/ 50 h 60"/>
                        <a:gd name="T74" fmla="*/ 20 w 42"/>
                        <a:gd name="T75" fmla="*/ 52 h 60"/>
                        <a:gd name="T76" fmla="*/ 20 w 42"/>
                        <a:gd name="T77" fmla="*/ 52 h 60"/>
                        <a:gd name="T78" fmla="*/ 26 w 42"/>
                        <a:gd name="T79" fmla="*/ 50 h 60"/>
                        <a:gd name="T80" fmla="*/ 28 w 42"/>
                        <a:gd name="T81" fmla="*/ 46 h 60"/>
                        <a:gd name="T82" fmla="*/ 30 w 42"/>
                        <a:gd name="T83" fmla="*/ 40 h 60"/>
                        <a:gd name="T84" fmla="*/ 30 w 42"/>
                        <a:gd name="T85" fmla="*/ 30 h 60"/>
                        <a:gd name="T86" fmla="*/ 30 w 42"/>
                        <a:gd name="T87" fmla="*/ 30 h 60"/>
                        <a:gd name="T88" fmla="*/ 30 w 42"/>
                        <a:gd name="T89" fmla="*/ 22 h 60"/>
                        <a:gd name="T90" fmla="*/ 28 w 42"/>
                        <a:gd name="T91" fmla="*/ 16 h 60"/>
                        <a:gd name="T92" fmla="*/ 26 w 42"/>
                        <a:gd name="T93" fmla="*/ 12 h 60"/>
                        <a:gd name="T94" fmla="*/ 20 w 42"/>
                        <a:gd name="T95" fmla="*/ 10 h 60"/>
                        <a:gd name="T96" fmla="*/ 20 w 42"/>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60">
                          <a:moveTo>
                            <a:pt x="20" y="0"/>
                          </a:moveTo>
                          <a:lnTo>
                            <a:pt x="20" y="0"/>
                          </a:lnTo>
                          <a:lnTo>
                            <a:pt x="30" y="2"/>
                          </a:lnTo>
                          <a:lnTo>
                            <a:pt x="36" y="8"/>
                          </a:lnTo>
                          <a:lnTo>
                            <a:pt x="36" y="8"/>
                          </a:lnTo>
                          <a:lnTo>
                            <a:pt x="42" y="18"/>
                          </a:lnTo>
                          <a:lnTo>
                            <a:pt x="42" y="30"/>
                          </a:lnTo>
                          <a:lnTo>
                            <a:pt x="42" y="30"/>
                          </a:lnTo>
                          <a:lnTo>
                            <a:pt x="42" y="44"/>
                          </a:lnTo>
                          <a:lnTo>
                            <a:pt x="36" y="52"/>
                          </a:lnTo>
                          <a:lnTo>
                            <a:pt x="36" y="52"/>
                          </a:lnTo>
                          <a:lnTo>
                            <a:pt x="30" y="58"/>
                          </a:lnTo>
                          <a:lnTo>
                            <a:pt x="20" y="60"/>
                          </a:lnTo>
                          <a:lnTo>
                            <a:pt x="20" y="60"/>
                          </a:lnTo>
                          <a:lnTo>
                            <a:pt x="12" y="58"/>
                          </a:lnTo>
                          <a:lnTo>
                            <a:pt x="6" y="52"/>
                          </a:lnTo>
                          <a:lnTo>
                            <a:pt x="6" y="52"/>
                          </a:lnTo>
                          <a:lnTo>
                            <a:pt x="0" y="44"/>
                          </a:lnTo>
                          <a:lnTo>
                            <a:pt x="0" y="30"/>
                          </a:lnTo>
                          <a:lnTo>
                            <a:pt x="0" y="30"/>
                          </a:lnTo>
                          <a:lnTo>
                            <a:pt x="0" y="18"/>
                          </a:lnTo>
                          <a:lnTo>
                            <a:pt x="6" y="8"/>
                          </a:lnTo>
                          <a:lnTo>
                            <a:pt x="6" y="8"/>
                          </a:lnTo>
                          <a:lnTo>
                            <a:pt x="12" y="2"/>
                          </a:lnTo>
                          <a:lnTo>
                            <a:pt x="20" y="0"/>
                          </a:lnTo>
                          <a:lnTo>
                            <a:pt x="20" y="0"/>
                          </a:lnTo>
                          <a:close/>
                          <a:moveTo>
                            <a:pt x="20" y="10"/>
                          </a:moveTo>
                          <a:lnTo>
                            <a:pt x="20" y="10"/>
                          </a:lnTo>
                          <a:lnTo>
                            <a:pt x="16" y="12"/>
                          </a:lnTo>
                          <a:lnTo>
                            <a:pt x="14" y="14"/>
                          </a:lnTo>
                          <a:lnTo>
                            <a:pt x="14" y="14"/>
                          </a:lnTo>
                          <a:lnTo>
                            <a:pt x="12" y="22"/>
                          </a:lnTo>
                          <a:lnTo>
                            <a:pt x="12" y="32"/>
                          </a:lnTo>
                          <a:lnTo>
                            <a:pt x="12" y="32"/>
                          </a:lnTo>
                          <a:lnTo>
                            <a:pt x="12" y="40"/>
                          </a:lnTo>
                          <a:lnTo>
                            <a:pt x="14" y="46"/>
                          </a:lnTo>
                          <a:lnTo>
                            <a:pt x="16" y="50"/>
                          </a:lnTo>
                          <a:lnTo>
                            <a:pt x="20" y="52"/>
                          </a:lnTo>
                          <a:lnTo>
                            <a:pt x="20" y="52"/>
                          </a:lnTo>
                          <a:lnTo>
                            <a:pt x="26" y="50"/>
                          </a:lnTo>
                          <a:lnTo>
                            <a:pt x="28" y="46"/>
                          </a:lnTo>
                          <a:lnTo>
                            <a:pt x="30" y="40"/>
                          </a:lnTo>
                          <a:lnTo>
                            <a:pt x="30" y="30"/>
                          </a:lnTo>
                          <a:lnTo>
                            <a:pt x="30" y="30"/>
                          </a:lnTo>
                          <a:lnTo>
                            <a:pt x="30" y="22"/>
                          </a:lnTo>
                          <a:lnTo>
                            <a:pt x="28" y="16"/>
                          </a:lnTo>
                          <a:lnTo>
                            <a:pt x="26" y="12"/>
                          </a:lnTo>
                          <a:lnTo>
                            <a:pt x="20" y="10"/>
                          </a:lnTo>
                          <a:lnTo>
                            <a:pt x="20"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71" name="Freeform 16">
                      <a:extLst>
                        <a:ext uri="{FF2B5EF4-FFF2-40B4-BE49-F238E27FC236}">
                          <a16:creationId xmlns:a16="http://schemas.microsoft.com/office/drawing/2014/main" xmlns="" id="{481EFB75-A0AB-4943-BE11-4E113148936F}"/>
                        </a:ext>
                      </a:extLst>
                    </p:cNvPr>
                    <p:cNvSpPr>
                      <a:spLocks noEditPoints="1"/>
                    </p:cNvSpPr>
                    <p:nvPr/>
                  </p:nvSpPr>
                  <p:spPr bwMode="auto">
                    <a:xfrm>
                      <a:off x="-695036" y="4075824"/>
                      <a:ext cx="69850" cy="95250"/>
                    </a:xfrm>
                    <a:custGeom>
                      <a:avLst/>
                      <a:gdLst>
                        <a:gd name="T0" fmla="*/ 22 w 44"/>
                        <a:gd name="T1" fmla="*/ 0 h 60"/>
                        <a:gd name="T2" fmla="*/ 22 w 44"/>
                        <a:gd name="T3" fmla="*/ 0 h 60"/>
                        <a:gd name="T4" fmla="*/ 30 w 44"/>
                        <a:gd name="T5" fmla="*/ 2 h 60"/>
                        <a:gd name="T6" fmla="*/ 38 w 44"/>
                        <a:gd name="T7" fmla="*/ 8 h 60"/>
                        <a:gd name="T8" fmla="*/ 38 w 44"/>
                        <a:gd name="T9" fmla="*/ 8 h 60"/>
                        <a:gd name="T10" fmla="*/ 42 w 44"/>
                        <a:gd name="T11" fmla="*/ 18 h 60"/>
                        <a:gd name="T12" fmla="*/ 44 w 44"/>
                        <a:gd name="T13" fmla="*/ 30 h 60"/>
                        <a:gd name="T14" fmla="*/ 44 w 44"/>
                        <a:gd name="T15" fmla="*/ 30 h 60"/>
                        <a:gd name="T16" fmla="*/ 42 w 44"/>
                        <a:gd name="T17" fmla="*/ 44 h 60"/>
                        <a:gd name="T18" fmla="*/ 38 w 44"/>
                        <a:gd name="T19" fmla="*/ 52 h 60"/>
                        <a:gd name="T20" fmla="*/ 38 w 44"/>
                        <a:gd name="T21" fmla="*/ 52 h 60"/>
                        <a:gd name="T22" fmla="*/ 30 w 44"/>
                        <a:gd name="T23" fmla="*/ 58 h 60"/>
                        <a:gd name="T24" fmla="*/ 22 w 44"/>
                        <a:gd name="T25" fmla="*/ 60 h 60"/>
                        <a:gd name="T26" fmla="*/ 22 w 44"/>
                        <a:gd name="T27" fmla="*/ 60 h 60"/>
                        <a:gd name="T28" fmla="*/ 12 w 44"/>
                        <a:gd name="T29" fmla="*/ 58 h 60"/>
                        <a:gd name="T30" fmla="*/ 6 w 44"/>
                        <a:gd name="T31" fmla="*/ 52 h 60"/>
                        <a:gd name="T32" fmla="*/ 6 w 44"/>
                        <a:gd name="T33" fmla="*/ 52 h 60"/>
                        <a:gd name="T34" fmla="*/ 2 w 44"/>
                        <a:gd name="T35" fmla="*/ 44 h 60"/>
                        <a:gd name="T36" fmla="*/ 0 w 44"/>
                        <a:gd name="T37" fmla="*/ 30 h 60"/>
                        <a:gd name="T38" fmla="*/ 0 w 44"/>
                        <a:gd name="T39" fmla="*/ 30 h 60"/>
                        <a:gd name="T40" fmla="*/ 2 w 44"/>
                        <a:gd name="T41" fmla="*/ 18 h 60"/>
                        <a:gd name="T42" fmla="*/ 6 w 44"/>
                        <a:gd name="T43" fmla="*/ 8 h 60"/>
                        <a:gd name="T44" fmla="*/ 6 w 44"/>
                        <a:gd name="T45" fmla="*/ 8 h 60"/>
                        <a:gd name="T46" fmla="*/ 12 w 44"/>
                        <a:gd name="T47" fmla="*/ 2 h 60"/>
                        <a:gd name="T48" fmla="*/ 22 w 44"/>
                        <a:gd name="T49" fmla="*/ 0 h 60"/>
                        <a:gd name="T50" fmla="*/ 22 w 44"/>
                        <a:gd name="T51" fmla="*/ 0 h 60"/>
                        <a:gd name="T52" fmla="*/ 22 w 44"/>
                        <a:gd name="T53" fmla="*/ 10 h 60"/>
                        <a:gd name="T54" fmla="*/ 22 w 44"/>
                        <a:gd name="T55" fmla="*/ 10 h 60"/>
                        <a:gd name="T56" fmla="*/ 16 w 44"/>
                        <a:gd name="T57" fmla="*/ 12 h 60"/>
                        <a:gd name="T58" fmla="*/ 14 w 44"/>
                        <a:gd name="T59" fmla="*/ 14 h 60"/>
                        <a:gd name="T60" fmla="*/ 14 w 44"/>
                        <a:gd name="T61" fmla="*/ 14 h 60"/>
                        <a:gd name="T62" fmla="*/ 12 w 44"/>
                        <a:gd name="T63" fmla="*/ 22 h 60"/>
                        <a:gd name="T64" fmla="*/ 12 w 44"/>
                        <a:gd name="T65" fmla="*/ 32 h 60"/>
                        <a:gd name="T66" fmla="*/ 12 w 44"/>
                        <a:gd name="T67" fmla="*/ 32 h 60"/>
                        <a:gd name="T68" fmla="*/ 12 w 44"/>
                        <a:gd name="T69" fmla="*/ 40 h 60"/>
                        <a:gd name="T70" fmla="*/ 14 w 44"/>
                        <a:gd name="T71" fmla="*/ 46 h 60"/>
                        <a:gd name="T72" fmla="*/ 18 w 44"/>
                        <a:gd name="T73" fmla="*/ 50 h 60"/>
                        <a:gd name="T74" fmla="*/ 22 w 44"/>
                        <a:gd name="T75" fmla="*/ 52 h 60"/>
                        <a:gd name="T76" fmla="*/ 22 w 44"/>
                        <a:gd name="T77" fmla="*/ 52 h 60"/>
                        <a:gd name="T78" fmla="*/ 26 w 44"/>
                        <a:gd name="T79" fmla="*/ 50 h 60"/>
                        <a:gd name="T80" fmla="*/ 28 w 44"/>
                        <a:gd name="T81" fmla="*/ 46 h 60"/>
                        <a:gd name="T82" fmla="*/ 30 w 44"/>
                        <a:gd name="T83" fmla="*/ 40 h 60"/>
                        <a:gd name="T84" fmla="*/ 32 w 44"/>
                        <a:gd name="T85" fmla="*/ 30 h 60"/>
                        <a:gd name="T86" fmla="*/ 32 w 44"/>
                        <a:gd name="T87" fmla="*/ 30 h 60"/>
                        <a:gd name="T88" fmla="*/ 30 w 44"/>
                        <a:gd name="T89" fmla="*/ 22 h 60"/>
                        <a:gd name="T90" fmla="*/ 28 w 44"/>
                        <a:gd name="T91" fmla="*/ 16 h 60"/>
                        <a:gd name="T92" fmla="*/ 26 w 44"/>
                        <a:gd name="T93" fmla="*/ 12 h 60"/>
                        <a:gd name="T94" fmla="*/ 22 w 44"/>
                        <a:gd name="T95" fmla="*/ 10 h 60"/>
                        <a:gd name="T96" fmla="*/ 22 w 44"/>
                        <a:gd name="T9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60">
                          <a:moveTo>
                            <a:pt x="22" y="0"/>
                          </a:moveTo>
                          <a:lnTo>
                            <a:pt x="22" y="0"/>
                          </a:lnTo>
                          <a:lnTo>
                            <a:pt x="30" y="2"/>
                          </a:lnTo>
                          <a:lnTo>
                            <a:pt x="38" y="8"/>
                          </a:lnTo>
                          <a:lnTo>
                            <a:pt x="38" y="8"/>
                          </a:lnTo>
                          <a:lnTo>
                            <a:pt x="42" y="18"/>
                          </a:lnTo>
                          <a:lnTo>
                            <a:pt x="44" y="30"/>
                          </a:lnTo>
                          <a:lnTo>
                            <a:pt x="44" y="30"/>
                          </a:lnTo>
                          <a:lnTo>
                            <a:pt x="42" y="44"/>
                          </a:lnTo>
                          <a:lnTo>
                            <a:pt x="38" y="52"/>
                          </a:lnTo>
                          <a:lnTo>
                            <a:pt x="38" y="52"/>
                          </a:lnTo>
                          <a:lnTo>
                            <a:pt x="30" y="58"/>
                          </a:lnTo>
                          <a:lnTo>
                            <a:pt x="22" y="60"/>
                          </a:lnTo>
                          <a:lnTo>
                            <a:pt x="22" y="60"/>
                          </a:lnTo>
                          <a:lnTo>
                            <a:pt x="12" y="58"/>
                          </a:lnTo>
                          <a:lnTo>
                            <a:pt x="6" y="52"/>
                          </a:lnTo>
                          <a:lnTo>
                            <a:pt x="6" y="52"/>
                          </a:lnTo>
                          <a:lnTo>
                            <a:pt x="2" y="44"/>
                          </a:lnTo>
                          <a:lnTo>
                            <a:pt x="0" y="30"/>
                          </a:lnTo>
                          <a:lnTo>
                            <a:pt x="0" y="30"/>
                          </a:lnTo>
                          <a:lnTo>
                            <a:pt x="2" y="18"/>
                          </a:lnTo>
                          <a:lnTo>
                            <a:pt x="6" y="8"/>
                          </a:lnTo>
                          <a:lnTo>
                            <a:pt x="6" y="8"/>
                          </a:lnTo>
                          <a:lnTo>
                            <a:pt x="12" y="2"/>
                          </a:lnTo>
                          <a:lnTo>
                            <a:pt x="22" y="0"/>
                          </a:lnTo>
                          <a:lnTo>
                            <a:pt x="22" y="0"/>
                          </a:lnTo>
                          <a:close/>
                          <a:moveTo>
                            <a:pt x="22" y="10"/>
                          </a:moveTo>
                          <a:lnTo>
                            <a:pt x="22" y="10"/>
                          </a:lnTo>
                          <a:lnTo>
                            <a:pt x="16" y="12"/>
                          </a:lnTo>
                          <a:lnTo>
                            <a:pt x="14" y="14"/>
                          </a:lnTo>
                          <a:lnTo>
                            <a:pt x="14" y="14"/>
                          </a:lnTo>
                          <a:lnTo>
                            <a:pt x="12" y="22"/>
                          </a:lnTo>
                          <a:lnTo>
                            <a:pt x="12" y="32"/>
                          </a:lnTo>
                          <a:lnTo>
                            <a:pt x="12" y="32"/>
                          </a:lnTo>
                          <a:lnTo>
                            <a:pt x="12" y="40"/>
                          </a:lnTo>
                          <a:lnTo>
                            <a:pt x="14" y="46"/>
                          </a:lnTo>
                          <a:lnTo>
                            <a:pt x="18" y="50"/>
                          </a:lnTo>
                          <a:lnTo>
                            <a:pt x="22" y="52"/>
                          </a:lnTo>
                          <a:lnTo>
                            <a:pt x="22" y="52"/>
                          </a:lnTo>
                          <a:lnTo>
                            <a:pt x="26" y="50"/>
                          </a:lnTo>
                          <a:lnTo>
                            <a:pt x="28" y="46"/>
                          </a:lnTo>
                          <a:lnTo>
                            <a:pt x="30" y="40"/>
                          </a:lnTo>
                          <a:lnTo>
                            <a:pt x="32" y="30"/>
                          </a:lnTo>
                          <a:lnTo>
                            <a:pt x="32" y="30"/>
                          </a:lnTo>
                          <a:lnTo>
                            <a:pt x="30" y="22"/>
                          </a:lnTo>
                          <a:lnTo>
                            <a:pt x="28" y="16"/>
                          </a:lnTo>
                          <a:lnTo>
                            <a:pt x="26" y="12"/>
                          </a:lnTo>
                          <a:lnTo>
                            <a:pt x="22" y="10"/>
                          </a:lnTo>
                          <a:lnTo>
                            <a:pt x="22" y="1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grpSp>
            </p:grpSp>
            <p:grpSp>
              <p:nvGrpSpPr>
                <p:cNvPr id="444" name="Group 443">
                  <a:extLst>
                    <a:ext uri="{FF2B5EF4-FFF2-40B4-BE49-F238E27FC236}">
                      <a16:creationId xmlns:a16="http://schemas.microsoft.com/office/drawing/2014/main" xmlns="" id="{75BE2CDB-7F47-4975-870C-50C27C7671CB}"/>
                    </a:ext>
                  </a:extLst>
                </p:cNvPr>
                <p:cNvGrpSpPr/>
                <p:nvPr/>
              </p:nvGrpSpPr>
              <p:grpSpPr>
                <a:xfrm>
                  <a:off x="6623548" y="4444085"/>
                  <a:ext cx="393348" cy="387373"/>
                  <a:chOff x="82045" y="4173131"/>
                  <a:chExt cx="291187" cy="286764"/>
                </a:xfrm>
                <a:grpFill/>
              </p:grpSpPr>
              <p:grpSp>
                <p:nvGrpSpPr>
                  <p:cNvPr id="445" name="Group 444">
                    <a:extLst>
                      <a:ext uri="{FF2B5EF4-FFF2-40B4-BE49-F238E27FC236}">
                        <a16:creationId xmlns:a16="http://schemas.microsoft.com/office/drawing/2014/main" xmlns="" id="{FFD2E292-93BD-4F30-AD55-2121BDE874C1}"/>
                      </a:ext>
                    </a:extLst>
                  </p:cNvPr>
                  <p:cNvGrpSpPr/>
                  <p:nvPr/>
                </p:nvGrpSpPr>
                <p:grpSpPr>
                  <a:xfrm>
                    <a:off x="82045" y="4173131"/>
                    <a:ext cx="291187" cy="286764"/>
                    <a:chOff x="82045" y="4173131"/>
                    <a:chExt cx="291187" cy="286764"/>
                  </a:xfrm>
                  <a:grpFill/>
                </p:grpSpPr>
                <p:sp>
                  <p:nvSpPr>
                    <p:cNvPr id="457" name="Oval 456">
                      <a:extLst>
                        <a:ext uri="{FF2B5EF4-FFF2-40B4-BE49-F238E27FC236}">
                          <a16:creationId xmlns:a16="http://schemas.microsoft.com/office/drawing/2014/main" xmlns="" id="{CA49EF1E-1323-46BD-87DC-4B7243260CD0}"/>
                        </a:ext>
                      </a:extLst>
                    </p:cNvPr>
                    <p:cNvSpPr/>
                    <p:nvPr/>
                  </p:nvSpPr>
                  <p:spPr>
                    <a:xfrm>
                      <a:off x="97231" y="4187752"/>
                      <a:ext cx="216810" cy="216810"/>
                    </a:xfrm>
                    <a:prstGeom prst="ellipse">
                      <a:avLst/>
                    </a:prstGeom>
                    <a:solidFill>
                      <a:srgbClr val="FFFFFF"/>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58" name="Freeform 1716">
                      <a:extLst>
                        <a:ext uri="{FF2B5EF4-FFF2-40B4-BE49-F238E27FC236}">
                          <a16:creationId xmlns:a16="http://schemas.microsoft.com/office/drawing/2014/main" xmlns="" id="{58BA367E-B074-4992-928D-2E57DE930CA5}"/>
                        </a:ext>
                      </a:extLst>
                    </p:cNvPr>
                    <p:cNvSpPr>
                      <a:spLocks noEditPoints="1"/>
                    </p:cNvSpPr>
                    <p:nvPr/>
                  </p:nvSpPr>
                  <p:spPr bwMode="gray">
                    <a:xfrm>
                      <a:off x="82045" y="4173131"/>
                      <a:ext cx="291187" cy="286764"/>
                    </a:xfrm>
                    <a:custGeom>
                      <a:avLst/>
                      <a:gdLst>
                        <a:gd name="T0" fmla="*/ 185 w 195"/>
                        <a:gd name="T1" fmla="*/ 185 h 192"/>
                        <a:gd name="T2" fmla="*/ 168 w 195"/>
                        <a:gd name="T3" fmla="*/ 192 h 192"/>
                        <a:gd name="T4" fmla="*/ 150 w 195"/>
                        <a:gd name="T5" fmla="*/ 185 h 192"/>
                        <a:gd name="T6" fmla="*/ 120 w 195"/>
                        <a:gd name="T7" fmla="*/ 155 h 192"/>
                        <a:gd name="T8" fmla="*/ 82 w 195"/>
                        <a:gd name="T9" fmla="*/ 164 h 192"/>
                        <a:gd name="T10" fmla="*/ 0 w 195"/>
                        <a:gd name="T11" fmla="*/ 82 h 192"/>
                        <a:gd name="T12" fmla="*/ 82 w 195"/>
                        <a:gd name="T13" fmla="*/ 0 h 192"/>
                        <a:gd name="T14" fmla="*/ 164 w 195"/>
                        <a:gd name="T15" fmla="*/ 82 h 192"/>
                        <a:gd name="T16" fmla="*/ 155 w 195"/>
                        <a:gd name="T17" fmla="*/ 119 h 192"/>
                        <a:gd name="T18" fmla="*/ 185 w 195"/>
                        <a:gd name="T19" fmla="*/ 149 h 192"/>
                        <a:gd name="T20" fmla="*/ 185 w 195"/>
                        <a:gd name="T21" fmla="*/ 185 h 192"/>
                        <a:gd name="T22" fmla="*/ 82 w 195"/>
                        <a:gd name="T23" fmla="*/ 154 h 192"/>
                        <a:gd name="T24" fmla="*/ 154 w 195"/>
                        <a:gd name="T25" fmla="*/ 82 h 192"/>
                        <a:gd name="T26" fmla="*/ 82 w 195"/>
                        <a:gd name="T27" fmla="*/ 11 h 192"/>
                        <a:gd name="T28" fmla="*/ 11 w 195"/>
                        <a:gd name="T29" fmla="*/ 82 h 192"/>
                        <a:gd name="T30" fmla="*/ 82 w 195"/>
                        <a:gd name="T31" fmla="*/ 15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5" h="192">
                          <a:moveTo>
                            <a:pt x="185" y="185"/>
                          </a:moveTo>
                          <a:cubicBezTo>
                            <a:pt x="181" y="190"/>
                            <a:pt x="174" y="192"/>
                            <a:pt x="168" y="192"/>
                          </a:cubicBezTo>
                          <a:cubicBezTo>
                            <a:pt x="161" y="192"/>
                            <a:pt x="155" y="190"/>
                            <a:pt x="150" y="185"/>
                          </a:cubicBezTo>
                          <a:cubicBezTo>
                            <a:pt x="120" y="155"/>
                            <a:pt x="120" y="155"/>
                            <a:pt x="120" y="155"/>
                          </a:cubicBezTo>
                          <a:cubicBezTo>
                            <a:pt x="108" y="161"/>
                            <a:pt x="96" y="164"/>
                            <a:pt x="82" y="164"/>
                          </a:cubicBezTo>
                          <a:cubicBezTo>
                            <a:pt x="37" y="164"/>
                            <a:pt x="0" y="127"/>
                            <a:pt x="0" y="82"/>
                          </a:cubicBezTo>
                          <a:cubicBezTo>
                            <a:pt x="0" y="37"/>
                            <a:pt x="37" y="0"/>
                            <a:pt x="82" y="0"/>
                          </a:cubicBezTo>
                          <a:cubicBezTo>
                            <a:pt x="128" y="0"/>
                            <a:pt x="164" y="37"/>
                            <a:pt x="164" y="82"/>
                          </a:cubicBezTo>
                          <a:cubicBezTo>
                            <a:pt x="164" y="95"/>
                            <a:pt x="161" y="108"/>
                            <a:pt x="155" y="119"/>
                          </a:cubicBezTo>
                          <a:cubicBezTo>
                            <a:pt x="185" y="149"/>
                            <a:pt x="185" y="149"/>
                            <a:pt x="185" y="149"/>
                          </a:cubicBezTo>
                          <a:cubicBezTo>
                            <a:pt x="195" y="159"/>
                            <a:pt x="195" y="175"/>
                            <a:pt x="185" y="185"/>
                          </a:cubicBezTo>
                          <a:close/>
                          <a:moveTo>
                            <a:pt x="82" y="154"/>
                          </a:moveTo>
                          <a:cubicBezTo>
                            <a:pt x="122" y="154"/>
                            <a:pt x="154" y="122"/>
                            <a:pt x="154" y="82"/>
                          </a:cubicBezTo>
                          <a:cubicBezTo>
                            <a:pt x="154" y="43"/>
                            <a:pt x="122" y="11"/>
                            <a:pt x="82" y="11"/>
                          </a:cubicBezTo>
                          <a:cubicBezTo>
                            <a:pt x="43" y="11"/>
                            <a:pt x="11" y="43"/>
                            <a:pt x="11" y="82"/>
                          </a:cubicBezTo>
                          <a:cubicBezTo>
                            <a:pt x="11" y="122"/>
                            <a:pt x="43" y="154"/>
                            <a:pt x="82" y="154"/>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grpSp>
              <p:grpSp>
                <p:nvGrpSpPr>
                  <p:cNvPr id="446" name="Group 445">
                    <a:extLst>
                      <a:ext uri="{FF2B5EF4-FFF2-40B4-BE49-F238E27FC236}">
                        <a16:creationId xmlns:a16="http://schemas.microsoft.com/office/drawing/2014/main" xmlns="" id="{E12D7E9C-77D3-445A-A67C-08B1DB7278AE}"/>
                      </a:ext>
                    </a:extLst>
                  </p:cNvPr>
                  <p:cNvGrpSpPr/>
                  <p:nvPr/>
                </p:nvGrpSpPr>
                <p:grpSpPr>
                  <a:xfrm>
                    <a:off x="126892" y="4237730"/>
                    <a:ext cx="155384" cy="116853"/>
                    <a:chOff x="126892" y="4236927"/>
                    <a:chExt cx="155384" cy="116853"/>
                  </a:xfrm>
                  <a:grpFill/>
                </p:grpSpPr>
                <p:sp>
                  <p:nvSpPr>
                    <p:cNvPr id="447" name="Freeform 1706">
                      <a:extLst>
                        <a:ext uri="{FF2B5EF4-FFF2-40B4-BE49-F238E27FC236}">
                          <a16:creationId xmlns:a16="http://schemas.microsoft.com/office/drawing/2014/main" xmlns="" id="{EA9AB8C9-DCB9-4B79-8E7C-9EC9D07C8DE9}"/>
                        </a:ext>
                      </a:extLst>
                    </p:cNvPr>
                    <p:cNvSpPr/>
                    <p:nvPr/>
                  </p:nvSpPr>
                  <p:spPr bwMode="gray">
                    <a:xfrm>
                      <a:off x="126892" y="4236927"/>
                      <a:ext cx="10738" cy="116853"/>
                    </a:xfrm>
                    <a:custGeom>
                      <a:avLst/>
                      <a:gdLst>
                        <a:gd name="T0" fmla="*/ 7 w 7"/>
                        <a:gd name="T1" fmla="*/ 74 h 78"/>
                        <a:gd name="T2" fmla="*/ 4 w 7"/>
                        <a:gd name="T3" fmla="*/ 78 h 78"/>
                        <a:gd name="T4" fmla="*/ 4 w 7"/>
                        <a:gd name="T5" fmla="*/ 78 h 78"/>
                        <a:gd name="T6" fmla="*/ 0 w 7"/>
                        <a:gd name="T7" fmla="*/ 74 h 78"/>
                        <a:gd name="T8" fmla="*/ 0 w 7"/>
                        <a:gd name="T9" fmla="*/ 4 h 78"/>
                        <a:gd name="T10" fmla="*/ 4 w 7"/>
                        <a:gd name="T11" fmla="*/ 0 h 78"/>
                        <a:gd name="T12" fmla="*/ 4 w 7"/>
                        <a:gd name="T13" fmla="*/ 0 h 78"/>
                        <a:gd name="T14" fmla="*/ 7 w 7"/>
                        <a:gd name="T15" fmla="*/ 4 h 78"/>
                        <a:gd name="T16" fmla="*/ 7 w 7"/>
                        <a:gd name="T17"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8">
                          <a:moveTo>
                            <a:pt x="7" y="74"/>
                          </a:moveTo>
                          <a:cubicBezTo>
                            <a:pt x="7" y="76"/>
                            <a:pt x="5" y="78"/>
                            <a:pt x="4" y="78"/>
                          </a:cubicBezTo>
                          <a:cubicBezTo>
                            <a:pt x="4" y="78"/>
                            <a:pt x="4" y="78"/>
                            <a:pt x="4" y="78"/>
                          </a:cubicBezTo>
                          <a:cubicBezTo>
                            <a:pt x="2" y="78"/>
                            <a:pt x="0" y="76"/>
                            <a:pt x="0" y="74"/>
                          </a:cubicBezTo>
                          <a:cubicBezTo>
                            <a:pt x="0" y="4"/>
                            <a:pt x="0" y="4"/>
                            <a:pt x="0" y="4"/>
                          </a:cubicBezTo>
                          <a:cubicBezTo>
                            <a:pt x="0" y="2"/>
                            <a:pt x="2" y="0"/>
                            <a:pt x="4" y="0"/>
                          </a:cubicBezTo>
                          <a:cubicBezTo>
                            <a:pt x="4" y="0"/>
                            <a:pt x="4" y="0"/>
                            <a:pt x="4" y="0"/>
                          </a:cubicBezTo>
                          <a:cubicBezTo>
                            <a:pt x="5" y="0"/>
                            <a:pt x="7" y="2"/>
                            <a:pt x="7" y="4"/>
                          </a:cubicBezTo>
                          <a:lnTo>
                            <a:pt x="7" y="74"/>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48" name="Freeform 1707">
                      <a:extLst>
                        <a:ext uri="{FF2B5EF4-FFF2-40B4-BE49-F238E27FC236}">
                          <a16:creationId xmlns:a16="http://schemas.microsoft.com/office/drawing/2014/main" xmlns="" id="{90D3D12E-CD03-4324-9C41-177FB6858640}"/>
                        </a:ext>
                      </a:extLst>
                    </p:cNvPr>
                    <p:cNvSpPr/>
                    <p:nvPr/>
                  </p:nvSpPr>
                  <p:spPr bwMode="gray">
                    <a:xfrm>
                      <a:off x="126892" y="4343042"/>
                      <a:ext cx="155384" cy="10738"/>
                    </a:xfrm>
                    <a:custGeom>
                      <a:avLst/>
                      <a:gdLst>
                        <a:gd name="T0" fmla="*/ 101 w 104"/>
                        <a:gd name="T1" fmla="*/ 0 h 7"/>
                        <a:gd name="T2" fmla="*/ 104 w 104"/>
                        <a:gd name="T3" fmla="*/ 3 h 7"/>
                        <a:gd name="T4" fmla="*/ 104 w 104"/>
                        <a:gd name="T5" fmla="*/ 3 h 7"/>
                        <a:gd name="T6" fmla="*/ 101 w 104"/>
                        <a:gd name="T7" fmla="*/ 7 h 7"/>
                        <a:gd name="T8" fmla="*/ 4 w 104"/>
                        <a:gd name="T9" fmla="*/ 7 h 7"/>
                        <a:gd name="T10" fmla="*/ 0 w 104"/>
                        <a:gd name="T11" fmla="*/ 3 h 7"/>
                        <a:gd name="T12" fmla="*/ 0 w 104"/>
                        <a:gd name="T13" fmla="*/ 3 h 7"/>
                        <a:gd name="T14" fmla="*/ 4 w 104"/>
                        <a:gd name="T15" fmla="*/ 0 h 7"/>
                        <a:gd name="T16" fmla="*/ 101 w 10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7">
                          <a:moveTo>
                            <a:pt x="101" y="0"/>
                          </a:moveTo>
                          <a:cubicBezTo>
                            <a:pt x="103" y="0"/>
                            <a:pt x="104" y="2"/>
                            <a:pt x="104" y="3"/>
                          </a:cubicBezTo>
                          <a:cubicBezTo>
                            <a:pt x="104" y="3"/>
                            <a:pt x="104" y="3"/>
                            <a:pt x="104" y="3"/>
                          </a:cubicBezTo>
                          <a:cubicBezTo>
                            <a:pt x="104" y="5"/>
                            <a:pt x="103" y="7"/>
                            <a:pt x="101" y="7"/>
                          </a:cubicBezTo>
                          <a:cubicBezTo>
                            <a:pt x="4" y="7"/>
                            <a:pt x="4" y="7"/>
                            <a:pt x="4" y="7"/>
                          </a:cubicBezTo>
                          <a:cubicBezTo>
                            <a:pt x="2" y="7"/>
                            <a:pt x="0" y="5"/>
                            <a:pt x="0" y="3"/>
                          </a:cubicBezTo>
                          <a:cubicBezTo>
                            <a:pt x="0" y="3"/>
                            <a:pt x="0" y="3"/>
                            <a:pt x="0" y="3"/>
                          </a:cubicBezTo>
                          <a:cubicBezTo>
                            <a:pt x="0" y="2"/>
                            <a:pt x="2" y="0"/>
                            <a:pt x="4" y="0"/>
                          </a:cubicBezTo>
                          <a:lnTo>
                            <a:pt x="101" y="0"/>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49" name="Freeform 1708">
                      <a:extLst>
                        <a:ext uri="{FF2B5EF4-FFF2-40B4-BE49-F238E27FC236}">
                          <a16:creationId xmlns:a16="http://schemas.microsoft.com/office/drawing/2014/main" xmlns="" id="{111B3BF3-3A1A-41C5-817A-0B0BC57EA313}"/>
                        </a:ext>
                      </a:extLst>
                    </p:cNvPr>
                    <p:cNvSpPr/>
                    <p:nvPr/>
                  </p:nvSpPr>
                  <p:spPr bwMode="gray">
                    <a:xfrm>
                      <a:off x="215322" y="4300091"/>
                      <a:ext cx="18949" cy="53689"/>
                    </a:xfrm>
                    <a:custGeom>
                      <a:avLst/>
                      <a:gdLst>
                        <a:gd name="T0" fmla="*/ 10 w 13"/>
                        <a:gd name="T1" fmla="*/ 0 h 36"/>
                        <a:gd name="T2" fmla="*/ 3 w 13"/>
                        <a:gd name="T3" fmla="*/ 0 h 36"/>
                        <a:gd name="T4" fmla="*/ 0 w 13"/>
                        <a:gd name="T5" fmla="*/ 3 h 36"/>
                        <a:gd name="T6" fmla="*/ 0 w 13"/>
                        <a:gd name="T7" fmla="*/ 36 h 36"/>
                        <a:gd name="T8" fmla="*/ 13 w 13"/>
                        <a:gd name="T9" fmla="*/ 36 h 36"/>
                        <a:gd name="T10" fmla="*/ 13 w 13"/>
                        <a:gd name="T11" fmla="*/ 3 h 36"/>
                        <a:gd name="T12" fmla="*/ 10 w 13"/>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3" h="36">
                          <a:moveTo>
                            <a:pt x="10" y="0"/>
                          </a:moveTo>
                          <a:cubicBezTo>
                            <a:pt x="3" y="0"/>
                            <a:pt x="3" y="0"/>
                            <a:pt x="3" y="0"/>
                          </a:cubicBezTo>
                          <a:cubicBezTo>
                            <a:pt x="2" y="0"/>
                            <a:pt x="0" y="1"/>
                            <a:pt x="0" y="3"/>
                          </a:cubicBezTo>
                          <a:cubicBezTo>
                            <a:pt x="0" y="36"/>
                            <a:pt x="0" y="36"/>
                            <a:pt x="0" y="36"/>
                          </a:cubicBezTo>
                          <a:cubicBezTo>
                            <a:pt x="13" y="36"/>
                            <a:pt x="13" y="36"/>
                            <a:pt x="13" y="36"/>
                          </a:cubicBezTo>
                          <a:cubicBezTo>
                            <a:pt x="13" y="3"/>
                            <a:pt x="13" y="3"/>
                            <a:pt x="13" y="3"/>
                          </a:cubicBezTo>
                          <a:cubicBezTo>
                            <a:pt x="13" y="1"/>
                            <a:pt x="11" y="0"/>
                            <a:pt x="10" y="0"/>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50" name="Freeform 1709">
                      <a:extLst>
                        <a:ext uri="{FF2B5EF4-FFF2-40B4-BE49-F238E27FC236}">
                          <a16:creationId xmlns:a16="http://schemas.microsoft.com/office/drawing/2014/main" xmlns="" id="{F76460F1-B81E-4681-A46D-57EE46C43B24}"/>
                        </a:ext>
                      </a:extLst>
                    </p:cNvPr>
                    <p:cNvSpPr/>
                    <p:nvPr/>
                  </p:nvSpPr>
                  <p:spPr bwMode="gray">
                    <a:xfrm>
                      <a:off x="183740" y="4283668"/>
                      <a:ext cx="17686" cy="70112"/>
                    </a:xfrm>
                    <a:custGeom>
                      <a:avLst/>
                      <a:gdLst>
                        <a:gd name="T0" fmla="*/ 9 w 12"/>
                        <a:gd name="T1" fmla="*/ 0 h 47"/>
                        <a:gd name="T2" fmla="*/ 3 w 12"/>
                        <a:gd name="T3" fmla="*/ 0 h 47"/>
                        <a:gd name="T4" fmla="*/ 0 w 12"/>
                        <a:gd name="T5" fmla="*/ 3 h 47"/>
                        <a:gd name="T6" fmla="*/ 0 w 12"/>
                        <a:gd name="T7" fmla="*/ 47 h 47"/>
                        <a:gd name="T8" fmla="*/ 12 w 12"/>
                        <a:gd name="T9" fmla="*/ 47 h 47"/>
                        <a:gd name="T10" fmla="*/ 12 w 12"/>
                        <a:gd name="T11" fmla="*/ 3 h 47"/>
                        <a:gd name="T12" fmla="*/ 9 w 12"/>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2" h="47">
                          <a:moveTo>
                            <a:pt x="9" y="0"/>
                          </a:moveTo>
                          <a:cubicBezTo>
                            <a:pt x="3" y="0"/>
                            <a:pt x="3" y="0"/>
                            <a:pt x="3" y="0"/>
                          </a:cubicBezTo>
                          <a:cubicBezTo>
                            <a:pt x="1" y="0"/>
                            <a:pt x="0" y="1"/>
                            <a:pt x="0" y="3"/>
                          </a:cubicBezTo>
                          <a:cubicBezTo>
                            <a:pt x="0" y="47"/>
                            <a:pt x="0" y="47"/>
                            <a:pt x="0" y="47"/>
                          </a:cubicBezTo>
                          <a:cubicBezTo>
                            <a:pt x="12" y="47"/>
                            <a:pt x="12" y="47"/>
                            <a:pt x="12" y="47"/>
                          </a:cubicBezTo>
                          <a:cubicBezTo>
                            <a:pt x="12" y="3"/>
                            <a:pt x="12" y="3"/>
                            <a:pt x="12" y="3"/>
                          </a:cubicBezTo>
                          <a:cubicBezTo>
                            <a:pt x="12" y="1"/>
                            <a:pt x="11" y="0"/>
                            <a:pt x="9" y="0"/>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51" name="Freeform 1710">
                      <a:extLst>
                        <a:ext uri="{FF2B5EF4-FFF2-40B4-BE49-F238E27FC236}">
                          <a16:creationId xmlns:a16="http://schemas.microsoft.com/office/drawing/2014/main" xmlns="" id="{D7202BDD-DA82-4B59-B754-175BB0AE4AF6}"/>
                        </a:ext>
                      </a:extLst>
                    </p:cNvPr>
                    <p:cNvSpPr/>
                    <p:nvPr/>
                  </p:nvSpPr>
                  <p:spPr bwMode="gray">
                    <a:xfrm>
                      <a:off x="247535" y="4271667"/>
                      <a:ext cx="18318" cy="82113"/>
                    </a:xfrm>
                    <a:custGeom>
                      <a:avLst/>
                      <a:gdLst>
                        <a:gd name="T0" fmla="*/ 9 w 12"/>
                        <a:gd name="T1" fmla="*/ 0 h 55"/>
                        <a:gd name="T2" fmla="*/ 3 w 12"/>
                        <a:gd name="T3" fmla="*/ 0 h 55"/>
                        <a:gd name="T4" fmla="*/ 0 w 12"/>
                        <a:gd name="T5" fmla="*/ 3 h 55"/>
                        <a:gd name="T6" fmla="*/ 0 w 12"/>
                        <a:gd name="T7" fmla="*/ 55 h 55"/>
                        <a:gd name="T8" fmla="*/ 12 w 12"/>
                        <a:gd name="T9" fmla="*/ 55 h 55"/>
                        <a:gd name="T10" fmla="*/ 12 w 12"/>
                        <a:gd name="T11" fmla="*/ 3 h 55"/>
                        <a:gd name="T12" fmla="*/ 9 w 12"/>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12" h="55">
                          <a:moveTo>
                            <a:pt x="9" y="0"/>
                          </a:moveTo>
                          <a:cubicBezTo>
                            <a:pt x="3" y="0"/>
                            <a:pt x="3" y="0"/>
                            <a:pt x="3" y="0"/>
                          </a:cubicBezTo>
                          <a:cubicBezTo>
                            <a:pt x="1" y="0"/>
                            <a:pt x="0" y="1"/>
                            <a:pt x="0" y="3"/>
                          </a:cubicBezTo>
                          <a:cubicBezTo>
                            <a:pt x="0" y="55"/>
                            <a:pt x="0" y="55"/>
                            <a:pt x="0" y="55"/>
                          </a:cubicBezTo>
                          <a:cubicBezTo>
                            <a:pt x="12" y="55"/>
                            <a:pt x="12" y="55"/>
                            <a:pt x="12" y="55"/>
                          </a:cubicBezTo>
                          <a:cubicBezTo>
                            <a:pt x="12" y="3"/>
                            <a:pt x="12" y="3"/>
                            <a:pt x="12" y="3"/>
                          </a:cubicBezTo>
                          <a:cubicBezTo>
                            <a:pt x="12" y="1"/>
                            <a:pt x="11" y="0"/>
                            <a:pt x="9" y="0"/>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52" name="Freeform 1711">
                      <a:extLst>
                        <a:ext uri="{FF2B5EF4-FFF2-40B4-BE49-F238E27FC236}">
                          <a16:creationId xmlns:a16="http://schemas.microsoft.com/office/drawing/2014/main" xmlns="" id="{013A4EA8-82B0-43B3-A648-756F1B1B869C}"/>
                        </a:ext>
                      </a:extLst>
                    </p:cNvPr>
                    <p:cNvSpPr/>
                    <p:nvPr/>
                  </p:nvSpPr>
                  <p:spPr bwMode="gray">
                    <a:xfrm>
                      <a:off x="150894" y="4316513"/>
                      <a:ext cx="19581" cy="37267"/>
                    </a:xfrm>
                    <a:custGeom>
                      <a:avLst/>
                      <a:gdLst>
                        <a:gd name="T0" fmla="*/ 9 w 13"/>
                        <a:gd name="T1" fmla="*/ 0 h 25"/>
                        <a:gd name="T2" fmla="*/ 3 w 13"/>
                        <a:gd name="T3" fmla="*/ 0 h 25"/>
                        <a:gd name="T4" fmla="*/ 0 w 13"/>
                        <a:gd name="T5" fmla="*/ 3 h 25"/>
                        <a:gd name="T6" fmla="*/ 0 w 13"/>
                        <a:gd name="T7" fmla="*/ 25 h 25"/>
                        <a:gd name="T8" fmla="*/ 13 w 13"/>
                        <a:gd name="T9" fmla="*/ 25 h 25"/>
                        <a:gd name="T10" fmla="*/ 13 w 13"/>
                        <a:gd name="T11" fmla="*/ 3 h 25"/>
                        <a:gd name="T12" fmla="*/ 9 w 1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 h="25">
                          <a:moveTo>
                            <a:pt x="9" y="0"/>
                          </a:moveTo>
                          <a:cubicBezTo>
                            <a:pt x="3" y="0"/>
                            <a:pt x="3" y="0"/>
                            <a:pt x="3" y="0"/>
                          </a:cubicBezTo>
                          <a:cubicBezTo>
                            <a:pt x="1" y="0"/>
                            <a:pt x="0" y="2"/>
                            <a:pt x="0" y="3"/>
                          </a:cubicBezTo>
                          <a:cubicBezTo>
                            <a:pt x="0" y="25"/>
                            <a:pt x="0" y="25"/>
                            <a:pt x="0" y="25"/>
                          </a:cubicBezTo>
                          <a:cubicBezTo>
                            <a:pt x="13" y="25"/>
                            <a:pt x="13" y="25"/>
                            <a:pt x="13" y="25"/>
                          </a:cubicBezTo>
                          <a:cubicBezTo>
                            <a:pt x="13" y="3"/>
                            <a:pt x="13" y="3"/>
                            <a:pt x="13" y="3"/>
                          </a:cubicBezTo>
                          <a:cubicBezTo>
                            <a:pt x="13" y="2"/>
                            <a:pt x="11" y="0"/>
                            <a:pt x="9" y="0"/>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53" name="Freeform 1712">
                      <a:extLst>
                        <a:ext uri="{FF2B5EF4-FFF2-40B4-BE49-F238E27FC236}">
                          <a16:creationId xmlns:a16="http://schemas.microsoft.com/office/drawing/2014/main" xmlns="" id="{B9EAFC75-7943-4C52-B6A7-8AEC774B744E}"/>
                        </a:ext>
                      </a:extLst>
                    </p:cNvPr>
                    <p:cNvSpPr/>
                    <p:nvPr/>
                  </p:nvSpPr>
                  <p:spPr bwMode="gray">
                    <a:xfrm>
                      <a:off x="150894" y="4255244"/>
                      <a:ext cx="40425" cy="42951"/>
                    </a:xfrm>
                    <a:custGeom>
                      <a:avLst/>
                      <a:gdLst>
                        <a:gd name="T0" fmla="*/ 64 w 64"/>
                        <a:gd name="T1" fmla="*/ 9 h 68"/>
                        <a:gd name="T2" fmla="*/ 12 w 64"/>
                        <a:gd name="T3" fmla="*/ 68 h 68"/>
                        <a:gd name="T4" fmla="*/ 0 w 64"/>
                        <a:gd name="T5" fmla="*/ 59 h 68"/>
                        <a:gd name="T6" fmla="*/ 52 w 64"/>
                        <a:gd name="T7" fmla="*/ 0 h 68"/>
                        <a:gd name="T8" fmla="*/ 64 w 64"/>
                        <a:gd name="T9" fmla="*/ 9 h 68"/>
                      </a:gdLst>
                      <a:ahLst/>
                      <a:cxnLst>
                        <a:cxn ang="0">
                          <a:pos x="T0" y="T1"/>
                        </a:cxn>
                        <a:cxn ang="0">
                          <a:pos x="T2" y="T3"/>
                        </a:cxn>
                        <a:cxn ang="0">
                          <a:pos x="T4" y="T5"/>
                        </a:cxn>
                        <a:cxn ang="0">
                          <a:pos x="T6" y="T7"/>
                        </a:cxn>
                        <a:cxn ang="0">
                          <a:pos x="T8" y="T9"/>
                        </a:cxn>
                      </a:cxnLst>
                      <a:rect l="0" t="0" r="r" b="b"/>
                      <a:pathLst>
                        <a:path w="64" h="68">
                          <a:moveTo>
                            <a:pt x="64" y="9"/>
                          </a:moveTo>
                          <a:lnTo>
                            <a:pt x="12" y="68"/>
                          </a:lnTo>
                          <a:lnTo>
                            <a:pt x="0" y="59"/>
                          </a:lnTo>
                          <a:lnTo>
                            <a:pt x="52" y="0"/>
                          </a:lnTo>
                          <a:lnTo>
                            <a:pt x="64" y="9"/>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54" name="Freeform 1713">
                      <a:extLst>
                        <a:ext uri="{FF2B5EF4-FFF2-40B4-BE49-F238E27FC236}">
                          <a16:creationId xmlns:a16="http://schemas.microsoft.com/office/drawing/2014/main" xmlns="" id="{8758213B-53C1-4BD8-B2E2-D385AB37CDA3}"/>
                        </a:ext>
                      </a:extLst>
                    </p:cNvPr>
                    <p:cNvSpPr/>
                    <p:nvPr/>
                  </p:nvSpPr>
                  <p:spPr bwMode="gray">
                    <a:xfrm>
                      <a:off x="183740" y="4247664"/>
                      <a:ext cx="49268" cy="44847"/>
                    </a:xfrm>
                    <a:custGeom>
                      <a:avLst/>
                      <a:gdLst>
                        <a:gd name="T0" fmla="*/ 66 w 78"/>
                        <a:gd name="T1" fmla="*/ 71 h 71"/>
                        <a:gd name="T2" fmla="*/ 0 w 78"/>
                        <a:gd name="T3" fmla="*/ 12 h 71"/>
                        <a:gd name="T4" fmla="*/ 9 w 78"/>
                        <a:gd name="T5" fmla="*/ 0 h 71"/>
                        <a:gd name="T6" fmla="*/ 78 w 78"/>
                        <a:gd name="T7" fmla="*/ 59 h 71"/>
                        <a:gd name="T8" fmla="*/ 66 w 78"/>
                        <a:gd name="T9" fmla="*/ 71 h 71"/>
                      </a:gdLst>
                      <a:ahLst/>
                      <a:cxnLst>
                        <a:cxn ang="0">
                          <a:pos x="T0" y="T1"/>
                        </a:cxn>
                        <a:cxn ang="0">
                          <a:pos x="T2" y="T3"/>
                        </a:cxn>
                        <a:cxn ang="0">
                          <a:pos x="T4" y="T5"/>
                        </a:cxn>
                        <a:cxn ang="0">
                          <a:pos x="T6" y="T7"/>
                        </a:cxn>
                        <a:cxn ang="0">
                          <a:pos x="T8" y="T9"/>
                        </a:cxn>
                      </a:cxnLst>
                      <a:rect l="0" t="0" r="r" b="b"/>
                      <a:pathLst>
                        <a:path w="78" h="71">
                          <a:moveTo>
                            <a:pt x="66" y="71"/>
                          </a:moveTo>
                          <a:lnTo>
                            <a:pt x="0" y="12"/>
                          </a:lnTo>
                          <a:lnTo>
                            <a:pt x="9" y="0"/>
                          </a:lnTo>
                          <a:lnTo>
                            <a:pt x="78" y="59"/>
                          </a:lnTo>
                          <a:lnTo>
                            <a:pt x="66" y="71"/>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55" name="Freeform 1714">
                      <a:extLst>
                        <a:ext uri="{FF2B5EF4-FFF2-40B4-BE49-F238E27FC236}">
                          <a16:creationId xmlns:a16="http://schemas.microsoft.com/office/drawing/2014/main" xmlns="" id="{23604D54-65E7-45A5-B00F-59CD86B96D1D}"/>
                        </a:ext>
                      </a:extLst>
                    </p:cNvPr>
                    <p:cNvSpPr/>
                    <p:nvPr/>
                  </p:nvSpPr>
                  <p:spPr bwMode="gray">
                    <a:xfrm>
                      <a:off x="217848" y="4244506"/>
                      <a:ext cx="43583" cy="48005"/>
                    </a:xfrm>
                    <a:custGeom>
                      <a:avLst/>
                      <a:gdLst>
                        <a:gd name="T0" fmla="*/ 69 w 69"/>
                        <a:gd name="T1" fmla="*/ 10 h 76"/>
                        <a:gd name="T2" fmla="*/ 12 w 69"/>
                        <a:gd name="T3" fmla="*/ 76 h 76"/>
                        <a:gd name="T4" fmla="*/ 0 w 69"/>
                        <a:gd name="T5" fmla="*/ 64 h 76"/>
                        <a:gd name="T6" fmla="*/ 57 w 69"/>
                        <a:gd name="T7" fmla="*/ 0 h 76"/>
                        <a:gd name="T8" fmla="*/ 69 w 69"/>
                        <a:gd name="T9" fmla="*/ 10 h 76"/>
                      </a:gdLst>
                      <a:ahLst/>
                      <a:cxnLst>
                        <a:cxn ang="0">
                          <a:pos x="T0" y="T1"/>
                        </a:cxn>
                        <a:cxn ang="0">
                          <a:pos x="T2" y="T3"/>
                        </a:cxn>
                        <a:cxn ang="0">
                          <a:pos x="T4" y="T5"/>
                        </a:cxn>
                        <a:cxn ang="0">
                          <a:pos x="T6" y="T7"/>
                        </a:cxn>
                        <a:cxn ang="0">
                          <a:pos x="T8" y="T9"/>
                        </a:cxn>
                      </a:cxnLst>
                      <a:rect l="0" t="0" r="r" b="b"/>
                      <a:pathLst>
                        <a:path w="69" h="76">
                          <a:moveTo>
                            <a:pt x="69" y="10"/>
                          </a:moveTo>
                          <a:lnTo>
                            <a:pt x="12" y="76"/>
                          </a:lnTo>
                          <a:lnTo>
                            <a:pt x="0" y="64"/>
                          </a:lnTo>
                          <a:lnTo>
                            <a:pt x="57" y="0"/>
                          </a:lnTo>
                          <a:lnTo>
                            <a:pt x="69" y="10"/>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sp>
                  <p:nvSpPr>
                    <p:cNvPr id="456" name="Freeform 1715">
                      <a:extLst>
                        <a:ext uri="{FF2B5EF4-FFF2-40B4-BE49-F238E27FC236}">
                          <a16:creationId xmlns:a16="http://schemas.microsoft.com/office/drawing/2014/main" xmlns="" id="{B110A5DE-F19E-4DE2-8059-A892703A15DA}"/>
                        </a:ext>
                      </a:extLst>
                    </p:cNvPr>
                    <p:cNvSpPr/>
                    <p:nvPr/>
                  </p:nvSpPr>
                  <p:spPr bwMode="gray">
                    <a:xfrm>
                      <a:off x="241851" y="4238821"/>
                      <a:ext cx="24002" cy="24002"/>
                    </a:xfrm>
                    <a:custGeom>
                      <a:avLst/>
                      <a:gdLst>
                        <a:gd name="T0" fmla="*/ 14 w 16"/>
                        <a:gd name="T1" fmla="*/ 1 h 16"/>
                        <a:gd name="T2" fmla="*/ 16 w 16"/>
                        <a:gd name="T3" fmla="*/ 2 h 16"/>
                        <a:gd name="T4" fmla="*/ 15 w 16"/>
                        <a:gd name="T5" fmla="*/ 6 h 16"/>
                        <a:gd name="T6" fmla="*/ 14 w 16"/>
                        <a:gd name="T7" fmla="*/ 11 h 16"/>
                        <a:gd name="T8" fmla="*/ 13 w 16"/>
                        <a:gd name="T9" fmla="*/ 15 h 16"/>
                        <a:gd name="T10" fmla="*/ 11 w 16"/>
                        <a:gd name="T11" fmla="*/ 16 h 16"/>
                        <a:gd name="T12" fmla="*/ 8 w 16"/>
                        <a:gd name="T13" fmla="*/ 13 h 16"/>
                        <a:gd name="T14" fmla="*/ 4 w 16"/>
                        <a:gd name="T15" fmla="*/ 10 h 16"/>
                        <a:gd name="T16" fmla="*/ 1 w 16"/>
                        <a:gd name="T17" fmla="*/ 7 h 16"/>
                        <a:gd name="T18" fmla="*/ 1 w 16"/>
                        <a:gd name="T19" fmla="*/ 5 h 16"/>
                        <a:gd name="T20" fmla="*/ 5 w 16"/>
                        <a:gd name="T21" fmla="*/ 3 h 16"/>
                        <a:gd name="T22" fmla="*/ 10 w 16"/>
                        <a:gd name="T23" fmla="*/ 2 h 16"/>
                        <a:gd name="T24" fmla="*/ 14 w 16"/>
                        <a:gd name="T25"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6">
                          <a:moveTo>
                            <a:pt x="14" y="1"/>
                          </a:moveTo>
                          <a:cubicBezTo>
                            <a:pt x="15" y="0"/>
                            <a:pt x="16" y="1"/>
                            <a:pt x="16" y="2"/>
                          </a:cubicBezTo>
                          <a:cubicBezTo>
                            <a:pt x="15" y="6"/>
                            <a:pt x="15" y="6"/>
                            <a:pt x="15" y="6"/>
                          </a:cubicBezTo>
                          <a:cubicBezTo>
                            <a:pt x="15" y="7"/>
                            <a:pt x="14" y="10"/>
                            <a:pt x="14" y="11"/>
                          </a:cubicBezTo>
                          <a:cubicBezTo>
                            <a:pt x="13" y="15"/>
                            <a:pt x="13" y="15"/>
                            <a:pt x="13" y="15"/>
                          </a:cubicBezTo>
                          <a:cubicBezTo>
                            <a:pt x="13" y="16"/>
                            <a:pt x="12" y="16"/>
                            <a:pt x="11" y="16"/>
                          </a:cubicBezTo>
                          <a:cubicBezTo>
                            <a:pt x="8" y="13"/>
                            <a:pt x="8" y="13"/>
                            <a:pt x="8" y="13"/>
                          </a:cubicBezTo>
                          <a:cubicBezTo>
                            <a:pt x="7" y="12"/>
                            <a:pt x="5" y="11"/>
                            <a:pt x="4" y="10"/>
                          </a:cubicBezTo>
                          <a:cubicBezTo>
                            <a:pt x="1" y="7"/>
                            <a:pt x="1" y="7"/>
                            <a:pt x="1" y="7"/>
                          </a:cubicBezTo>
                          <a:cubicBezTo>
                            <a:pt x="0" y="6"/>
                            <a:pt x="0" y="5"/>
                            <a:pt x="1" y="5"/>
                          </a:cubicBezTo>
                          <a:cubicBezTo>
                            <a:pt x="5" y="3"/>
                            <a:pt x="5" y="3"/>
                            <a:pt x="5" y="3"/>
                          </a:cubicBezTo>
                          <a:cubicBezTo>
                            <a:pt x="7" y="3"/>
                            <a:pt x="9" y="2"/>
                            <a:pt x="10" y="2"/>
                          </a:cubicBezTo>
                          <a:lnTo>
                            <a:pt x="14" y="1"/>
                          </a:ln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EYInterstate Light" panose="02000506000000020004" pitchFamily="2" charset="0"/>
                      </a:endParaRPr>
                    </a:p>
                  </p:txBody>
                </p:sp>
              </p:grpSp>
            </p:grpSp>
          </p:grpSp>
        </p:grpSp>
        <p:grpSp>
          <p:nvGrpSpPr>
            <p:cNvPr id="375" name="Group 374">
              <a:extLst>
                <a:ext uri="{FF2B5EF4-FFF2-40B4-BE49-F238E27FC236}">
                  <a16:creationId xmlns:a16="http://schemas.microsoft.com/office/drawing/2014/main" xmlns="" id="{04C6C471-B834-4173-852E-41E99F4B724E}"/>
                </a:ext>
              </a:extLst>
            </p:cNvPr>
            <p:cNvGrpSpPr/>
            <p:nvPr/>
          </p:nvGrpSpPr>
          <p:grpSpPr>
            <a:xfrm>
              <a:off x="4262954" y="2939861"/>
              <a:ext cx="683260" cy="365355"/>
              <a:chOff x="3380441" y="3311576"/>
              <a:chExt cx="790733" cy="422542"/>
            </a:xfrm>
          </p:grpSpPr>
          <p:pic>
            <p:nvPicPr>
              <p:cNvPr id="439" name="Picture 2" descr="Image result for omni channel icon">
                <a:extLst>
                  <a:ext uri="{FF2B5EF4-FFF2-40B4-BE49-F238E27FC236}">
                    <a16:creationId xmlns:a16="http://schemas.microsoft.com/office/drawing/2014/main" xmlns="" id="{45868BCF-8240-45B7-BAA6-1BF586DE5C5D}"/>
                  </a:ext>
                </a:extLst>
              </p:cNvPr>
              <p:cNvPicPr>
                <a:picLocks noChangeAspect="1" noChangeArrowheads="1"/>
              </p:cNvPicPr>
              <p:nvPr/>
            </p:nvPicPr>
            <p:blipFill>
              <a:blip r:embed="rId3" cstate="screen">
                <a:biLevel thresh="75000"/>
              </a:blip>
              <a:srcRect/>
              <a:stretch>
                <a:fillRect/>
              </a:stretch>
            </p:blipFill>
            <p:spPr bwMode="auto">
              <a:xfrm>
                <a:off x="3693501" y="3311576"/>
                <a:ext cx="189853" cy="212559"/>
              </a:xfrm>
              <a:prstGeom prst="rect">
                <a:avLst/>
              </a:prstGeom>
              <a:noFill/>
              <a:extLst>
                <a:ext uri="{909E8E84-426E-40DD-AFC4-6F175D3DCCD1}">
                  <a14:hiddenFill xmlns:a14="http://schemas.microsoft.com/office/drawing/2010/main">
                    <a:solidFill>
                      <a:srgbClr val="FFFFFF"/>
                    </a:solidFill>
                  </a14:hiddenFill>
                </a:ext>
              </a:extLst>
            </p:spPr>
          </p:pic>
          <p:sp>
            <p:nvSpPr>
              <p:cNvPr id="440" name="Rectangle 70">
                <a:extLst>
                  <a:ext uri="{FF2B5EF4-FFF2-40B4-BE49-F238E27FC236}">
                    <a16:creationId xmlns:a16="http://schemas.microsoft.com/office/drawing/2014/main" xmlns="" id="{7D5C8826-754D-4CD2-B995-124F67189D2F}"/>
                  </a:ext>
                </a:extLst>
              </p:cNvPr>
              <p:cNvSpPr>
                <a:spLocks noChangeArrowheads="1"/>
              </p:cNvSpPr>
              <p:nvPr/>
            </p:nvSpPr>
            <p:spPr bwMode="auto">
              <a:xfrm>
                <a:off x="3380441" y="3520547"/>
                <a:ext cx="790733" cy="21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000000"/>
                    </a:solidFill>
                    <a:effectLst/>
                    <a:uLnTx/>
                    <a:uFillTx/>
                    <a:latin typeface="Arial" panose="020B0604020202020204"/>
                  </a:rPr>
                  <a:t>Nâng</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cấp</a:t>
                </a:r>
                <a:r>
                  <a:rPr kumimoji="0" lang="en-US" altLang="de-DE" sz="600" b="0" i="0" u="none" strike="noStrike" kern="0" cap="none" spc="0" normalizeH="0" baseline="0" noProof="0">
                    <a:ln>
                      <a:noFill/>
                    </a:ln>
                    <a:solidFill>
                      <a:srgbClr val="000000"/>
                    </a:solidFill>
                    <a:effectLst/>
                    <a:uLnTx/>
                    <a:uFillTx/>
                    <a:latin typeface="Arial" panose="020B0604020202020204"/>
                  </a:rPr>
                  <a:t> Website TMĐT</a:t>
                </a:r>
              </a:p>
            </p:txBody>
          </p:sp>
        </p:grpSp>
        <p:grpSp>
          <p:nvGrpSpPr>
            <p:cNvPr id="376" name="Group 375">
              <a:extLst>
                <a:ext uri="{FF2B5EF4-FFF2-40B4-BE49-F238E27FC236}">
                  <a16:creationId xmlns:a16="http://schemas.microsoft.com/office/drawing/2014/main" xmlns="" id="{25DD2D43-028C-4DA0-8F10-F8CE156A46F8}"/>
                </a:ext>
              </a:extLst>
            </p:cNvPr>
            <p:cNvGrpSpPr/>
            <p:nvPr/>
          </p:nvGrpSpPr>
          <p:grpSpPr>
            <a:xfrm>
              <a:off x="1902767" y="4236935"/>
              <a:ext cx="606425" cy="302300"/>
              <a:chOff x="7269375" y="2333088"/>
              <a:chExt cx="701957" cy="349770"/>
            </a:xfrm>
          </p:grpSpPr>
          <p:sp>
            <p:nvSpPr>
              <p:cNvPr id="437" name="Rectangle 70">
                <a:extLst>
                  <a:ext uri="{FF2B5EF4-FFF2-40B4-BE49-F238E27FC236}">
                    <a16:creationId xmlns:a16="http://schemas.microsoft.com/office/drawing/2014/main" xmlns="" id="{BF2534A3-5649-4741-AF98-321AA4FDD0A2}"/>
                  </a:ext>
                </a:extLst>
              </p:cNvPr>
              <p:cNvSpPr>
                <a:spLocks noChangeArrowheads="1"/>
              </p:cNvSpPr>
              <p:nvPr/>
            </p:nvSpPr>
            <p:spPr bwMode="auto">
              <a:xfrm>
                <a:off x="7269375" y="2576026"/>
                <a:ext cx="701957" cy="10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000000"/>
                    </a:solidFill>
                    <a:effectLst/>
                    <a:uLnTx/>
                    <a:uFillTx/>
                    <a:latin typeface="Arial" panose="020B0604020202020204"/>
                  </a:rPr>
                  <a:t>Nâng</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cấp</a:t>
                </a:r>
                <a:r>
                  <a:rPr kumimoji="0" lang="en-US" altLang="de-DE" sz="600" b="0" i="0" u="none" strike="noStrike" kern="0" cap="none" spc="0" normalizeH="0" baseline="0" noProof="0">
                    <a:ln>
                      <a:noFill/>
                    </a:ln>
                    <a:solidFill>
                      <a:srgbClr val="000000"/>
                    </a:solidFill>
                    <a:effectLst/>
                    <a:uLnTx/>
                    <a:uFillTx/>
                    <a:latin typeface="Arial" panose="020B0604020202020204"/>
                  </a:rPr>
                  <a:t> CRM</a:t>
                </a:r>
              </a:p>
            </p:txBody>
          </p:sp>
          <p:pic>
            <p:nvPicPr>
              <p:cNvPr id="438" name="Picture 437">
                <a:extLst>
                  <a:ext uri="{FF2B5EF4-FFF2-40B4-BE49-F238E27FC236}">
                    <a16:creationId xmlns:a16="http://schemas.microsoft.com/office/drawing/2014/main" xmlns="" id="{0CBDD31A-7571-4A7A-A23C-92CB35DA5E7E}"/>
                  </a:ext>
                </a:extLst>
              </p:cNvPr>
              <p:cNvPicPr>
                <a:picLocks noChangeAspect="1"/>
              </p:cNvPicPr>
              <p:nvPr/>
            </p:nvPicPr>
            <p:blipFill>
              <a:blip r:embed="rId19" cstate="screen"/>
              <a:stretch>
                <a:fillRect/>
              </a:stretch>
            </p:blipFill>
            <p:spPr>
              <a:xfrm>
                <a:off x="7479342" y="2333088"/>
                <a:ext cx="282023" cy="282023"/>
              </a:xfrm>
              <a:prstGeom prst="rect">
                <a:avLst/>
              </a:prstGeom>
            </p:spPr>
          </p:pic>
        </p:grpSp>
        <p:grpSp>
          <p:nvGrpSpPr>
            <p:cNvPr id="377" name="Group 376">
              <a:extLst>
                <a:ext uri="{FF2B5EF4-FFF2-40B4-BE49-F238E27FC236}">
                  <a16:creationId xmlns:a16="http://schemas.microsoft.com/office/drawing/2014/main" xmlns="" id="{FFC6D5D0-CA50-4F95-917B-0F9C7A430F01}"/>
                </a:ext>
              </a:extLst>
            </p:cNvPr>
            <p:cNvGrpSpPr/>
            <p:nvPr/>
          </p:nvGrpSpPr>
          <p:grpSpPr>
            <a:xfrm>
              <a:off x="979962" y="3997649"/>
              <a:ext cx="752477" cy="492107"/>
              <a:chOff x="2748830" y="5521635"/>
              <a:chExt cx="1299704" cy="850547"/>
            </a:xfrm>
          </p:grpSpPr>
          <p:pic>
            <p:nvPicPr>
              <p:cNvPr id="435" name="Picture 434">
                <a:extLst>
                  <a:ext uri="{FF2B5EF4-FFF2-40B4-BE49-F238E27FC236}">
                    <a16:creationId xmlns:a16="http://schemas.microsoft.com/office/drawing/2014/main" xmlns="" id="{C5E022D7-89D7-4D1D-A67C-959F3F295E32}"/>
                  </a:ext>
                </a:extLst>
              </p:cNvPr>
              <p:cNvPicPr>
                <a:picLocks noChangeAspect="1"/>
              </p:cNvPicPr>
              <p:nvPr/>
            </p:nvPicPr>
            <p:blipFill>
              <a:blip r:embed="rId20" cstate="screen"/>
              <a:stretch>
                <a:fillRect/>
              </a:stretch>
            </p:blipFill>
            <p:spPr>
              <a:xfrm flipH="1">
                <a:off x="3220441" y="5521635"/>
                <a:ext cx="391462" cy="391462"/>
              </a:xfrm>
              <a:prstGeom prst="rect">
                <a:avLst/>
              </a:prstGeom>
            </p:spPr>
          </p:pic>
          <p:sp>
            <p:nvSpPr>
              <p:cNvPr id="436" name="TextBox 435">
                <a:extLst>
                  <a:ext uri="{FF2B5EF4-FFF2-40B4-BE49-F238E27FC236}">
                    <a16:creationId xmlns:a16="http://schemas.microsoft.com/office/drawing/2014/main" xmlns="" id="{E8FDB9CD-1D9A-42A0-BAB9-D9F404A57507}"/>
                  </a:ext>
                </a:extLst>
              </p:cNvPr>
              <p:cNvSpPr txBox="1"/>
              <p:nvPr/>
            </p:nvSpPr>
            <p:spPr>
              <a:xfrm>
                <a:off x="2748830" y="5893422"/>
                <a:ext cx="1299704" cy="4787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Cá</a:t>
                </a:r>
                <a:r>
                  <a:rPr kumimoji="0" lang="en-AU"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AU"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nhân</a:t>
                </a:r>
                <a:r>
                  <a:rPr kumimoji="0" lang="en-AU"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AU"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hóa</a:t>
                </a:r>
                <a:r>
                  <a:rPr kumimoji="0" lang="en-AU"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AU"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nội</a:t>
                </a:r>
                <a:r>
                  <a:rPr kumimoji="0" lang="en-AU"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dung </a:t>
                </a:r>
                <a:r>
                  <a:rPr kumimoji="0" lang="en-AU"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và</a:t>
                </a:r>
                <a:r>
                  <a:rPr kumimoji="0" lang="en-AU"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AU"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dịch</a:t>
                </a:r>
                <a:r>
                  <a:rPr kumimoji="0" lang="en-AU"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AU"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vụ</a:t>
                </a:r>
                <a:endParaRPr kumimoji="0" lang="en-AU"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endParaRPr>
              </a:p>
            </p:txBody>
          </p:sp>
        </p:grpSp>
        <p:grpSp>
          <p:nvGrpSpPr>
            <p:cNvPr id="378" name="Group 377">
              <a:extLst>
                <a:ext uri="{FF2B5EF4-FFF2-40B4-BE49-F238E27FC236}">
                  <a16:creationId xmlns:a16="http://schemas.microsoft.com/office/drawing/2014/main" xmlns="" id="{D467AE4F-CB9C-45E2-9DA8-FCDF4A2F8323}"/>
                </a:ext>
              </a:extLst>
            </p:cNvPr>
            <p:cNvGrpSpPr/>
            <p:nvPr/>
          </p:nvGrpSpPr>
          <p:grpSpPr>
            <a:xfrm>
              <a:off x="2585480" y="4522855"/>
              <a:ext cx="689610" cy="672803"/>
              <a:chOff x="7508950" y="1497705"/>
              <a:chExt cx="798031" cy="777969"/>
            </a:xfrm>
          </p:grpSpPr>
          <p:pic>
            <p:nvPicPr>
              <p:cNvPr id="433" name="Picture 432">
                <a:extLst>
                  <a:ext uri="{FF2B5EF4-FFF2-40B4-BE49-F238E27FC236}">
                    <a16:creationId xmlns:a16="http://schemas.microsoft.com/office/drawing/2014/main" xmlns="" id="{A0C09B3B-C5FE-4F85-A598-4604FA5B2C3D}"/>
                  </a:ext>
                </a:extLst>
              </p:cNvPr>
              <p:cNvPicPr>
                <a:picLocks noChangeAspect="1"/>
              </p:cNvPicPr>
              <p:nvPr/>
            </p:nvPicPr>
            <p:blipFill>
              <a:blip r:embed="rId14" cstate="screen"/>
              <a:stretch>
                <a:fillRect/>
              </a:stretch>
            </p:blipFill>
            <p:spPr>
              <a:xfrm>
                <a:off x="7785895" y="1497705"/>
                <a:ext cx="244140" cy="244140"/>
              </a:xfrm>
              <a:prstGeom prst="rect">
                <a:avLst/>
              </a:prstGeom>
            </p:spPr>
          </p:pic>
          <p:sp>
            <p:nvSpPr>
              <p:cNvPr id="434" name="TextBox 433">
                <a:extLst>
                  <a:ext uri="{FF2B5EF4-FFF2-40B4-BE49-F238E27FC236}">
                    <a16:creationId xmlns:a16="http://schemas.microsoft.com/office/drawing/2014/main" xmlns="" id="{EF5F2952-72F9-4C50-A73F-310A544A868D}"/>
                  </a:ext>
                </a:extLst>
              </p:cNvPr>
              <p:cNvSpPr txBox="1"/>
              <p:nvPr/>
            </p:nvSpPr>
            <p:spPr>
              <a:xfrm>
                <a:off x="7508950" y="1741845"/>
                <a:ext cx="798031" cy="5338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Xử</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lý</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dữ</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liệu</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lớn</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và</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phân</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tích</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dữ</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liệu</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chuyên</a:t>
                </a:r>
                <a:r>
                  <a:rPr kumimoji="0" lang="en-US"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 </a:t>
                </a:r>
                <a:r>
                  <a:rPr kumimoji="0" lang="en-US" sz="600" b="0" i="0" u="none" strike="noStrike" kern="0" cap="none" spc="0" normalizeH="0" baseline="0" noProof="0" err="1">
                    <a:ln>
                      <a:noFill/>
                    </a:ln>
                    <a:solidFill>
                      <a:srgbClr val="000000"/>
                    </a:solidFill>
                    <a:effectLst/>
                    <a:uLnTx/>
                    <a:uFillTx/>
                    <a:latin typeface="Arial" panose="020B0604020202020204"/>
                    <a:ea typeface="Segoe UI" panose="020B0502040204020203" pitchFamily="34" charset="0"/>
                    <a:cs typeface="Segoe UI" panose="020B0502040204020203" pitchFamily="34" charset="0"/>
                  </a:rPr>
                  <a:t>sâu</a:t>
                </a:r>
                <a:endParaRPr kumimoji="0" lang="en-AU" sz="600" b="0" i="0" u="none" strike="noStrike" kern="0" cap="none" spc="0" normalizeH="0" baseline="0" noProof="0">
                  <a:ln>
                    <a:noFill/>
                  </a:ln>
                  <a:solidFill>
                    <a:srgbClr val="000000"/>
                  </a:solidFill>
                  <a:effectLst/>
                  <a:uLnTx/>
                  <a:uFillTx/>
                  <a:latin typeface="Arial" panose="020B0604020202020204"/>
                  <a:ea typeface="Segoe UI" panose="020B0502040204020203" pitchFamily="34" charset="0"/>
                  <a:cs typeface="Segoe UI" panose="020B0502040204020203" pitchFamily="34" charset="0"/>
                </a:endParaRPr>
              </a:p>
            </p:txBody>
          </p:sp>
        </p:grpSp>
        <p:grpSp>
          <p:nvGrpSpPr>
            <p:cNvPr id="379" name="Group 378">
              <a:extLst>
                <a:ext uri="{FF2B5EF4-FFF2-40B4-BE49-F238E27FC236}">
                  <a16:creationId xmlns:a16="http://schemas.microsoft.com/office/drawing/2014/main" xmlns="" id="{65574C6D-8060-41E5-A963-B64E8949C53E}"/>
                </a:ext>
              </a:extLst>
            </p:cNvPr>
            <p:cNvGrpSpPr/>
            <p:nvPr/>
          </p:nvGrpSpPr>
          <p:grpSpPr>
            <a:xfrm>
              <a:off x="3356946" y="4527659"/>
              <a:ext cx="606424" cy="299670"/>
              <a:chOff x="6700140" y="1644790"/>
              <a:chExt cx="701957" cy="346532"/>
            </a:xfrm>
          </p:grpSpPr>
          <p:pic>
            <p:nvPicPr>
              <p:cNvPr id="431" name="Picture 430">
                <a:extLst>
                  <a:ext uri="{FF2B5EF4-FFF2-40B4-BE49-F238E27FC236}">
                    <a16:creationId xmlns:a16="http://schemas.microsoft.com/office/drawing/2014/main" xmlns="" id="{04BDECA1-43DC-4F1D-8F6B-42C9BAC7475C}"/>
                  </a:ext>
                </a:extLst>
              </p:cNvPr>
              <p:cNvPicPr>
                <a:picLocks noChangeAspect="1"/>
              </p:cNvPicPr>
              <p:nvPr/>
            </p:nvPicPr>
            <p:blipFill>
              <a:blip r:embed="rId10" cstate="screen"/>
              <a:stretch>
                <a:fillRect/>
              </a:stretch>
            </p:blipFill>
            <p:spPr>
              <a:xfrm>
                <a:off x="6927136" y="1644790"/>
                <a:ext cx="247965" cy="247965"/>
              </a:xfrm>
              <a:prstGeom prst="rect">
                <a:avLst/>
              </a:prstGeom>
            </p:spPr>
          </p:pic>
          <p:sp>
            <p:nvSpPr>
              <p:cNvPr id="432" name="Rectangle 70">
                <a:extLst>
                  <a:ext uri="{FF2B5EF4-FFF2-40B4-BE49-F238E27FC236}">
                    <a16:creationId xmlns:a16="http://schemas.microsoft.com/office/drawing/2014/main" xmlns="" id="{54B9D540-6926-4B71-92D7-CBDAC4AE2C71}"/>
                  </a:ext>
                </a:extLst>
              </p:cNvPr>
              <p:cNvSpPr>
                <a:spLocks noChangeArrowheads="1"/>
              </p:cNvSpPr>
              <p:nvPr/>
            </p:nvSpPr>
            <p:spPr bwMode="auto">
              <a:xfrm>
                <a:off x="6700140" y="1884550"/>
                <a:ext cx="701957" cy="106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err="1">
                    <a:ln>
                      <a:noFill/>
                    </a:ln>
                    <a:solidFill>
                      <a:srgbClr val="000000"/>
                    </a:solidFill>
                    <a:effectLst/>
                    <a:uLnTx/>
                    <a:uFillTx/>
                    <a:latin typeface="Arial" panose="020B0604020202020204"/>
                  </a:rPr>
                  <a:t>Báo</a:t>
                </a:r>
                <a:r>
                  <a:rPr kumimoji="0" lang="en-US" altLang="de-DE" sz="600" b="0" i="0" u="none" strike="noStrike" kern="0" cap="none" spc="0" normalizeH="0" baseline="0" noProof="0">
                    <a:ln>
                      <a:noFill/>
                    </a:ln>
                    <a:solidFill>
                      <a:srgbClr val="000000"/>
                    </a:solidFill>
                    <a:effectLst/>
                    <a:uLnTx/>
                    <a:uFillTx/>
                    <a:latin typeface="Arial" panose="020B0604020202020204"/>
                  </a:rPr>
                  <a:t> </a:t>
                </a:r>
                <a:r>
                  <a:rPr kumimoji="0" lang="en-US" altLang="de-DE" sz="600" b="0" i="0" u="none" strike="noStrike" kern="0" cap="none" spc="0" normalizeH="0" baseline="0" noProof="0" err="1">
                    <a:ln>
                      <a:noFill/>
                    </a:ln>
                    <a:solidFill>
                      <a:srgbClr val="000000"/>
                    </a:solidFill>
                    <a:effectLst/>
                    <a:uLnTx/>
                    <a:uFillTx/>
                    <a:latin typeface="Arial" panose="020B0604020202020204"/>
                  </a:rPr>
                  <a:t>cáo</a:t>
                </a:r>
                <a:r>
                  <a:rPr kumimoji="0" lang="en-US" altLang="de-DE" sz="600" b="0" i="0" u="none" strike="noStrike" kern="0" cap="none" spc="0" normalizeH="0" baseline="0" noProof="0">
                    <a:ln>
                      <a:noFill/>
                    </a:ln>
                    <a:solidFill>
                      <a:srgbClr val="000000"/>
                    </a:solidFill>
                    <a:effectLst/>
                    <a:uLnTx/>
                    <a:uFillTx/>
                    <a:latin typeface="Arial" panose="020B0604020202020204"/>
                  </a:rPr>
                  <a:t> BI</a:t>
                </a:r>
              </a:p>
            </p:txBody>
          </p:sp>
        </p:grpSp>
        <p:grpSp>
          <p:nvGrpSpPr>
            <p:cNvPr id="380" name="Group 379">
              <a:extLst>
                <a:ext uri="{FF2B5EF4-FFF2-40B4-BE49-F238E27FC236}">
                  <a16:creationId xmlns:a16="http://schemas.microsoft.com/office/drawing/2014/main" xmlns="" id="{11709F9A-974E-47CE-AA92-CE6CC5FAD67B}"/>
                </a:ext>
              </a:extLst>
            </p:cNvPr>
            <p:cNvGrpSpPr/>
            <p:nvPr/>
          </p:nvGrpSpPr>
          <p:grpSpPr>
            <a:xfrm>
              <a:off x="5863947" y="2450962"/>
              <a:ext cx="575143" cy="331083"/>
              <a:chOff x="3256325" y="4776980"/>
              <a:chExt cx="892710" cy="400417"/>
            </a:xfrm>
          </p:grpSpPr>
          <p:sp>
            <p:nvSpPr>
              <p:cNvPr id="429" name="TextBox 428">
                <a:extLst>
                  <a:ext uri="{FF2B5EF4-FFF2-40B4-BE49-F238E27FC236}">
                    <a16:creationId xmlns:a16="http://schemas.microsoft.com/office/drawing/2014/main" xmlns="" id="{C6536302-FB13-408B-B319-B7FF254A051F}"/>
                  </a:ext>
                </a:extLst>
              </p:cNvPr>
              <p:cNvSpPr txBox="1"/>
              <p:nvPr/>
            </p:nvSpPr>
            <p:spPr>
              <a:xfrm>
                <a:off x="3256325" y="4954059"/>
                <a:ext cx="892710" cy="22333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rPr>
                  <a:t>SEO/SEM</a:t>
                </a:r>
                <a:endParaRPr kumimoji="0" lang="en-AU" sz="600" b="0" i="0" u="none" strike="noStrike" kern="0" cap="none" spc="0" normalizeH="0" baseline="0" noProof="0">
                  <a:ln>
                    <a:noFill/>
                  </a:ln>
                  <a:solidFill>
                    <a:srgbClr val="000000"/>
                  </a:solidFill>
                  <a:effectLst/>
                  <a:uLnTx/>
                  <a:uFillTx/>
                  <a:latin typeface="Arial" panose="020B0604020202020204"/>
                  <a:cs typeface="Calibri" panose="020F0502020204030204" pitchFamily="34" charset="0"/>
                </a:endParaRPr>
              </a:p>
            </p:txBody>
          </p:sp>
          <p:pic>
            <p:nvPicPr>
              <p:cNvPr id="430" name="Picture 429">
                <a:extLst>
                  <a:ext uri="{FF2B5EF4-FFF2-40B4-BE49-F238E27FC236}">
                    <a16:creationId xmlns:a16="http://schemas.microsoft.com/office/drawing/2014/main" xmlns="" id="{0F5217EC-BD7E-439D-9B37-6F4BF406EE2B}"/>
                  </a:ext>
                </a:extLst>
              </p:cNvPr>
              <p:cNvPicPr>
                <a:picLocks noChangeAspect="1"/>
              </p:cNvPicPr>
              <p:nvPr/>
            </p:nvPicPr>
            <p:blipFill>
              <a:blip r:embed="rId17" cstate="screen">
                <a:duotone>
                  <a:prstClr val="black"/>
                  <a:srgbClr val="4F81BD">
                    <a:tint val="45000"/>
                    <a:satMod val="400000"/>
                  </a:srgbClr>
                </a:duotone>
              </a:blip>
              <a:stretch>
                <a:fillRect/>
              </a:stretch>
            </p:blipFill>
            <p:spPr>
              <a:xfrm>
                <a:off x="3594207" y="4776980"/>
                <a:ext cx="295547" cy="226938"/>
              </a:xfrm>
              <a:prstGeom prst="rect">
                <a:avLst/>
              </a:prstGeom>
            </p:spPr>
          </p:pic>
        </p:grpSp>
        <p:grpSp>
          <p:nvGrpSpPr>
            <p:cNvPr id="381" name="Group 380">
              <a:extLst>
                <a:ext uri="{FF2B5EF4-FFF2-40B4-BE49-F238E27FC236}">
                  <a16:creationId xmlns:a16="http://schemas.microsoft.com/office/drawing/2014/main" xmlns="" id="{5B0A61B7-E3FA-4504-953F-CFE4BDC8C4F1}"/>
                </a:ext>
              </a:extLst>
            </p:cNvPr>
            <p:cNvGrpSpPr/>
            <p:nvPr/>
          </p:nvGrpSpPr>
          <p:grpSpPr>
            <a:xfrm>
              <a:off x="1006831" y="3403011"/>
              <a:ext cx="754379" cy="381182"/>
              <a:chOff x="2750609" y="2317689"/>
              <a:chExt cx="872867" cy="440721"/>
            </a:xfrm>
          </p:grpSpPr>
          <p:pic>
            <p:nvPicPr>
              <p:cNvPr id="427" name="Picture 426">
                <a:extLst>
                  <a:ext uri="{FF2B5EF4-FFF2-40B4-BE49-F238E27FC236}">
                    <a16:creationId xmlns:a16="http://schemas.microsoft.com/office/drawing/2014/main" xmlns="" id="{0A9A1F7E-DC31-49E1-AF59-F1F6DC540DCA}"/>
                  </a:ext>
                </a:extLst>
              </p:cNvPr>
              <p:cNvPicPr>
                <a:picLocks noChangeAspect="1"/>
              </p:cNvPicPr>
              <p:nvPr/>
            </p:nvPicPr>
            <p:blipFill>
              <a:blip r:embed="rId21" cstate="screen"/>
              <a:stretch>
                <a:fillRect/>
              </a:stretch>
            </p:blipFill>
            <p:spPr>
              <a:xfrm>
                <a:off x="3071626" y="2317689"/>
                <a:ext cx="227211" cy="227211"/>
              </a:xfrm>
              <a:prstGeom prst="rect">
                <a:avLst/>
              </a:prstGeom>
            </p:spPr>
          </p:pic>
          <p:sp>
            <p:nvSpPr>
              <p:cNvPr id="428" name="Rectangle 70">
                <a:extLst>
                  <a:ext uri="{FF2B5EF4-FFF2-40B4-BE49-F238E27FC236}">
                    <a16:creationId xmlns:a16="http://schemas.microsoft.com/office/drawing/2014/main" xmlns="" id="{19A648C9-21D9-4984-A3F8-B461E561767C}"/>
                  </a:ext>
                </a:extLst>
              </p:cNvPr>
              <p:cNvSpPr>
                <a:spLocks noChangeArrowheads="1"/>
              </p:cNvSpPr>
              <p:nvPr/>
            </p:nvSpPr>
            <p:spPr bwMode="auto">
              <a:xfrm>
                <a:off x="2750609" y="2544900"/>
                <a:ext cx="872867" cy="21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de-DE" sz="600" b="0" i="0" u="none" strike="noStrike" kern="0" cap="none" spc="0" normalizeH="0" baseline="0" noProof="0">
                    <a:ln>
                      <a:noFill/>
                    </a:ln>
                    <a:solidFill>
                      <a:srgbClr val="000000"/>
                    </a:solidFill>
                    <a:effectLst/>
                    <a:uLnTx/>
                    <a:uFillTx/>
                    <a:latin typeface="Arial" panose="020B0604020202020204"/>
                  </a:rPr>
                  <a:t>AR/VR, Digital Signage, v.v.</a:t>
                </a:r>
              </a:p>
            </p:txBody>
          </p:sp>
        </p:grpSp>
        <p:grpSp>
          <p:nvGrpSpPr>
            <p:cNvPr id="382" name="Group 381">
              <a:extLst>
                <a:ext uri="{FF2B5EF4-FFF2-40B4-BE49-F238E27FC236}">
                  <a16:creationId xmlns:a16="http://schemas.microsoft.com/office/drawing/2014/main" xmlns="" id="{44BDEB7C-AA67-4BC1-9140-ECDD27B78F88}"/>
                </a:ext>
              </a:extLst>
            </p:cNvPr>
            <p:cNvGrpSpPr/>
            <p:nvPr/>
          </p:nvGrpSpPr>
          <p:grpSpPr>
            <a:xfrm rot="16200000">
              <a:off x="2721187" y="1748165"/>
              <a:ext cx="577088" cy="429898"/>
              <a:chOff x="2876903" y="1630207"/>
              <a:chExt cx="577088" cy="429898"/>
            </a:xfrm>
          </p:grpSpPr>
          <p:pic>
            <p:nvPicPr>
              <p:cNvPr id="423" name="Picture 2" descr="Oracle JD Edwards - Manufacturing">
                <a:extLst>
                  <a:ext uri="{FF2B5EF4-FFF2-40B4-BE49-F238E27FC236}">
                    <a16:creationId xmlns:a16="http://schemas.microsoft.com/office/drawing/2014/main" xmlns="" id="{33C659EB-9269-470A-B385-2EC54540160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5400000">
                <a:off x="3157504" y="1726565"/>
                <a:ext cx="392845" cy="200129"/>
              </a:xfrm>
              <a:prstGeom prst="rect">
                <a:avLst/>
              </a:prstGeom>
              <a:noFill/>
              <a:extLst>
                <a:ext uri="{909E8E84-426E-40DD-AFC4-6F175D3DCCD1}">
                  <a14:hiddenFill xmlns:a14="http://schemas.microsoft.com/office/drawing/2010/main">
                    <a:solidFill>
                      <a:srgbClr val="FFFFFF"/>
                    </a:solidFill>
                  </a14:hiddenFill>
                </a:ext>
              </a:extLst>
            </p:spPr>
          </p:pic>
          <p:pic>
            <p:nvPicPr>
              <p:cNvPr id="424" name="Picture 58">
                <a:extLst>
                  <a:ext uri="{FF2B5EF4-FFF2-40B4-BE49-F238E27FC236}">
                    <a16:creationId xmlns:a16="http://schemas.microsoft.com/office/drawing/2014/main" xmlns="" id="{DFB06623-FA12-44C6-A60D-ED81EA21D28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5400000">
                <a:off x="2915673" y="1725652"/>
                <a:ext cx="275782" cy="137891"/>
              </a:xfrm>
              <a:prstGeom prst="rect">
                <a:avLst/>
              </a:prstGeom>
              <a:noFill/>
              <a:extLst>
                <a:ext uri="{909E8E84-426E-40DD-AFC4-6F175D3DCCD1}">
                  <a14:hiddenFill xmlns:a14="http://schemas.microsoft.com/office/drawing/2010/main">
                    <a:solidFill>
                      <a:srgbClr val="FFFFFF"/>
                    </a:solidFill>
                  </a14:hiddenFill>
                </a:ext>
              </a:extLst>
            </p:spPr>
          </p:pic>
          <p:pic>
            <p:nvPicPr>
              <p:cNvPr id="425" name="Picture 62">
                <a:extLst>
                  <a:ext uri="{FF2B5EF4-FFF2-40B4-BE49-F238E27FC236}">
                    <a16:creationId xmlns:a16="http://schemas.microsoft.com/office/drawing/2014/main" xmlns="" id="{BBFE2056-F637-4CE9-8A3A-EEA6417A96E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5400000">
                <a:off x="3049477" y="1732269"/>
                <a:ext cx="327299" cy="148211"/>
              </a:xfrm>
              <a:prstGeom prst="rect">
                <a:avLst/>
              </a:prstGeom>
              <a:noFill/>
              <a:extLst>
                <a:ext uri="{909E8E84-426E-40DD-AFC4-6F175D3DCCD1}">
                  <a14:hiddenFill xmlns:a14="http://schemas.microsoft.com/office/drawing/2010/main">
                    <a:solidFill>
                      <a:srgbClr val="FFFFFF"/>
                    </a:solidFill>
                  </a14:hiddenFill>
                </a:ext>
              </a:extLst>
            </p:spPr>
          </p:pic>
          <p:pic>
            <p:nvPicPr>
              <p:cNvPr id="426" name="Picture 66" descr="SAP Business ByDesign">
                <a:extLst>
                  <a:ext uri="{FF2B5EF4-FFF2-40B4-BE49-F238E27FC236}">
                    <a16:creationId xmlns:a16="http://schemas.microsoft.com/office/drawing/2014/main" xmlns="" id="{D6028BCB-6D0A-4785-B56F-594F54CA679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5400000">
                <a:off x="2715688" y="1828475"/>
                <a:ext cx="392845" cy="70416"/>
              </a:xfrm>
              <a:prstGeom prst="rect">
                <a:avLst/>
              </a:prstGeom>
              <a:noFill/>
              <a:extLst>
                <a:ext uri="{909E8E84-426E-40DD-AFC4-6F175D3DCCD1}">
                  <a14:hiddenFill xmlns:a14="http://schemas.microsoft.com/office/drawing/2010/main">
                    <a:solidFill>
                      <a:srgbClr val="FFFFFF"/>
                    </a:solidFill>
                  </a14:hiddenFill>
                </a:ext>
              </a:extLst>
            </p:spPr>
          </p:pic>
        </p:grpSp>
        <p:pic>
          <p:nvPicPr>
            <p:cNvPr id="383" name="Picture 2">
              <a:extLst>
                <a:ext uri="{FF2B5EF4-FFF2-40B4-BE49-F238E27FC236}">
                  <a16:creationId xmlns:a16="http://schemas.microsoft.com/office/drawing/2014/main" xmlns="" id="{E01B0D98-ED3D-4DE5-B562-FE9679930E4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504941" y="1599428"/>
              <a:ext cx="340838" cy="133495"/>
            </a:xfrm>
            <a:prstGeom prst="rect">
              <a:avLst/>
            </a:prstGeom>
            <a:noFill/>
            <a:extLst>
              <a:ext uri="{909E8E84-426E-40DD-AFC4-6F175D3DCCD1}">
                <a14:hiddenFill xmlns:a14="http://schemas.microsoft.com/office/drawing/2010/main">
                  <a:solidFill>
                    <a:srgbClr val="FFFFFF"/>
                  </a:solidFill>
                </a14:hiddenFill>
              </a:ext>
            </a:extLst>
          </p:spPr>
        </p:pic>
        <p:pic>
          <p:nvPicPr>
            <p:cNvPr id="384" name="Picture 8" descr="Công ty cổ phần dịch vụ iERP">
              <a:extLst>
                <a:ext uri="{FF2B5EF4-FFF2-40B4-BE49-F238E27FC236}">
                  <a16:creationId xmlns:a16="http://schemas.microsoft.com/office/drawing/2014/main" xmlns="" id="{00667254-6384-47A6-B4A2-C0E8B2F2E5E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153982" y="1631463"/>
              <a:ext cx="262883" cy="134812"/>
            </a:xfrm>
            <a:prstGeom prst="rect">
              <a:avLst/>
            </a:prstGeom>
            <a:noFill/>
            <a:extLst>
              <a:ext uri="{909E8E84-426E-40DD-AFC4-6F175D3DCCD1}">
                <a14:hiddenFill xmlns:a14="http://schemas.microsoft.com/office/drawing/2010/main">
                  <a:solidFill>
                    <a:srgbClr val="FFFFFF"/>
                  </a:solidFill>
                </a14:hiddenFill>
              </a:ext>
            </a:extLst>
          </p:spPr>
        </p:pic>
        <p:pic>
          <p:nvPicPr>
            <p:cNvPr id="385" name="Picture 2" descr="Giải Pháp Tự Động Hóa">
              <a:extLst>
                <a:ext uri="{FF2B5EF4-FFF2-40B4-BE49-F238E27FC236}">
                  <a16:creationId xmlns:a16="http://schemas.microsoft.com/office/drawing/2014/main" xmlns="" id="{4B9B6B02-949B-4B75-840E-4BD5DC5D94F0}"/>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671326" y="1653978"/>
              <a:ext cx="367799" cy="64720"/>
            </a:xfrm>
            <a:prstGeom prst="rect">
              <a:avLst/>
            </a:prstGeom>
            <a:noFill/>
            <a:extLst>
              <a:ext uri="{909E8E84-426E-40DD-AFC4-6F175D3DCCD1}">
                <a14:hiddenFill xmlns:a14="http://schemas.microsoft.com/office/drawing/2010/main">
                  <a:solidFill>
                    <a:srgbClr val="FFFFFF"/>
                  </a:solidFill>
                </a14:hiddenFill>
              </a:ext>
            </a:extLst>
          </p:spPr>
        </p:pic>
        <p:pic>
          <p:nvPicPr>
            <p:cNvPr id="386" name="Picture 4">
              <a:extLst>
                <a:ext uri="{FF2B5EF4-FFF2-40B4-BE49-F238E27FC236}">
                  <a16:creationId xmlns:a16="http://schemas.microsoft.com/office/drawing/2014/main" xmlns="" id="{DA5133DC-40C4-4C70-9D7E-90028D8DECD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863124" y="1639745"/>
              <a:ext cx="340838" cy="56806"/>
            </a:xfrm>
            <a:prstGeom prst="rect">
              <a:avLst/>
            </a:prstGeom>
            <a:noFill/>
            <a:extLst>
              <a:ext uri="{909E8E84-426E-40DD-AFC4-6F175D3DCCD1}">
                <a14:hiddenFill xmlns:a14="http://schemas.microsoft.com/office/drawing/2010/main">
                  <a:solidFill>
                    <a:srgbClr val="FFFFFF"/>
                  </a:solidFill>
                </a14:hiddenFill>
              </a:ext>
            </a:extLst>
          </p:spPr>
        </p:pic>
        <p:pic>
          <p:nvPicPr>
            <p:cNvPr id="387" name="Picture 386">
              <a:extLst>
                <a:ext uri="{FF2B5EF4-FFF2-40B4-BE49-F238E27FC236}">
                  <a16:creationId xmlns:a16="http://schemas.microsoft.com/office/drawing/2014/main" xmlns="" id="{3C8383CB-4B57-4B6A-9D19-C53D1B84D710}"/>
                </a:ext>
              </a:extLst>
            </p:cNvPr>
            <p:cNvPicPr>
              <a:picLocks noChangeAspect="1"/>
            </p:cNvPicPr>
            <p:nvPr/>
          </p:nvPicPr>
          <p:blipFill>
            <a:blip r:embed="rId30"/>
            <a:stretch>
              <a:fillRect/>
            </a:stretch>
          </p:blipFill>
          <p:spPr>
            <a:xfrm>
              <a:off x="6227209" y="1607687"/>
              <a:ext cx="348288" cy="111998"/>
            </a:xfrm>
            <a:prstGeom prst="rect">
              <a:avLst/>
            </a:prstGeom>
          </p:spPr>
        </p:pic>
        <p:grpSp>
          <p:nvGrpSpPr>
            <p:cNvPr id="388" name="Group 387">
              <a:extLst>
                <a:ext uri="{FF2B5EF4-FFF2-40B4-BE49-F238E27FC236}">
                  <a16:creationId xmlns:a16="http://schemas.microsoft.com/office/drawing/2014/main" xmlns="" id="{C2D24783-3FE7-47A5-B169-40DEEBE274AA}"/>
                </a:ext>
              </a:extLst>
            </p:cNvPr>
            <p:cNvGrpSpPr/>
            <p:nvPr/>
          </p:nvGrpSpPr>
          <p:grpSpPr>
            <a:xfrm>
              <a:off x="3855255" y="1628610"/>
              <a:ext cx="1459184" cy="570624"/>
              <a:chOff x="8023342" y="1332234"/>
              <a:chExt cx="3385319" cy="1323855"/>
            </a:xfrm>
          </p:grpSpPr>
          <p:pic>
            <p:nvPicPr>
              <p:cNvPr id="419" name="Picture 8" descr="ECO-SMART">
                <a:extLst>
                  <a:ext uri="{FF2B5EF4-FFF2-40B4-BE49-F238E27FC236}">
                    <a16:creationId xmlns:a16="http://schemas.microsoft.com/office/drawing/2014/main" xmlns="" id="{A6ED63A1-FDE1-4D56-9AA0-C51B449160D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746215" y="1332234"/>
                <a:ext cx="1662446" cy="906790"/>
              </a:xfrm>
              <a:prstGeom prst="rect">
                <a:avLst/>
              </a:prstGeom>
              <a:noFill/>
              <a:extLst>
                <a:ext uri="{909E8E84-426E-40DD-AFC4-6F175D3DCCD1}">
                  <a14:hiddenFill xmlns:a14="http://schemas.microsoft.com/office/drawing/2010/main">
                    <a:solidFill>
                      <a:srgbClr val="FFFFFF"/>
                    </a:solidFill>
                  </a14:hiddenFill>
                </a:ext>
              </a:extLst>
            </p:spPr>
          </p:pic>
          <p:pic>
            <p:nvPicPr>
              <p:cNvPr id="420" name="Picture 10" descr="Advantech-logo">
                <a:extLst>
                  <a:ext uri="{FF2B5EF4-FFF2-40B4-BE49-F238E27FC236}">
                    <a16:creationId xmlns:a16="http://schemas.microsoft.com/office/drawing/2014/main" xmlns="" id="{614EEFAF-D2B3-40E1-B7E2-1F1FD9DBF580}"/>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030718" y="1636886"/>
                <a:ext cx="1720922" cy="345914"/>
              </a:xfrm>
              <a:prstGeom prst="rect">
                <a:avLst/>
              </a:prstGeom>
              <a:noFill/>
              <a:extLst>
                <a:ext uri="{909E8E84-426E-40DD-AFC4-6F175D3DCCD1}">
                  <a14:hiddenFill xmlns:a14="http://schemas.microsoft.com/office/drawing/2010/main">
                    <a:solidFill>
                      <a:srgbClr val="FFFFFF"/>
                    </a:solidFill>
                  </a14:hiddenFill>
                </a:ext>
              </a:extLst>
            </p:spPr>
          </p:pic>
          <p:pic>
            <p:nvPicPr>
              <p:cNvPr id="421" name="Picture 12" descr="Oee on hana overall equipment effectiveness overview aug 2012 (2)">
                <a:extLst>
                  <a:ext uri="{FF2B5EF4-FFF2-40B4-BE49-F238E27FC236}">
                    <a16:creationId xmlns:a16="http://schemas.microsoft.com/office/drawing/2014/main" xmlns="" id="{D88BD8C0-3F39-4E0A-BC23-4F6BC8A335CD}"/>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a:stretch/>
            </p:blipFill>
            <p:spPr bwMode="auto">
              <a:xfrm>
                <a:off x="8023342" y="2174458"/>
                <a:ext cx="1708304" cy="357992"/>
              </a:xfrm>
              <a:prstGeom prst="rect">
                <a:avLst/>
              </a:prstGeom>
              <a:noFill/>
              <a:extLst>
                <a:ext uri="{909E8E84-426E-40DD-AFC4-6F175D3DCCD1}">
                  <a14:hiddenFill xmlns:a14="http://schemas.microsoft.com/office/drawing/2010/main">
                    <a:solidFill>
                      <a:srgbClr val="FFFFFF"/>
                    </a:solidFill>
                  </a14:hiddenFill>
                </a:ext>
              </a:extLst>
            </p:spPr>
          </p:pic>
          <p:pic>
            <p:nvPicPr>
              <p:cNvPr id="422" name="Picture 16" descr="Daco_H_Logo_Hires_264">
                <a:extLst>
                  <a:ext uri="{FF2B5EF4-FFF2-40B4-BE49-F238E27FC236}">
                    <a16:creationId xmlns:a16="http://schemas.microsoft.com/office/drawing/2014/main" xmlns="" id="{70C91C13-7425-45AB-8B9A-E6AF7F58290A}"/>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894692" y="2173671"/>
                <a:ext cx="1326650" cy="4824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9" name="Group 388">
              <a:extLst>
                <a:ext uri="{FF2B5EF4-FFF2-40B4-BE49-F238E27FC236}">
                  <a16:creationId xmlns:a16="http://schemas.microsoft.com/office/drawing/2014/main" xmlns="" id="{025A6852-F126-440A-AF1C-8B93990F0416}"/>
                </a:ext>
              </a:extLst>
            </p:cNvPr>
            <p:cNvGrpSpPr/>
            <p:nvPr/>
          </p:nvGrpSpPr>
          <p:grpSpPr>
            <a:xfrm>
              <a:off x="1336234" y="1681513"/>
              <a:ext cx="1346884" cy="1222899"/>
              <a:chOff x="8094552" y="1978498"/>
              <a:chExt cx="3501537" cy="3179212"/>
            </a:xfrm>
          </p:grpSpPr>
          <p:pic>
            <p:nvPicPr>
              <p:cNvPr id="408" name="Picture 2">
                <a:extLst>
                  <a:ext uri="{FF2B5EF4-FFF2-40B4-BE49-F238E27FC236}">
                    <a16:creationId xmlns:a16="http://schemas.microsoft.com/office/drawing/2014/main" xmlns="" id="{B734A2AA-275A-405F-8665-F549454069C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8094552" y="2010488"/>
                <a:ext cx="1438275" cy="295275"/>
              </a:xfrm>
              <a:prstGeom prst="rect">
                <a:avLst/>
              </a:prstGeom>
              <a:noFill/>
              <a:extLst>
                <a:ext uri="{909E8E84-426E-40DD-AFC4-6F175D3DCCD1}">
                  <a14:hiddenFill xmlns:a14="http://schemas.microsoft.com/office/drawing/2010/main">
                    <a:solidFill>
                      <a:srgbClr val="FFFFFF"/>
                    </a:solidFill>
                  </a14:hiddenFill>
                </a:ext>
              </a:extLst>
            </p:spPr>
          </p:pic>
          <p:pic>
            <p:nvPicPr>
              <p:cNvPr id="409" name="Picture 6">
                <a:extLst>
                  <a:ext uri="{FF2B5EF4-FFF2-40B4-BE49-F238E27FC236}">
                    <a16:creationId xmlns:a16="http://schemas.microsoft.com/office/drawing/2014/main" xmlns="" id="{E417BC3E-6F9B-48A3-9019-F55860641CDD}"/>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0714904" y="2364873"/>
                <a:ext cx="408197" cy="162198"/>
              </a:xfrm>
              <a:prstGeom prst="rect">
                <a:avLst/>
              </a:prstGeom>
              <a:noFill/>
              <a:extLst>
                <a:ext uri="{909E8E84-426E-40DD-AFC4-6F175D3DCCD1}">
                  <a14:hiddenFill xmlns:a14="http://schemas.microsoft.com/office/drawing/2010/main">
                    <a:solidFill>
                      <a:srgbClr val="FFFFFF"/>
                    </a:solidFill>
                  </a14:hiddenFill>
                </a:ext>
              </a:extLst>
            </p:spPr>
          </p:pic>
          <p:pic>
            <p:nvPicPr>
              <p:cNvPr id="410" name="Picture 8">
                <a:extLst>
                  <a:ext uri="{FF2B5EF4-FFF2-40B4-BE49-F238E27FC236}">
                    <a16:creationId xmlns:a16="http://schemas.microsoft.com/office/drawing/2014/main" xmlns="" id="{C403A990-C8AA-450D-BFF4-3EDA54D0599A}"/>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148469" y="3310753"/>
                <a:ext cx="1438275" cy="238125"/>
              </a:xfrm>
              <a:prstGeom prst="rect">
                <a:avLst/>
              </a:prstGeom>
              <a:noFill/>
              <a:extLst>
                <a:ext uri="{909E8E84-426E-40DD-AFC4-6F175D3DCCD1}">
                  <a14:hiddenFill xmlns:a14="http://schemas.microsoft.com/office/drawing/2010/main">
                    <a:solidFill>
                      <a:srgbClr val="FFFFFF"/>
                    </a:solidFill>
                  </a14:hiddenFill>
                </a:ext>
              </a:extLst>
            </p:spPr>
          </p:pic>
          <p:pic>
            <p:nvPicPr>
              <p:cNvPr id="411" name="Picture 10">
                <a:extLst>
                  <a:ext uri="{FF2B5EF4-FFF2-40B4-BE49-F238E27FC236}">
                    <a16:creationId xmlns:a16="http://schemas.microsoft.com/office/drawing/2014/main" xmlns="" id="{B58CD768-2F43-42C4-885A-FE1FEA7A80F0}"/>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339160" y="2728546"/>
                <a:ext cx="966385" cy="275196"/>
              </a:xfrm>
              <a:prstGeom prst="rect">
                <a:avLst/>
              </a:prstGeom>
              <a:noFill/>
              <a:extLst>
                <a:ext uri="{909E8E84-426E-40DD-AFC4-6F175D3DCCD1}">
                  <a14:hiddenFill xmlns:a14="http://schemas.microsoft.com/office/drawing/2010/main">
                    <a:solidFill>
                      <a:srgbClr val="FFFFFF"/>
                    </a:solidFill>
                  </a14:hiddenFill>
                </a:ext>
              </a:extLst>
            </p:spPr>
          </p:pic>
          <p:pic>
            <p:nvPicPr>
              <p:cNvPr id="412" name="Picture 12">
                <a:extLst>
                  <a:ext uri="{FF2B5EF4-FFF2-40B4-BE49-F238E27FC236}">
                    <a16:creationId xmlns:a16="http://schemas.microsoft.com/office/drawing/2014/main" xmlns="" id="{5C206438-9278-49E7-A337-FB212B680FAC}"/>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094401" y="1978498"/>
                <a:ext cx="1028700" cy="314325"/>
              </a:xfrm>
              <a:prstGeom prst="rect">
                <a:avLst/>
              </a:prstGeom>
              <a:noFill/>
              <a:extLst>
                <a:ext uri="{909E8E84-426E-40DD-AFC4-6F175D3DCCD1}">
                  <a14:hiddenFill xmlns:a14="http://schemas.microsoft.com/office/drawing/2010/main">
                    <a:solidFill>
                      <a:srgbClr val="FFFFFF"/>
                    </a:solidFill>
                  </a14:hiddenFill>
                </a:ext>
              </a:extLst>
            </p:spPr>
          </p:pic>
          <p:pic>
            <p:nvPicPr>
              <p:cNvPr id="413" name="Picture 412">
                <a:extLst>
                  <a:ext uri="{FF2B5EF4-FFF2-40B4-BE49-F238E27FC236}">
                    <a16:creationId xmlns:a16="http://schemas.microsoft.com/office/drawing/2014/main" xmlns="" id="{83742998-7E5D-4687-A5D1-412069289E28}"/>
                  </a:ext>
                </a:extLst>
              </p:cNvPr>
              <p:cNvPicPr>
                <a:picLocks noChangeAspect="1"/>
              </p:cNvPicPr>
              <p:nvPr/>
            </p:nvPicPr>
            <p:blipFill>
              <a:blip r:embed="rId40"/>
              <a:stretch>
                <a:fillRect/>
              </a:stretch>
            </p:blipFill>
            <p:spPr>
              <a:xfrm>
                <a:off x="8339160" y="3789685"/>
                <a:ext cx="992402" cy="606137"/>
              </a:xfrm>
              <a:prstGeom prst="rect">
                <a:avLst/>
              </a:prstGeom>
            </p:spPr>
          </p:pic>
          <p:pic>
            <p:nvPicPr>
              <p:cNvPr id="414" name="Picture 413">
                <a:extLst>
                  <a:ext uri="{FF2B5EF4-FFF2-40B4-BE49-F238E27FC236}">
                    <a16:creationId xmlns:a16="http://schemas.microsoft.com/office/drawing/2014/main" xmlns="" id="{6EBCE530-FF38-4583-8C6E-61DD16BE4011}"/>
                  </a:ext>
                </a:extLst>
              </p:cNvPr>
              <p:cNvPicPr>
                <a:picLocks noChangeAspect="1"/>
              </p:cNvPicPr>
              <p:nvPr/>
            </p:nvPicPr>
            <p:blipFill>
              <a:blip r:embed="rId41"/>
              <a:stretch>
                <a:fillRect/>
              </a:stretch>
            </p:blipFill>
            <p:spPr>
              <a:xfrm>
                <a:off x="9987491" y="3800873"/>
                <a:ext cx="1470645" cy="554717"/>
              </a:xfrm>
              <a:prstGeom prst="rect">
                <a:avLst/>
              </a:prstGeom>
            </p:spPr>
          </p:pic>
          <p:pic>
            <p:nvPicPr>
              <p:cNvPr id="415" name="Picture 14" descr="NX, Teamcenter, Simcenter, and Tecnomatix Authorized Reseller In VN">
                <a:extLst>
                  <a:ext uri="{FF2B5EF4-FFF2-40B4-BE49-F238E27FC236}">
                    <a16:creationId xmlns:a16="http://schemas.microsoft.com/office/drawing/2014/main" xmlns="" id="{F4E4537B-BCE9-4F03-BB00-F0C6F7CD47CE}"/>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072089" y="4524561"/>
                <a:ext cx="15240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416" name="Picture 16">
                <a:extLst>
                  <a:ext uri="{FF2B5EF4-FFF2-40B4-BE49-F238E27FC236}">
                    <a16:creationId xmlns:a16="http://schemas.microsoft.com/office/drawing/2014/main" xmlns="" id="{36B3FEFE-A4A8-431D-9941-709F05C7DF45}"/>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t="28590" b="30063"/>
              <a:stretch/>
            </p:blipFill>
            <p:spPr bwMode="auto">
              <a:xfrm>
                <a:off x="8247569" y="4563016"/>
                <a:ext cx="1438275" cy="594694"/>
              </a:xfrm>
              <a:prstGeom prst="rect">
                <a:avLst/>
              </a:prstGeom>
              <a:noFill/>
              <a:extLst>
                <a:ext uri="{909E8E84-426E-40DD-AFC4-6F175D3DCCD1}">
                  <a14:hiddenFill xmlns:a14="http://schemas.microsoft.com/office/drawing/2010/main">
                    <a:solidFill>
                      <a:srgbClr val="FFFFFF"/>
                    </a:solidFill>
                  </a14:hiddenFill>
                </a:ext>
              </a:extLst>
            </p:spPr>
          </p:pic>
          <p:pic>
            <p:nvPicPr>
              <p:cNvPr id="417" name="Picture 416">
                <a:extLst>
                  <a:ext uri="{FF2B5EF4-FFF2-40B4-BE49-F238E27FC236}">
                    <a16:creationId xmlns:a16="http://schemas.microsoft.com/office/drawing/2014/main" xmlns="" id="{D2519123-3CBE-4F13-A751-BA4252664A43}"/>
                  </a:ext>
                </a:extLst>
              </p:cNvPr>
              <p:cNvPicPr>
                <a:picLocks noChangeAspect="1"/>
              </p:cNvPicPr>
              <p:nvPr/>
            </p:nvPicPr>
            <p:blipFill>
              <a:blip r:embed="rId44"/>
              <a:stretch>
                <a:fillRect/>
              </a:stretch>
            </p:blipFill>
            <p:spPr>
              <a:xfrm>
                <a:off x="9954257" y="2630458"/>
                <a:ext cx="1590675" cy="609600"/>
              </a:xfrm>
              <a:prstGeom prst="rect">
                <a:avLst/>
              </a:prstGeom>
            </p:spPr>
          </p:pic>
          <p:pic>
            <p:nvPicPr>
              <p:cNvPr id="418" name="Picture 20">
                <a:extLst>
                  <a:ext uri="{FF2B5EF4-FFF2-40B4-BE49-F238E27FC236}">
                    <a16:creationId xmlns:a16="http://schemas.microsoft.com/office/drawing/2014/main" xmlns="" id="{2C66A934-867E-4D15-85F6-0B2ABB357A84}"/>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0433294" y="3301049"/>
                <a:ext cx="688765" cy="2645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0" name="Group 389">
              <a:extLst>
                <a:ext uri="{FF2B5EF4-FFF2-40B4-BE49-F238E27FC236}">
                  <a16:creationId xmlns:a16="http://schemas.microsoft.com/office/drawing/2014/main" xmlns="" id="{08245BEB-69EB-4B94-BB0D-2A155384B3E2}"/>
                </a:ext>
              </a:extLst>
            </p:cNvPr>
            <p:cNvGrpSpPr/>
            <p:nvPr/>
          </p:nvGrpSpPr>
          <p:grpSpPr>
            <a:xfrm>
              <a:off x="773034" y="2437742"/>
              <a:ext cx="7729680" cy="180402"/>
              <a:chOff x="773034" y="2437742"/>
              <a:chExt cx="7729680" cy="180402"/>
            </a:xfrm>
          </p:grpSpPr>
          <p:sp>
            <p:nvSpPr>
              <p:cNvPr id="406" name="TextBox 405">
                <a:extLst>
                  <a:ext uri="{FF2B5EF4-FFF2-40B4-BE49-F238E27FC236}">
                    <a16:creationId xmlns:a16="http://schemas.microsoft.com/office/drawing/2014/main" xmlns="" id="{B5A72E48-AD1D-4734-A7F6-FB889E39A8BF}"/>
                  </a:ext>
                </a:extLst>
              </p:cNvPr>
              <p:cNvSpPr txBox="1"/>
              <p:nvPr/>
            </p:nvSpPr>
            <p:spPr>
              <a:xfrm rot="20841559">
                <a:off x="773034" y="2463486"/>
                <a:ext cx="7729680" cy="154658"/>
              </a:xfrm>
              <a:prstGeom prst="rect">
                <a:avLst/>
              </a:prstGeom>
              <a:noFill/>
            </p:spPr>
            <p:txBody>
              <a:bodyPr wrap="none" lIns="0" tIns="36576" rIns="0" bIns="0" rtlCol="0">
                <a:spAutoFit/>
              </a:bodyPr>
              <a:lstStyle/>
              <a:p>
                <a:pPr marL="0" marR="0" lvl="0" indent="0" defTabSz="914400" eaLnBrk="1" fontAlgn="auto" latinLnBrk="0" hangingPunct="1">
                  <a:lnSpc>
                    <a:spcPct val="85000"/>
                  </a:lnSpc>
                  <a:spcBef>
                    <a:spcPts val="0"/>
                  </a:spcBef>
                  <a:spcAft>
                    <a:spcPts val="600"/>
                  </a:spcAft>
                  <a:buClr>
                    <a:srgbClr val="FFE600"/>
                  </a:buClr>
                  <a:buSzPct val="70000"/>
                  <a:buFontTx/>
                  <a:buNone/>
                  <a:tabLst/>
                  <a:defRPr/>
                </a:pP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Tích</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hợp</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gia</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sô</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từng</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phần</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đầu-cuối</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theo</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vòng</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đời</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sản</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phẩm</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Tích</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hợp</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gia</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sô</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từng</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phần</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ngang</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theo</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chuỗi</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cung</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ứng</a:t>
                </a:r>
                <a:endPar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endParaRPr>
              </a:p>
            </p:txBody>
          </p:sp>
          <p:sp>
            <p:nvSpPr>
              <p:cNvPr id="407" name="TextBox 406">
                <a:extLst>
                  <a:ext uri="{FF2B5EF4-FFF2-40B4-BE49-F238E27FC236}">
                    <a16:creationId xmlns:a16="http://schemas.microsoft.com/office/drawing/2014/main" xmlns="" id="{257B30E0-6EBD-4EDF-B077-2073AC5CE227}"/>
                  </a:ext>
                </a:extLst>
              </p:cNvPr>
              <p:cNvSpPr txBox="1"/>
              <p:nvPr/>
            </p:nvSpPr>
            <p:spPr>
              <a:xfrm rot="20841559">
                <a:off x="2549253" y="2437742"/>
                <a:ext cx="3138680" cy="154658"/>
              </a:xfrm>
              <a:prstGeom prst="rect">
                <a:avLst/>
              </a:prstGeom>
              <a:noFill/>
            </p:spPr>
            <p:txBody>
              <a:bodyPr wrap="none" lIns="0" tIns="36576" rIns="0" bIns="0" rtlCol="0">
                <a:spAutoFit/>
              </a:bodyPr>
              <a:lstStyle/>
              <a:p>
                <a:pPr marL="0" marR="0" lvl="0" indent="0" defTabSz="914400" eaLnBrk="1" fontAlgn="auto" latinLnBrk="0" hangingPunct="1">
                  <a:lnSpc>
                    <a:spcPct val="85000"/>
                  </a:lnSpc>
                  <a:spcBef>
                    <a:spcPts val="0"/>
                  </a:spcBef>
                  <a:spcAft>
                    <a:spcPts val="600"/>
                  </a:spcAft>
                  <a:buClr>
                    <a:srgbClr val="FFE600"/>
                  </a:buClr>
                  <a:buSzPct val="70000"/>
                  <a:buFontTx/>
                  <a:buNone/>
                  <a:tabLst/>
                  <a:defRPr/>
                </a:pP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Tích</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hợp</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gia</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sô</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từng</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phần</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dọc</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hê</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thống</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sản</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xuất</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&amp;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kết</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 </a:t>
                </a:r>
                <a:r>
                  <a:rPr kumimoji="0" lang="en-US" sz="900" b="0" i="1" u="none" strike="noStrike" kern="0" cap="none" spc="0" normalizeH="0" baseline="0" noProof="0" err="1">
                    <a:ln>
                      <a:noFill/>
                    </a:ln>
                    <a:solidFill>
                      <a:srgbClr val="FF0000"/>
                    </a:solidFill>
                    <a:effectLst>
                      <a:outerShdw blurRad="38100" dist="38100" dir="2700000" algn="tl">
                        <a:srgbClr val="000000">
                          <a:alpha val="43137"/>
                        </a:srgbClr>
                      </a:outerShdw>
                    </a:effectLst>
                    <a:uLnTx/>
                    <a:uFillTx/>
                    <a:latin typeface="Arial"/>
                  </a:rPr>
                  <a:t>nối</a:t>
                </a:r>
                <a:r>
                  <a:rPr kumimoji="0" lang="en-US" sz="900" b="0" i="1"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Arial"/>
                  </a:rPr>
                  <a:t>.</a:t>
                </a:r>
              </a:p>
            </p:txBody>
          </p:sp>
        </p:grpSp>
        <p:grpSp>
          <p:nvGrpSpPr>
            <p:cNvPr id="391" name="Group 390">
              <a:extLst>
                <a:ext uri="{FF2B5EF4-FFF2-40B4-BE49-F238E27FC236}">
                  <a16:creationId xmlns:a16="http://schemas.microsoft.com/office/drawing/2014/main" xmlns="" id="{EDE9A7FC-536F-4420-B942-364B6CB72A9F}"/>
                </a:ext>
              </a:extLst>
            </p:cNvPr>
            <p:cNvGrpSpPr/>
            <p:nvPr/>
          </p:nvGrpSpPr>
          <p:grpSpPr>
            <a:xfrm rot="16200000">
              <a:off x="5578108" y="1653628"/>
              <a:ext cx="577088" cy="429898"/>
              <a:chOff x="2876903" y="1630207"/>
              <a:chExt cx="577088" cy="429898"/>
            </a:xfrm>
          </p:grpSpPr>
          <p:pic>
            <p:nvPicPr>
              <p:cNvPr id="402" name="Picture 2" descr="Oracle JD Edwards - Manufacturing">
                <a:extLst>
                  <a:ext uri="{FF2B5EF4-FFF2-40B4-BE49-F238E27FC236}">
                    <a16:creationId xmlns:a16="http://schemas.microsoft.com/office/drawing/2014/main" xmlns="" id="{4A09E730-9553-40A0-A56B-EF221C12D4C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5400000">
                <a:off x="3157504" y="1726565"/>
                <a:ext cx="392845" cy="200129"/>
              </a:xfrm>
              <a:prstGeom prst="rect">
                <a:avLst/>
              </a:prstGeom>
              <a:noFill/>
              <a:extLst>
                <a:ext uri="{909E8E84-426E-40DD-AFC4-6F175D3DCCD1}">
                  <a14:hiddenFill xmlns:a14="http://schemas.microsoft.com/office/drawing/2010/main">
                    <a:solidFill>
                      <a:srgbClr val="FFFFFF"/>
                    </a:solidFill>
                  </a14:hiddenFill>
                </a:ext>
              </a:extLst>
            </p:spPr>
          </p:pic>
          <p:pic>
            <p:nvPicPr>
              <p:cNvPr id="403" name="Picture 58">
                <a:extLst>
                  <a:ext uri="{FF2B5EF4-FFF2-40B4-BE49-F238E27FC236}">
                    <a16:creationId xmlns:a16="http://schemas.microsoft.com/office/drawing/2014/main" xmlns="" id="{B628E8B1-B5C2-4050-A8FC-6AC63408E14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5400000">
                <a:off x="2915673" y="1725652"/>
                <a:ext cx="275782" cy="137891"/>
              </a:xfrm>
              <a:prstGeom prst="rect">
                <a:avLst/>
              </a:prstGeom>
              <a:noFill/>
              <a:extLst>
                <a:ext uri="{909E8E84-426E-40DD-AFC4-6F175D3DCCD1}">
                  <a14:hiddenFill xmlns:a14="http://schemas.microsoft.com/office/drawing/2010/main">
                    <a:solidFill>
                      <a:srgbClr val="FFFFFF"/>
                    </a:solidFill>
                  </a14:hiddenFill>
                </a:ext>
              </a:extLst>
            </p:spPr>
          </p:pic>
          <p:pic>
            <p:nvPicPr>
              <p:cNvPr id="404" name="Picture 62">
                <a:extLst>
                  <a:ext uri="{FF2B5EF4-FFF2-40B4-BE49-F238E27FC236}">
                    <a16:creationId xmlns:a16="http://schemas.microsoft.com/office/drawing/2014/main" xmlns="" id="{9ED18B9B-152F-4140-A0B3-BA120D185F8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5400000">
                <a:off x="3049477" y="1732269"/>
                <a:ext cx="327299" cy="148211"/>
              </a:xfrm>
              <a:prstGeom prst="rect">
                <a:avLst/>
              </a:prstGeom>
              <a:noFill/>
              <a:extLst>
                <a:ext uri="{909E8E84-426E-40DD-AFC4-6F175D3DCCD1}">
                  <a14:hiddenFill xmlns:a14="http://schemas.microsoft.com/office/drawing/2010/main">
                    <a:solidFill>
                      <a:srgbClr val="FFFFFF"/>
                    </a:solidFill>
                  </a14:hiddenFill>
                </a:ext>
              </a:extLst>
            </p:spPr>
          </p:pic>
          <p:pic>
            <p:nvPicPr>
              <p:cNvPr id="405" name="Picture 66" descr="SAP Business ByDesign">
                <a:extLst>
                  <a:ext uri="{FF2B5EF4-FFF2-40B4-BE49-F238E27FC236}">
                    <a16:creationId xmlns:a16="http://schemas.microsoft.com/office/drawing/2014/main" xmlns="" id="{263B4908-EA0D-4C67-8138-89437610A32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5400000">
                <a:off x="2715688" y="1828475"/>
                <a:ext cx="392845" cy="70416"/>
              </a:xfrm>
              <a:prstGeom prst="rect">
                <a:avLst/>
              </a:prstGeom>
              <a:noFill/>
              <a:extLst>
                <a:ext uri="{909E8E84-426E-40DD-AFC4-6F175D3DCCD1}">
                  <a14:hiddenFill xmlns:a14="http://schemas.microsoft.com/office/drawing/2010/main">
                    <a:solidFill>
                      <a:srgbClr val="FFFFFF"/>
                    </a:solidFill>
                  </a14:hiddenFill>
                </a:ext>
              </a:extLst>
            </p:spPr>
          </p:pic>
        </p:grpSp>
        <p:pic>
          <p:nvPicPr>
            <p:cNvPr id="392" name="Picture 391">
              <a:extLst>
                <a:ext uri="{FF2B5EF4-FFF2-40B4-BE49-F238E27FC236}">
                  <a16:creationId xmlns:a16="http://schemas.microsoft.com/office/drawing/2014/main" xmlns="" id="{7B18F32B-8472-4195-89BE-F988D77E1531}"/>
                </a:ext>
              </a:extLst>
            </p:cNvPr>
            <p:cNvPicPr>
              <a:picLocks noChangeAspect="1"/>
            </p:cNvPicPr>
            <p:nvPr/>
          </p:nvPicPr>
          <p:blipFill>
            <a:blip r:embed="rId46"/>
            <a:stretch>
              <a:fillRect/>
            </a:stretch>
          </p:blipFill>
          <p:spPr>
            <a:xfrm>
              <a:off x="6301497" y="1759250"/>
              <a:ext cx="346425" cy="168531"/>
            </a:xfrm>
            <a:prstGeom prst="rect">
              <a:avLst/>
            </a:prstGeom>
          </p:spPr>
        </p:pic>
        <p:sp>
          <p:nvSpPr>
            <p:cNvPr id="393" name="Rectangle 58">
              <a:extLst>
                <a:ext uri="{FF2B5EF4-FFF2-40B4-BE49-F238E27FC236}">
                  <a16:creationId xmlns:a16="http://schemas.microsoft.com/office/drawing/2014/main" xmlns="" id="{98FCE573-0D3D-439D-BDAA-C09E2C341E73}"/>
                </a:ext>
              </a:extLst>
            </p:cNvPr>
            <p:cNvSpPr/>
            <p:nvPr/>
          </p:nvSpPr>
          <p:spPr>
            <a:xfrm>
              <a:off x="1013750" y="1561287"/>
              <a:ext cx="8297891" cy="3704441"/>
            </a:xfrm>
            <a:custGeom>
              <a:avLst/>
              <a:gdLst>
                <a:gd name="connsiteX0" fmla="*/ 0 w 8288655"/>
                <a:gd name="connsiteY0" fmla="*/ 0 h 3697285"/>
                <a:gd name="connsiteX1" fmla="*/ 8288655 w 8288655"/>
                <a:gd name="connsiteY1" fmla="*/ 0 h 3697285"/>
                <a:gd name="connsiteX2" fmla="*/ 8288655 w 8288655"/>
                <a:gd name="connsiteY2" fmla="*/ 3697285 h 3697285"/>
                <a:gd name="connsiteX3" fmla="*/ 0 w 8288655"/>
                <a:gd name="connsiteY3" fmla="*/ 3697285 h 3697285"/>
                <a:gd name="connsiteX4" fmla="*/ 0 w 8288655"/>
                <a:gd name="connsiteY4" fmla="*/ 0 h 3697285"/>
                <a:gd name="connsiteX0" fmla="*/ 0 w 8297891"/>
                <a:gd name="connsiteY0" fmla="*/ 1865746 h 3697285"/>
                <a:gd name="connsiteX1" fmla="*/ 8297891 w 8297891"/>
                <a:gd name="connsiteY1" fmla="*/ 0 h 3697285"/>
                <a:gd name="connsiteX2" fmla="*/ 8297891 w 8297891"/>
                <a:gd name="connsiteY2" fmla="*/ 3697285 h 3697285"/>
                <a:gd name="connsiteX3" fmla="*/ 9236 w 8297891"/>
                <a:gd name="connsiteY3" fmla="*/ 3697285 h 3697285"/>
                <a:gd name="connsiteX4" fmla="*/ 0 w 8297891"/>
                <a:gd name="connsiteY4" fmla="*/ 1865746 h 3697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7891" h="3697285">
                  <a:moveTo>
                    <a:pt x="0" y="1865746"/>
                  </a:moveTo>
                  <a:lnTo>
                    <a:pt x="8297891" y="0"/>
                  </a:lnTo>
                  <a:lnTo>
                    <a:pt x="8297891" y="3697285"/>
                  </a:lnTo>
                  <a:lnTo>
                    <a:pt x="9236" y="3697285"/>
                  </a:lnTo>
                  <a:cubicBezTo>
                    <a:pt x="6157" y="3086772"/>
                    <a:pt x="3079" y="2476259"/>
                    <a:pt x="0" y="1865746"/>
                  </a:cubicBezTo>
                  <a:close/>
                </a:path>
              </a:pathLst>
            </a:custGeom>
            <a:solidFill>
              <a:srgbClr val="FFFFFF">
                <a:lumMod val="95000"/>
                <a:alpha val="71000"/>
              </a:srgb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mn-cs"/>
              </a:endParaRPr>
            </a:p>
          </p:txBody>
        </p:sp>
        <p:grpSp>
          <p:nvGrpSpPr>
            <p:cNvPr id="394" name="Group 393">
              <a:extLst>
                <a:ext uri="{FF2B5EF4-FFF2-40B4-BE49-F238E27FC236}">
                  <a16:creationId xmlns:a16="http://schemas.microsoft.com/office/drawing/2014/main" xmlns="" id="{71EFC4D5-2C71-4F4A-8ABD-5F33C4E8166D}"/>
                </a:ext>
              </a:extLst>
            </p:cNvPr>
            <p:cNvGrpSpPr/>
            <p:nvPr/>
          </p:nvGrpSpPr>
          <p:grpSpPr>
            <a:xfrm>
              <a:off x="8359776" y="1561773"/>
              <a:ext cx="956310" cy="590550"/>
              <a:chOff x="10030366" y="1963216"/>
              <a:chExt cx="1106735" cy="683084"/>
            </a:xfrm>
          </p:grpSpPr>
          <p:sp>
            <p:nvSpPr>
              <p:cNvPr id="395" name="Rectangle 394">
                <a:extLst>
                  <a:ext uri="{FF2B5EF4-FFF2-40B4-BE49-F238E27FC236}">
                    <a16:creationId xmlns:a16="http://schemas.microsoft.com/office/drawing/2014/main" xmlns="" id="{38FF6AEB-4A95-40A3-929F-445CA33D0887}"/>
                  </a:ext>
                </a:extLst>
              </p:cNvPr>
              <p:cNvSpPr/>
              <p:nvPr/>
            </p:nvSpPr>
            <p:spPr>
              <a:xfrm>
                <a:off x="10030366" y="1963216"/>
                <a:ext cx="1106735" cy="683084"/>
              </a:xfrm>
              <a:prstGeom prst="rect">
                <a:avLst/>
              </a:prstGeom>
              <a:solidFill>
                <a:srgbClr val="646464">
                  <a:lumMod val="20000"/>
                  <a:lumOff val="80000"/>
                </a:srgb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nvGrpSpPr>
              <p:cNvPr id="396" name="Group 395">
                <a:extLst>
                  <a:ext uri="{FF2B5EF4-FFF2-40B4-BE49-F238E27FC236}">
                    <a16:creationId xmlns:a16="http://schemas.microsoft.com/office/drawing/2014/main" xmlns="" id="{1F789124-3F81-4C02-80E1-8BD5C6DC4783}"/>
                  </a:ext>
                </a:extLst>
              </p:cNvPr>
              <p:cNvGrpSpPr/>
              <p:nvPr/>
            </p:nvGrpSpPr>
            <p:grpSpPr>
              <a:xfrm>
                <a:off x="10059795" y="2056378"/>
                <a:ext cx="1047877" cy="496762"/>
                <a:chOff x="9834399" y="1698365"/>
                <a:chExt cx="1047877" cy="496762"/>
              </a:xfrm>
            </p:grpSpPr>
            <p:sp>
              <p:nvSpPr>
                <p:cNvPr id="397" name="TextBox 396">
                  <a:extLst>
                    <a:ext uri="{FF2B5EF4-FFF2-40B4-BE49-F238E27FC236}">
                      <a16:creationId xmlns:a16="http://schemas.microsoft.com/office/drawing/2014/main" xmlns="" id="{7D50C735-0A23-43DF-8919-6517AA87AAAA}"/>
                    </a:ext>
                  </a:extLst>
                </p:cNvPr>
                <p:cNvSpPr txBox="1"/>
                <p:nvPr/>
              </p:nvSpPr>
              <p:spPr>
                <a:xfrm>
                  <a:off x="10174039" y="1698365"/>
                  <a:ext cx="708237" cy="496762"/>
                </a:xfrm>
                <a:prstGeom prst="rect">
                  <a:avLst/>
                </a:prstGeom>
                <a:noFill/>
              </p:spPr>
              <p:txBody>
                <a:bodyPr wrap="square" lIns="0" tIns="36557" rIns="0" bIns="0" rtlCol="0" anchor="ctr">
                  <a:spAutoFit/>
                </a:bodyPr>
                <a:lstStyle/>
                <a:p>
                  <a:pPr marL="0" marR="0" lvl="0" indent="0" algn="ctr" defTabSz="914400" eaLnBrk="1" fontAlgn="auto" latinLnBrk="0" hangingPunct="1">
                    <a:lnSpc>
                      <a:spcPct val="85000"/>
                    </a:lnSpc>
                    <a:spcBef>
                      <a:spcPts val="0"/>
                    </a:spcBef>
                    <a:spcAft>
                      <a:spcPts val="0"/>
                    </a:spcAft>
                    <a:buClr>
                      <a:srgbClr val="333399"/>
                    </a:buClr>
                    <a:buSzPct val="70000"/>
                    <a:buFontTx/>
                    <a:buNone/>
                    <a:tabLst/>
                    <a:defRPr/>
                  </a:pPr>
                  <a:r>
                    <a:rPr kumimoji="0" lang="de-DE" sz="1000" b="1" i="0" u="none" strike="noStrike" kern="0" cap="none" spc="0" normalizeH="0" baseline="0" noProof="0">
                      <a:ln>
                        <a:noFill/>
                      </a:ln>
                      <a:solidFill>
                        <a:srgbClr val="646464">
                          <a:lumMod val="50000"/>
                        </a:srgbClr>
                      </a:solidFill>
                      <a:effectLst/>
                      <a:uLnTx/>
                      <a:uFillTx/>
                      <a:latin typeface="Arial" panose="020B0604020202020204"/>
                      <a:ea typeface="Tahoma" panose="020B0604030504040204" pitchFamily="34" charset="0"/>
                      <a:cs typeface="Tahoma" panose="020B0604030504040204" pitchFamily="34" charset="0"/>
                    </a:rPr>
                    <a:t>Chiến l</a:t>
                  </a:r>
                  <a:r>
                    <a:rPr kumimoji="0" lang="vi-VN" sz="1000" b="1" i="0" u="none" strike="noStrike" kern="0" cap="none" spc="0" normalizeH="0" baseline="0" noProof="0">
                      <a:ln>
                        <a:noFill/>
                      </a:ln>
                      <a:solidFill>
                        <a:srgbClr val="646464">
                          <a:lumMod val="50000"/>
                        </a:srgbClr>
                      </a:solidFill>
                      <a:effectLst/>
                      <a:uLnTx/>
                      <a:uFillTx/>
                      <a:ea typeface="Tahoma" panose="020B0604030504040204" pitchFamily="34" charset="0"/>
                      <a:cs typeface="Tahoma" panose="020B0604030504040204" pitchFamily="34" charset="0"/>
                    </a:rPr>
                    <a:t>ư</a:t>
                  </a:r>
                  <a:r>
                    <a:rPr kumimoji="0" lang="en-US" sz="1000" b="1" i="0" u="none" strike="noStrike" kern="0" cap="none" spc="0" normalizeH="0" baseline="0" noProof="0" err="1">
                      <a:ln>
                        <a:noFill/>
                      </a:ln>
                      <a:solidFill>
                        <a:srgbClr val="646464">
                          <a:lumMod val="50000"/>
                        </a:srgbClr>
                      </a:solidFill>
                      <a:effectLst/>
                      <a:uLnTx/>
                      <a:uFillTx/>
                      <a:latin typeface="Arial" panose="020B0604020202020204"/>
                      <a:ea typeface="Tahoma" panose="020B0604030504040204" pitchFamily="34" charset="0"/>
                      <a:cs typeface="Tahoma" panose="020B0604030504040204" pitchFamily="34" charset="0"/>
                    </a:rPr>
                    <a:t>ợc</a:t>
                  </a:r>
                  <a:r>
                    <a:rPr kumimoji="0" lang="en-US" sz="1000" b="1" i="0" u="none" strike="noStrike" kern="0" cap="none" spc="0" normalizeH="0" baseline="0" noProof="0">
                      <a:ln>
                        <a:noFill/>
                      </a:ln>
                      <a:solidFill>
                        <a:srgbClr val="646464">
                          <a:lumMod val="50000"/>
                        </a:srgbClr>
                      </a:solidFill>
                      <a:effectLst/>
                      <a:uLnTx/>
                      <a:uFillTx/>
                      <a:latin typeface="Arial" panose="020B0604020202020204"/>
                      <a:ea typeface="Tahoma" panose="020B0604030504040204" pitchFamily="34" charset="0"/>
                      <a:cs typeface="Tahoma" panose="020B0604030504040204" pitchFamily="34" charset="0"/>
                    </a:rPr>
                    <a:t> CĐS </a:t>
                  </a:r>
                  <a:r>
                    <a:rPr kumimoji="0" lang="en-US" sz="1000" b="1" i="0" u="none" strike="noStrike" kern="0" cap="none" spc="0" normalizeH="0" baseline="0" noProof="0" err="1">
                      <a:ln>
                        <a:noFill/>
                      </a:ln>
                      <a:solidFill>
                        <a:srgbClr val="646464">
                          <a:lumMod val="50000"/>
                        </a:srgbClr>
                      </a:solidFill>
                      <a:effectLst/>
                      <a:uLnTx/>
                      <a:uFillTx/>
                      <a:latin typeface="Arial" panose="020B0604020202020204"/>
                      <a:ea typeface="Tahoma" panose="020B0604030504040204" pitchFamily="34" charset="0"/>
                      <a:cs typeface="Tahoma" panose="020B0604030504040204" pitchFamily="34" charset="0"/>
                    </a:rPr>
                    <a:t>của</a:t>
                  </a:r>
                  <a:r>
                    <a:rPr kumimoji="0" lang="en-US" sz="1000" b="1" i="0" u="none" strike="noStrike" kern="0" cap="none" spc="0" normalizeH="0" baseline="0" noProof="0">
                      <a:ln>
                        <a:noFill/>
                      </a:ln>
                      <a:solidFill>
                        <a:srgbClr val="646464">
                          <a:lumMod val="50000"/>
                        </a:srgbClr>
                      </a:solidFill>
                      <a:effectLst/>
                      <a:uLnTx/>
                      <a:uFillTx/>
                      <a:latin typeface="Arial" panose="020B0604020202020204"/>
                      <a:ea typeface="Tahoma" panose="020B0604030504040204" pitchFamily="34" charset="0"/>
                      <a:cs typeface="Tahoma" panose="020B0604030504040204" pitchFamily="34" charset="0"/>
                    </a:rPr>
                    <a:t> DN</a:t>
                  </a:r>
                  <a:endParaRPr kumimoji="0" lang="de-DE" sz="1000" b="1" i="0" u="none" strike="noStrike" kern="0" cap="none" spc="0" normalizeH="0" baseline="0" noProof="0">
                    <a:ln>
                      <a:noFill/>
                    </a:ln>
                    <a:solidFill>
                      <a:srgbClr val="646464">
                        <a:lumMod val="50000"/>
                      </a:srgbClr>
                    </a:solidFill>
                    <a:effectLst/>
                    <a:uLnTx/>
                    <a:uFillTx/>
                    <a:latin typeface="Arial" panose="020B0604020202020204"/>
                    <a:ea typeface="Tahoma" panose="020B0604030504040204" pitchFamily="34" charset="0"/>
                    <a:cs typeface="Tahoma" panose="020B0604030504040204" pitchFamily="34" charset="0"/>
                  </a:endParaRPr>
                </a:p>
              </p:txBody>
            </p:sp>
            <p:grpSp>
              <p:nvGrpSpPr>
                <p:cNvPr id="398" name="Group 397">
                  <a:extLst>
                    <a:ext uri="{FF2B5EF4-FFF2-40B4-BE49-F238E27FC236}">
                      <a16:creationId xmlns:a16="http://schemas.microsoft.com/office/drawing/2014/main" xmlns="" id="{970800A4-83B4-4DA9-B3F3-4CD683EF68B9}"/>
                    </a:ext>
                  </a:extLst>
                </p:cNvPr>
                <p:cNvGrpSpPr/>
                <p:nvPr/>
              </p:nvGrpSpPr>
              <p:grpSpPr>
                <a:xfrm>
                  <a:off x="9834399" y="1742934"/>
                  <a:ext cx="319250" cy="407572"/>
                  <a:chOff x="1222355" y="3938995"/>
                  <a:chExt cx="407271" cy="466953"/>
                </a:xfrm>
              </p:grpSpPr>
              <p:sp>
                <p:nvSpPr>
                  <p:cNvPr id="399" name="Freeform 29">
                    <a:extLst>
                      <a:ext uri="{FF2B5EF4-FFF2-40B4-BE49-F238E27FC236}">
                        <a16:creationId xmlns:a16="http://schemas.microsoft.com/office/drawing/2014/main" xmlns="" id="{A0276A70-6F6F-4017-8B6E-46CC44192568}"/>
                      </a:ext>
                    </a:extLst>
                  </p:cNvPr>
                  <p:cNvSpPr/>
                  <p:nvPr/>
                </p:nvSpPr>
                <p:spPr bwMode="auto">
                  <a:xfrm flipH="1">
                    <a:off x="1222355" y="4112256"/>
                    <a:ext cx="392680" cy="54503"/>
                  </a:xfrm>
                  <a:custGeom>
                    <a:avLst/>
                    <a:gdLst>
                      <a:gd name="T0" fmla="*/ 67 w 74"/>
                      <a:gd name="T1" fmla="*/ 0 h 10"/>
                      <a:gd name="T2" fmla="*/ 7 w 74"/>
                      <a:gd name="T3" fmla="*/ 0 h 10"/>
                      <a:gd name="T4" fmla="*/ 0 w 74"/>
                      <a:gd name="T5" fmla="*/ 7 h 10"/>
                      <a:gd name="T6" fmla="*/ 2 w 74"/>
                      <a:gd name="T7" fmla="*/ 10 h 10"/>
                      <a:gd name="T8" fmla="*/ 71 w 74"/>
                      <a:gd name="T9" fmla="*/ 10 h 10"/>
                      <a:gd name="T10" fmla="*/ 74 w 74"/>
                      <a:gd name="T11" fmla="*/ 7 h 10"/>
                      <a:gd name="T12" fmla="*/ 67 w 74"/>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74" h="10">
                        <a:moveTo>
                          <a:pt x="67" y="0"/>
                        </a:moveTo>
                        <a:cubicBezTo>
                          <a:pt x="64" y="0"/>
                          <a:pt x="9" y="0"/>
                          <a:pt x="7" y="0"/>
                        </a:cubicBezTo>
                        <a:cubicBezTo>
                          <a:pt x="3" y="0"/>
                          <a:pt x="0" y="3"/>
                          <a:pt x="0" y="7"/>
                        </a:cubicBezTo>
                        <a:cubicBezTo>
                          <a:pt x="0" y="9"/>
                          <a:pt x="1" y="10"/>
                          <a:pt x="2" y="10"/>
                        </a:cubicBezTo>
                        <a:cubicBezTo>
                          <a:pt x="71" y="10"/>
                          <a:pt x="71" y="10"/>
                          <a:pt x="71" y="10"/>
                        </a:cubicBezTo>
                        <a:cubicBezTo>
                          <a:pt x="72" y="10"/>
                          <a:pt x="74" y="9"/>
                          <a:pt x="74" y="7"/>
                        </a:cubicBezTo>
                        <a:cubicBezTo>
                          <a:pt x="74" y="3"/>
                          <a:pt x="70" y="0"/>
                          <a:pt x="67"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a:ln>
                        <a:noFill/>
                      </a:ln>
                      <a:solidFill>
                        <a:srgbClr val="2E2E38"/>
                      </a:solidFill>
                      <a:effectLst/>
                      <a:uLnTx/>
                      <a:uFillTx/>
                      <a:latin typeface="Times New Roman" panose="02020603050405020304" pitchFamily="18" charset="0"/>
                    </a:endParaRPr>
                  </a:p>
                </p:txBody>
              </p:sp>
              <p:sp>
                <p:nvSpPr>
                  <p:cNvPr id="400" name="Freeform 30">
                    <a:extLst>
                      <a:ext uri="{FF2B5EF4-FFF2-40B4-BE49-F238E27FC236}">
                        <a16:creationId xmlns:a16="http://schemas.microsoft.com/office/drawing/2014/main" xmlns="" id="{ACD4EEF8-A776-4989-8BBB-8FFD560128DF}"/>
                      </a:ext>
                    </a:extLst>
                  </p:cNvPr>
                  <p:cNvSpPr/>
                  <p:nvPr/>
                </p:nvSpPr>
                <p:spPr bwMode="auto">
                  <a:xfrm flipH="1">
                    <a:off x="1242566" y="4079849"/>
                    <a:ext cx="356589" cy="48611"/>
                  </a:xfrm>
                  <a:custGeom>
                    <a:avLst/>
                    <a:gdLst>
                      <a:gd name="T0" fmla="*/ 60 w 67"/>
                      <a:gd name="T1" fmla="*/ 0 h 9"/>
                      <a:gd name="T2" fmla="*/ 7 w 67"/>
                      <a:gd name="T3" fmla="*/ 0 h 9"/>
                      <a:gd name="T4" fmla="*/ 0 w 67"/>
                      <a:gd name="T5" fmla="*/ 7 h 9"/>
                      <a:gd name="T6" fmla="*/ 3 w 67"/>
                      <a:gd name="T7" fmla="*/ 9 h 9"/>
                      <a:gd name="T8" fmla="*/ 64 w 67"/>
                      <a:gd name="T9" fmla="*/ 9 h 9"/>
                      <a:gd name="T10" fmla="*/ 67 w 67"/>
                      <a:gd name="T11" fmla="*/ 7 h 9"/>
                      <a:gd name="T12" fmla="*/ 60 w 67"/>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67" h="9">
                        <a:moveTo>
                          <a:pt x="60" y="0"/>
                        </a:moveTo>
                        <a:cubicBezTo>
                          <a:pt x="58" y="0"/>
                          <a:pt x="9" y="0"/>
                          <a:pt x="7" y="0"/>
                        </a:cubicBezTo>
                        <a:cubicBezTo>
                          <a:pt x="3" y="0"/>
                          <a:pt x="0" y="3"/>
                          <a:pt x="0" y="7"/>
                        </a:cubicBezTo>
                        <a:cubicBezTo>
                          <a:pt x="0" y="8"/>
                          <a:pt x="1" y="9"/>
                          <a:pt x="3" y="9"/>
                        </a:cubicBezTo>
                        <a:cubicBezTo>
                          <a:pt x="64" y="9"/>
                          <a:pt x="64" y="9"/>
                          <a:pt x="64" y="9"/>
                        </a:cubicBezTo>
                        <a:cubicBezTo>
                          <a:pt x="66" y="9"/>
                          <a:pt x="67" y="8"/>
                          <a:pt x="67" y="7"/>
                        </a:cubicBezTo>
                        <a:cubicBezTo>
                          <a:pt x="67" y="3"/>
                          <a:pt x="64" y="0"/>
                          <a:pt x="6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a:ln>
                        <a:noFill/>
                      </a:ln>
                      <a:solidFill>
                        <a:srgbClr val="2E2E38"/>
                      </a:solidFill>
                      <a:effectLst/>
                      <a:uLnTx/>
                      <a:uFillTx/>
                      <a:latin typeface="Times New Roman" panose="02020603050405020304" pitchFamily="18" charset="0"/>
                    </a:endParaRPr>
                  </a:p>
                </p:txBody>
              </p:sp>
              <p:sp>
                <p:nvSpPr>
                  <p:cNvPr id="401" name="Freeform 31">
                    <a:extLst>
                      <a:ext uri="{FF2B5EF4-FFF2-40B4-BE49-F238E27FC236}">
                        <a16:creationId xmlns:a16="http://schemas.microsoft.com/office/drawing/2014/main" xmlns="" id="{240981E6-101D-4532-AEB1-3E247CA4103C}"/>
                      </a:ext>
                    </a:extLst>
                  </p:cNvPr>
                  <p:cNvSpPr/>
                  <p:nvPr/>
                </p:nvSpPr>
                <p:spPr bwMode="auto">
                  <a:xfrm flipH="1">
                    <a:off x="1257158" y="3938995"/>
                    <a:ext cx="372468" cy="466953"/>
                  </a:xfrm>
                  <a:custGeom>
                    <a:avLst/>
                    <a:gdLst>
                      <a:gd name="T0" fmla="*/ 15 w 70"/>
                      <a:gd name="T1" fmla="*/ 68 h 86"/>
                      <a:gd name="T2" fmla="*/ 14 w 70"/>
                      <a:gd name="T3" fmla="*/ 50 h 86"/>
                      <a:gd name="T4" fmla="*/ 13 w 70"/>
                      <a:gd name="T5" fmla="*/ 31 h 86"/>
                      <a:gd name="T6" fmla="*/ 18 w 70"/>
                      <a:gd name="T7" fmla="*/ 22 h 86"/>
                      <a:gd name="T8" fmla="*/ 26 w 70"/>
                      <a:gd name="T9" fmla="*/ 18 h 86"/>
                      <a:gd name="T10" fmla="*/ 26 w 70"/>
                      <a:gd name="T11" fmla="*/ 18 h 86"/>
                      <a:gd name="T12" fmla="*/ 26 w 70"/>
                      <a:gd name="T13" fmla="*/ 18 h 86"/>
                      <a:gd name="T14" fmla="*/ 19 w 70"/>
                      <a:gd name="T15" fmla="*/ 23 h 86"/>
                      <a:gd name="T16" fmla="*/ 16 w 70"/>
                      <a:gd name="T17" fmla="*/ 31 h 86"/>
                      <a:gd name="T18" fmla="*/ 19 w 70"/>
                      <a:gd name="T19" fmla="*/ 49 h 86"/>
                      <a:gd name="T20" fmla="*/ 23 w 70"/>
                      <a:gd name="T21" fmla="*/ 68 h 86"/>
                      <a:gd name="T22" fmla="*/ 21 w 70"/>
                      <a:gd name="T23" fmla="*/ 79 h 86"/>
                      <a:gd name="T24" fmla="*/ 17 w 70"/>
                      <a:gd name="T25" fmla="*/ 86 h 86"/>
                      <a:gd name="T26" fmla="*/ 64 w 70"/>
                      <a:gd name="T27" fmla="*/ 86 h 86"/>
                      <a:gd name="T28" fmla="*/ 38 w 70"/>
                      <a:gd name="T29" fmla="*/ 43 h 86"/>
                      <a:gd name="T30" fmla="*/ 52 w 70"/>
                      <a:gd name="T31" fmla="*/ 42 h 86"/>
                      <a:gd name="T32" fmla="*/ 63 w 70"/>
                      <a:gd name="T33" fmla="*/ 46 h 86"/>
                      <a:gd name="T34" fmla="*/ 69 w 70"/>
                      <a:gd name="T35" fmla="*/ 40 h 86"/>
                      <a:gd name="T36" fmla="*/ 68 w 70"/>
                      <a:gd name="T37" fmla="*/ 32 h 86"/>
                      <a:gd name="T38" fmla="*/ 54 w 70"/>
                      <a:gd name="T39" fmla="*/ 17 h 86"/>
                      <a:gd name="T40" fmla="*/ 44 w 70"/>
                      <a:gd name="T41" fmla="*/ 11 h 86"/>
                      <a:gd name="T42" fmla="*/ 45 w 70"/>
                      <a:gd name="T43" fmla="*/ 2 h 86"/>
                      <a:gd name="T44" fmla="*/ 0 w 70"/>
                      <a:gd name="T45" fmla="*/ 39 h 86"/>
                      <a:gd name="T46" fmla="*/ 14 w 70"/>
                      <a:gd name="T47" fmla="*/ 72 h 86"/>
                      <a:gd name="T48" fmla="*/ 15 w 70"/>
                      <a:gd name="T49"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86">
                        <a:moveTo>
                          <a:pt x="15" y="68"/>
                        </a:moveTo>
                        <a:cubicBezTo>
                          <a:pt x="15" y="62"/>
                          <a:pt x="14" y="56"/>
                          <a:pt x="14" y="50"/>
                        </a:cubicBezTo>
                        <a:cubicBezTo>
                          <a:pt x="13" y="44"/>
                          <a:pt x="12" y="37"/>
                          <a:pt x="13" y="31"/>
                        </a:cubicBezTo>
                        <a:cubicBezTo>
                          <a:pt x="14" y="28"/>
                          <a:pt x="16" y="24"/>
                          <a:pt x="18" y="22"/>
                        </a:cubicBezTo>
                        <a:cubicBezTo>
                          <a:pt x="20" y="20"/>
                          <a:pt x="23" y="18"/>
                          <a:pt x="26" y="18"/>
                        </a:cubicBezTo>
                        <a:cubicBezTo>
                          <a:pt x="26" y="18"/>
                          <a:pt x="26" y="18"/>
                          <a:pt x="26" y="18"/>
                        </a:cubicBezTo>
                        <a:cubicBezTo>
                          <a:pt x="26" y="18"/>
                          <a:pt x="26" y="18"/>
                          <a:pt x="26" y="18"/>
                        </a:cubicBezTo>
                        <a:cubicBezTo>
                          <a:pt x="23" y="19"/>
                          <a:pt x="21" y="21"/>
                          <a:pt x="19" y="23"/>
                        </a:cubicBezTo>
                        <a:cubicBezTo>
                          <a:pt x="17" y="26"/>
                          <a:pt x="17" y="28"/>
                          <a:pt x="16" y="31"/>
                        </a:cubicBezTo>
                        <a:cubicBezTo>
                          <a:pt x="16" y="37"/>
                          <a:pt x="18" y="43"/>
                          <a:pt x="19" y="49"/>
                        </a:cubicBezTo>
                        <a:cubicBezTo>
                          <a:pt x="21" y="55"/>
                          <a:pt x="22" y="61"/>
                          <a:pt x="23" y="68"/>
                        </a:cubicBezTo>
                        <a:cubicBezTo>
                          <a:pt x="23" y="71"/>
                          <a:pt x="23" y="75"/>
                          <a:pt x="21" y="79"/>
                        </a:cubicBezTo>
                        <a:cubicBezTo>
                          <a:pt x="20" y="82"/>
                          <a:pt x="19" y="84"/>
                          <a:pt x="17" y="86"/>
                        </a:cubicBezTo>
                        <a:cubicBezTo>
                          <a:pt x="27" y="86"/>
                          <a:pt x="55" y="86"/>
                          <a:pt x="64" y="86"/>
                        </a:cubicBezTo>
                        <a:cubicBezTo>
                          <a:pt x="63" y="56"/>
                          <a:pt x="46" y="47"/>
                          <a:pt x="38" y="43"/>
                        </a:cubicBezTo>
                        <a:cubicBezTo>
                          <a:pt x="50" y="45"/>
                          <a:pt x="47" y="40"/>
                          <a:pt x="52" y="42"/>
                        </a:cubicBezTo>
                        <a:cubicBezTo>
                          <a:pt x="57" y="44"/>
                          <a:pt x="55" y="48"/>
                          <a:pt x="63" y="46"/>
                        </a:cubicBezTo>
                        <a:cubicBezTo>
                          <a:pt x="68" y="44"/>
                          <a:pt x="69" y="42"/>
                          <a:pt x="69" y="40"/>
                        </a:cubicBezTo>
                        <a:cubicBezTo>
                          <a:pt x="70" y="39"/>
                          <a:pt x="70" y="33"/>
                          <a:pt x="68" y="32"/>
                        </a:cubicBezTo>
                        <a:cubicBezTo>
                          <a:pt x="65" y="31"/>
                          <a:pt x="56" y="20"/>
                          <a:pt x="54" y="17"/>
                        </a:cubicBezTo>
                        <a:cubicBezTo>
                          <a:pt x="53" y="13"/>
                          <a:pt x="44" y="11"/>
                          <a:pt x="44" y="11"/>
                        </a:cubicBezTo>
                        <a:cubicBezTo>
                          <a:pt x="44" y="11"/>
                          <a:pt x="45" y="5"/>
                          <a:pt x="45" y="2"/>
                        </a:cubicBezTo>
                        <a:cubicBezTo>
                          <a:pt x="37" y="0"/>
                          <a:pt x="0" y="4"/>
                          <a:pt x="0" y="39"/>
                        </a:cubicBezTo>
                        <a:cubicBezTo>
                          <a:pt x="0" y="50"/>
                          <a:pt x="9" y="62"/>
                          <a:pt x="14" y="72"/>
                        </a:cubicBezTo>
                        <a:cubicBezTo>
                          <a:pt x="14" y="71"/>
                          <a:pt x="14" y="69"/>
                          <a:pt x="15" y="6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4000" b="0" i="0" u="none" strike="noStrike" kern="0" cap="none" spc="0" normalizeH="0" baseline="0" noProof="0">
                      <a:ln>
                        <a:noFill/>
                      </a:ln>
                      <a:solidFill>
                        <a:srgbClr val="2E2E38"/>
                      </a:solidFill>
                      <a:effectLst/>
                      <a:uLnTx/>
                      <a:uFillTx/>
                      <a:latin typeface="Times New Roman" panose="02020603050405020304" pitchFamily="18" charset="0"/>
                    </a:endParaRPr>
                  </a:p>
                </p:txBody>
              </p:sp>
            </p:grpSp>
          </p:grpSp>
        </p:grpSp>
      </p:grpSp>
      <p:sp>
        <p:nvSpPr>
          <p:cNvPr id="651" name="Slide Number Placeholder 3">
            <a:extLst>
              <a:ext uri="{FF2B5EF4-FFF2-40B4-BE49-F238E27FC236}">
                <a16:creationId xmlns:a16="http://schemas.microsoft.com/office/drawing/2014/main" xmlns="" id="{46309298-1FC9-4AEF-B21C-1606BA76013F}"/>
              </a:ext>
            </a:extLst>
          </p:cNvPr>
          <p:cNvSpPr>
            <a:spLocks noGrp="1"/>
          </p:cNvSpPr>
          <p:nvPr>
            <p:ph type="sldNum" sz="quarter" idx="12"/>
          </p:nvPr>
        </p:nvSpPr>
        <p:spPr>
          <a:xfrm rot="5400000">
            <a:off x="-418079" y="107001"/>
            <a:ext cx="1543050" cy="208664"/>
          </a:xfrm>
        </p:spPr>
        <p:txBody>
          <a:bodyPr/>
          <a:lstStyle/>
          <a:p>
            <a:r>
              <a:rPr lang="en-US"/>
              <a:t>Trang </a:t>
            </a:r>
            <a:fld id="{3E31206F-3A98-EE42-AA20-E6E703F51550}" type="slidenum">
              <a:rPr lang="en-US" smtClean="0"/>
              <a:pPr/>
              <a:t>54</a:t>
            </a:fld>
            <a:endParaRPr lang="en-US"/>
          </a:p>
        </p:txBody>
      </p:sp>
      <p:sp>
        <p:nvSpPr>
          <p:cNvPr id="4" name="Footer Placeholder 3">
            <a:extLst>
              <a:ext uri="{FF2B5EF4-FFF2-40B4-BE49-F238E27FC236}">
                <a16:creationId xmlns:a16="http://schemas.microsoft.com/office/drawing/2014/main" xmlns="" id="{4763561C-87C3-4D18-9401-142678EF50E3}"/>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
        <p:nvSpPr>
          <p:cNvPr id="652" name="Footer Placeholder 5">
            <a:extLst>
              <a:ext uri="{FF2B5EF4-FFF2-40B4-BE49-F238E27FC236}">
                <a16:creationId xmlns:a16="http://schemas.microsoft.com/office/drawing/2014/main" xmlns="" id="{9C38F056-A184-4E15-90F9-AEE092954F23}"/>
              </a:ext>
            </a:extLst>
          </p:cNvPr>
          <p:cNvSpPr txBox="1">
            <a:spLocks/>
          </p:cNvSpPr>
          <p:nvPr/>
        </p:nvSpPr>
        <p:spPr>
          <a:xfrm rot="5400000">
            <a:off x="-2629171" y="4900234"/>
            <a:ext cx="5989320" cy="232750"/>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mtClean="0"/>
              <a:t>Sổ tay Chuyển đổi số | Chương trình Hỗ trợ doanh nghiệp chuyển đổi số</a:t>
            </a:r>
          </a:p>
          <a:p>
            <a:r>
              <a:rPr lang="vi-VN" smtClean="0"/>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28903412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55</a:t>
            </a:fld>
            <a:endParaRPr lang="en-US"/>
          </a:p>
        </p:txBody>
      </p:sp>
      <p:sp>
        <p:nvSpPr>
          <p:cNvPr id="8" name="Content Placeholder 2">
            <a:extLst>
              <a:ext uri="{FF2B5EF4-FFF2-40B4-BE49-F238E27FC236}">
                <a16:creationId xmlns:a16="http://schemas.microsoft.com/office/drawing/2014/main" xmlns="" id="{3105A570-5388-416C-9F2F-186FCBF218DF}"/>
              </a:ext>
            </a:extLst>
          </p:cNvPr>
          <p:cNvSpPr txBox="1">
            <a:spLocks/>
          </p:cNvSpPr>
          <p:nvPr/>
        </p:nvSpPr>
        <p:spPr>
          <a:xfrm>
            <a:off x="471490" y="1164822"/>
            <a:ext cx="5915025" cy="8795865"/>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600"/>
              </a:spcBef>
              <a:spcAft>
                <a:spcPts val="600"/>
              </a:spcAft>
              <a:buClr>
                <a:srgbClr val="FFE600"/>
              </a:buClr>
              <a:buNone/>
            </a:pPr>
            <a:endParaRPr lang="en-US" sz="1200" b="1">
              <a:latin typeface="Arial" panose="020B0604020202020204" pitchFamily="34" charset="0"/>
              <a:ea typeface="Calibri" panose="020F0502020204030204" pitchFamily="34" charset="0"/>
              <a:cs typeface="Arial" panose="020B0604020202020204" pitchFamily="34" charset="0"/>
            </a:endParaRPr>
          </a:p>
        </p:txBody>
      </p:sp>
      <p:sp>
        <p:nvSpPr>
          <p:cNvPr id="14" name="Textfeld 7">
            <a:extLst>
              <a:ext uri="{FF2B5EF4-FFF2-40B4-BE49-F238E27FC236}">
                <a16:creationId xmlns:a16="http://schemas.microsoft.com/office/drawing/2014/main" xmlns="" id="{EC49357A-280A-4057-91CA-F6E5731F48CE}"/>
              </a:ext>
            </a:extLst>
          </p:cNvPr>
          <p:cNvSpPr txBox="1"/>
          <p:nvPr/>
        </p:nvSpPr>
        <p:spPr bwMode="gray">
          <a:xfrm>
            <a:off x="471485" y="1564128"/>
            <a:ext cx="5915025" cy="6504876"/>
          </a:xfrm>
          <a:prstGeom prst="rect">
            <a:avLst/>
          </a:prstGeom>
          <a:noFill/>
          <a:ln w="19050">
            <a:solidFill>
              <a:srgbClr val="947C00"/>
            </a:solidFill>
            <a:prstDash val="dash"/>
          </a:ln>
          <a:effectLst/>
        </p:spPr>
        <p:txBody>
          <a:bodyPr wrap="square" lIns="180000" tIns="72000" rIns="4846320" bIns="0" rtlCol="0" anchor="ctr">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err="1">
                <a:ln>
                  <a:noFill/>
                </a:ln>
                <a:effectLst/>
                <a:uLnTx/>
                <a:uFillTx/>
                <a:latin typeface="Arial"/>
              </a:rPr>
              <a:t>Giai</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đoạn</a:t>
            </a:r>
            <a:r>
              <a:rPr kumimoji="0" lang="en-US" sz="1200" b="1" i="0" u="none" strike="noStrike" kern="0" cap="none" spc="0" normalizeH="0" baseline="0" noProof="0">
                <a:ln>
                  <a:noFill/>
                </a:ln>
                <a:effectLst/>
                <a:uLnTx/>
                <a:uFillTx/>
                <a:latin typeface="Arial"/>
              </a:rPr>
              <a:t> 1 – </a:t>
            </a:r>
            <a:r>
              <a:rPr kumimoji="0" lang="en-US" sz="1200" b="1" i="0" u="none" strike="noStrike" kern="0" cap="none" spc="0" normalizeH="0" baseline="0" noProof="0" err="1">
                <a:ln>
                  <a:noFill/>
                </a:ln>
                <a:effectLst/>
                <a:uLnTx/>
                <a:uFillTx/>
                <a:latin typeface="Arial"/>
              </a:rPr>
              <a:t>Tạo</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quan</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hệ</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gần</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gũi</a:t>
            </a:r>
            <a:r>
              <a:rPr kumimoji="0" lang="en-US" sz="1200" b="1" i="0" u="none" strike="noStrike" kern="0" cap="none" spc="0" normalizeH="0" baseline="0" noProof="0">
                <a:ln>
                  <a:noFill/>
                </a:ln>
                <a:effectLst/>
                <a:uLnTx/>
                <a:uFillTx/>
                <a:latin typeface="Arial"/>
              </a:rPr>
              <a:t> v</a:t>
            </a:r>
            <a:r>
              <a:rPr lang="en-US" sz="1200" b="1" kern="0" err="1">
                <a:latin typeface="Arial"/>
              </a:rPr>
              <a:t>ới</a:t>
            </a:r>
            <a:r>
              <a:rPr lang="en-US" sz="1200" b="1" kern="0">
                <a:latin typeface="Arial"/>
              </a:rPr>
              <a:t> </a:t>
            </a:r>
            <a:r>
              <a:rPr lang="en-US" sz="1200" b="1" kern="0" err="1">
                <a:latin typeface="Arial"/>
              </a:rPr>
              <a:t>nhà</a:t>
            </a:r>
            <a:r>
              <a:rPr lang="en-US" sz="1200" b="1" kern="0">
                <a:latin typeface="Arial"/>
              </a:rPr>
              <a:t> </a:t>
            </a:r>
            <a:r>
              <a:rPr lang="en-US" sz="1200" b="1" kern="0" err="1">
                <a:latin typeface="Arial"/>
              </a:rPr>
              <a:t>cung</a:t>
            </a:r>
            <a:r>
              <a:rPr lang="en-US" sz="1200" b="1" kern="0">
                <a:latin typeface="Arial"/>
              </a:rPr>
              <a:t> </a:t>
            </a:r>
            <a:r>
              <a:rPr lang="en-US" sz="1200" b="1" kern="0" err="1">
                <a:latin typeface="Arial"/>
              </a:rPr>
              <a:t>cấp</a:t>
            </a:r>
            <a:r>
              <a:rPr lang="en-US" sz="1200" b="1" kern="0">
                <a:latin typeface="Arial"/>
              </a:rPr>
              <a:t> </a:t>
            </a:r>
            <a:r>
              <a:rPr lang="en-US" sz="1200" b="1" kern="0" err="1">
                <a:latin typeface="Arial"/>
              </a:rPr>
              <a:t>và</a:t>
            </a:r>
            <a:r>
              <a:rPr lang="en-US" sz="1200" b="1" kern="0">
                <a:latin typeface="Arial"/>
              </a:rPr>
              <a:t> </a:t>
            </a:r>
            <a:r>
              <a:rPr lang="en-US" sz="1200" b="1" kern="0" err="1">
                <a:latin typeface="Arial"/>
              </a:rPr>
              <a:t>khách</a:t>
            </a:r>
            <a:r>
              <a:rPr lang="en-US" sz="1200" b="1" kern="0">
                <a:latin typeface="Arial"/>
              </a:rPr>
              <a:t> </a:t>
            </a:r>
            <a:r>
              <a:rPr lang="en-US" sz="1200" b="1" kern="0" err="1">
                <a:latin typeface="Arial"/>
              </a:rPr>
              <a:t>hàng</a:t>
            </a:r>
            <a:endParaRPr kumimoji="0" lang="en-US" sz="1200" b="0" i="0" u="none" strike="noStrike" kern="0" cap="none" spc="0" normalizeH="0" baseline="0" noProof="0">
              <a:ln>
                <a:noFill/>
              </a:ln>
              <a:effectLst/>
              <a:uLnTx/>
              <a:uFillTx/>
              <a:latin typeface="Arial"/>
            </a:endParaRPr>
          </a:p>
        </p:txBody>
      </p:sp>
      <p:sp>
        <p:nvSpPr>
          <p:cNvPr id="15" name="Rechteck 66">
            <a:extLst>
              <a:ext uri="{FF2B5EF4-FFF2-40B4-BE49-F238E27FC236}">
                <a16:creationId xmlns:a16="http://schemas.microsoft.com/office/drawing/2014/main" xmlns="" id="{F2299C4C-24C1-4422-BD1B-39A44B9C3503}"/>
              </a:ext>
            </a:extLst>
          </p:cNvPr>
          <p:cNvSpPr/>
          <p:nvPr/>
        </p:nvSpPr>
        <p:spPr bwMode="gray">
          <a:xfrm>
            <a:off x="1639125" y="3059832"/>
            <a:ext cx="2286000" cy="4941175"/>
          </a:xfrm>
          <a:prstGeom prst="rect">
            <a:avLst/>
          </a:prstGeom>
          <a:solidFill>
            <a:srgbClr val="F5F0E4"/>
          </a:solidFill>
          <a:effectLst/>
        </p:spPr>
        <p:txBody>
          <a:bodyPr wrap="square" lIns="108000" tIns="72000" rIns="108000" bIns="72000" anchor="t">
            <a:noAutofit/>
          </a:bodyPr>
          <a:lstStyle/>
          <a:p>
            <a:pPr fontAlgn="t">
              <a:lnSpc>
                <a:spcPct val="130000"/>
              </a:lnSpc>
              <a:spcBef>
                <a:spcPts val="300"/>
              </a:spcBef>
              <a:spcAft>
                <a:spcPts val="300"/>
              </a:spcAft>
            </a:pPr>
            <a:r>
              <a:rPr lang="en-US" sz="1200" b="1" err="1">
                <a:solidFill>
                  <a:srgbClr val="000000"/>
                </a:solidFill>
                <a:latin typeface="Arial" panose="020B0604020202020204" pitchFamily="34" charset="0"/>
              </a:rPr>
              <a:t>Quản</a:t>
            </a:r>
            <a:r>
              <a:rPr lang="en-US" sz="1200" b="1">
                <a:solidFill>
                  <a:srgbClr val="000000"/>
                </a:solidFill>
                <a:latin typeface="Arial" panose="020B0604020202020204" pitchFamily="34" charset="0"/>
              </a:rPr>
              <a:t> trị </a:t>
            </a:r>
            <a:r>
              <a:rPr lang="en-US" sz="1200" b="1" err="1">
                <a:solidFill>
                  <a:srgbClr val="000000"/>
                </a:solidFill>
                <a:latin typeface="Arial" panose="020B0604020202020204" pitchFamily="34" charset="0"/>
              </a:rPr>
              <a:t>tồn</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kho</a:t>
            </a:r>
            <a:r>
              <a:rPr lang="en-US" sz="1200" b="1">
                <a:solidFill>
                  <a:srgbClr val="000000"/>
                </a:solidFill>
                <a:latin typeface="Arial" panose="020B0604020202020204" pitchFamily="34" charset="0"/>
              </a:rPr>
              <a:t> (Inventory Management) /</a:t>
            </a:r>
            <a:r>
              <a:rPr lang="en-US" sz="1200" b="1" err="1">
                <a:solidFill>
                  <a:srgbClr val="000000"/>
                </a:solidFill>
                <a:latin typeface="Arial" panose="020B0604020202020204" pitchFamily="34" charset="0"/>
              </a:rPr>
              <a:t>Quản</a:t>
            </a:r>
            <a:r>
              <a:rPr lang="en-US" sz="1200" b="1">
                <a:solidFill>
                  <a:srgbClr val="000000"/>
                </a:solidFill>
                <a:latin typeface="Arial" panose="020B0604020202020204" pitchFamily="34" charset="0"/>
              </a:rPr>
              <a:t> trị </a:t>
            </a:r>
            <a:r>
              <a:rPr lang="en-US" sz="1200" b="1" err="1">
                <a:solidFill>
                  <a:srgbClr val="000000"/>
                </a:solidFill>
                <a:latin typeface="Arial" panose="020B0604020202020204" pitchFamily="34" charset="0"/>
              </a:rPr>
              <a:t>chuỗi</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cung</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ứng</a:t>
            </a:r>
            <a:r>
              <a:rPr lang="en-US" sz="1200" b="1">
                <a:solidFill>
                  <a:srgbClr val="000000"/>
                </a:solidFill>
                <a:latin typeface="Arial" panose="020B0604020202020204" pitchFamily="34" charset="0"/>
              </a:rPr>
              <a:t> (SCM)</a:t>
            </a:r>
            <a:endParaRPr lang="en-US" sz="1200" b="1">
              <a:latin typeface="Arial" panose="020B0604020202020204" pitchFamily="34" charset="0"/>
            </a:endParaRPr>
          </a:p>
          <a:p>
            <a:pPr marL="171436" indent="-171436" defTabSz="685743" fontAlgn="t">
              <a:lnSpc>
                <a:spcPct val="130000"/>
              </a:lnSpc>
              <a:spcBef>
                <a:spcPts val="300"/>
              </a:spcBef>
              <a:spcAft>
                <a:spcPts val="300"/>
              </a:spcAft>
              <a:buFont typeface="Wingdings" panose="05000000000000000000" pitchFamily="2" charset="2"/>
              <a:buChar char="ü"/>
            </a:pPr>
            <a:r>
              <a:rPr lang="en-US" sz="1200" err="1">
                <a:solidFill>
                  <a:srgbClr val="000000"/>
                </a:solidFill>
                <a:latin typeface="Arial" panose="020B0604020202020204" pitchFamily="34" charset="0"/>
              </a:rPr>
              <a:t>Một</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số</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tên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tuổi</a:t>
            </a:r>
            <a:r>
              <a:rPr lang="en-US" sz="1200">
                <a:solidFill>
                  <a:srgbClr val="000000"/>
                </a:solidFill>
                <a:latin typeface="Arial" panose="020B0604020202020204" pitchFamily="34" charset="0"/>
              </a:rPr>
              <a:t>: Odoo, </a:t>
            </a:r>
            <a:r>
              <a:rPr lang="en-US" sz="1200" err="1">
                <a:solidFill>
                  <a:srgbClr val="000000"/>
                </a:solidFill>
                <a:latin typeface="Arial" panose="020B0604020202020204" pitchFamily="34" charset="0"/>
              </a:rPr>
              <a:t>LinkQ,Getfly,iERP</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Dicentral</a:t>
            </a:r>
            <a:r>
              <a:rPr lang="en-US" sz="1200">
                <a:solidFill>
                  <a:srgbClr val="000000"/>
                </a:solidFill>
                <a:latin typeface="Arial" panose="020B0604020202020204" pitchFamily="34" charset="0"/>
              </a:rPr>
              <a:t>, Bravo, </a:t>
            </a:r>
            <a:r>
              <a:rPr lang="en-US" sz="1200" err="1">
                <a:solidFill>
                  <a:srgbClr val="000000"/>
                </a:solidFill>
                <a:latin typeface="Arial" panose="020B0604020202020204" pitchFamily="34" charset="0"/>
              </a:rPr>
              <a:t>Saomaisoft</a:t>
            </a:r>
            <a:r>
              <a:rPr lang="en-US" sz="1200">
                <a:solidFill>
                  <a:srgbClr val="000000"/>
                </a:solidFill>
                <a:latin typeface="Arial" panose="020B0604020202020204" pitchFamily="34" charset="0"/>
              </a:rPr>
              <a:t>, v.v.</a:t>
            </a:r>
          </a:p>
          <a:p>
            <a:pPr marL="171436" indent="-171436" defTabSz="685743" fontAlgn="t">
              <a:lnSpc>
                <a:spcPct val="130000"/>
              </a:lnSpc>
              <a:spcBef>
                <a:spcPts val="300"/>
              </a:spcBef>
              <a:spcAft>
                <a:spcPts val="300"/>
              </a:spcAft>
              <a:buFont typeface="Wingdings" panose="05000000000000000000" pitchFamily="2" charset="2"/>
              <a:buChar char="ü"/>
            </a:pPr>
            <a:r>
              <a:rPr lang="en-US" sz="1200" err="1">
                <a:solidFill>
                  <a:srgbClr val="000000"/>
                </a:solidFill>
                <a:latin typeface="Arial" panose="020B0604020202020204" pitchFamily="34" charset="0"/>
              </a:rPr>
              <a:t>Sử</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dụng</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trên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nền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tảng</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đám</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mây</a:t>
            </a:r>
            <a:r>
              <a:rPr lang="en-US" sz="1200">
                <a:solidFill>
                  <a:srgbClr val="000000"/>
                </a:solidFill>
                <a:latin typeface="Arial" panose="020B0604020202020204" pitchFamily="34" charset="0"/>
              </a:rPr>
              <a:t> chỉ </a:t>
            </a:r>
            <a:r>
              <a:rPr lang="en-US" sz="1200" err="1">
                <a:solidFill>
                  <a:srgbClr val="000000"/>
                </a:solidFill>
                <a:latin typeface="Arial" panose="020B0604020202020204" pitchFamily="34" charset="0"/>
              </a:rPr>
              <a:t>từ</a:t>
            </a:r>
            <a:r>
              <a:rPr lang="en-US" sz="1200">
                <a:solidFill>
                  <a:srgbClr val="000000"/>
                </a:solidFill>
                <a:latin typeface="Arial" panose="020B0604020202020204" pitchFamily="34" charset="0"/>
              </a:rPr>
              <a:t> 12 USD/ </a:t>
            </a:r>
            <a:r>
              <a:rPr lang="en-US" sz="1200" err="1">
                <a:solidFill>
                  <a:srgbClr val="000000"/>
                </a:solidFill>
                <a:latin typeface="Arial" panose="020B0604020202020204" pitchFamily="34" charset="0"/>
              </a:rPr>
              <a:t>tháng</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người</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dùng</a:t>
            </a:r>
            <a:r>
              <a:rPr lang="en-US" sz="1200">
                <a:solidFill>
                  <a:srgbClr val="000000"/>
                </a:solidFill>
                <a:latin typeface="Arial" panose="020B0604020202020204" pitchFamily="34" charset="0"/>
              </a:rPr>
              <a:t>.</a:t>
            </a:r>
          </a:p>
          <a:p>
            <a:pPr marL="171436" indent="-171436" defTabSz="685743" fontAlgn="t">
              <a:lnSpc>
                <a:spcPct val="130000"/>
              </a:lnSpc>
              <a:spcBef>
                <a:spcPts val="300"/>
              </a:spcBef>
              <a:spcAft>
                <a:spcPts val="300"/>
              </a:spcAft>
              <a:buFont typeface="Wingdings" panose="05000000000000000000" pitchFamily="2" charset="2"/>
              <a:buChar char="ü"/>
            </a:pPr>
            <a:r>
              <a:rPr lang="en-US" sz="1200" err="1">
                <a:solidFill>
                  <a:srgbClr val="000000"/>
                </a:solidFill>
                <a:latin typeface="Arial" panose="020B0604020202020204" pitchFamily="34" charset="0"/>
              </a:rPr>
              <a:t>Các</a:t>
            </a:r>
            <a:r>
              <a:rPr lang="en-US" sz="1200">
                <a:solidFill>
                  <a:srgbClr val="000000"/>
                </a:solidFill>
                <a:latin typeface="Arial" panose="020B0604020202020204" pitchFamily="34" charset="0"/>
              </a:rPr>
              <a:t> DNNVV </a:t>
            </a:r>
            <a:r>
              <a:rPr lang="en-US" sz="1200" err="1">
                <a:solidFill>
                  <a:srgbClr val="000000"/>
                </a:solidFill>
                <a:latin typeface="Arial" panose="020B0604020202020204" pitchFamily="34" charset="0"/>
              </a:rPr>
              <a:t>chế</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biến,chế</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tạo</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nên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cân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nhắc</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các</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giải</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pháp</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tùy</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biến</a:t>
            </a:r>
            <a:r>
              <a:rPr lang="en-US" sz="1200">
                <a:solidFill>
                  <a:srgbClr val="000000"/>
                </a:solidFill>
                <a:latin typeface="Arial" panose="020B0604020202020204" pitchFamily="34" charset="0"/>
              </a:rPr>
              <a:t> so </a:t>
            </a:r>
            <a:r>
              <a:rPr lang="en-US" sz="1200" err="1">
                <a:solidFill>
                  <a:srgbClr val="000000"/>
                </a:solidFill>
                <a:latin typeface="Arial" panose="020B0604020202020204" pitchFamily="34" charset="0"/>
              </a:rPr>
              <a:t>với</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giải</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pháp</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đóng</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gói</a:t>
            </a:r>
            <a:r>
              <a:rPr lang="en-US" sz="1200">
                <a:solidFill>
                  <a:srgbClr val="000000"/>
                </a:solidFill>
                <a:latin typeface="Arial" panose="020B0604020202020204" pitchFamily="34" charset="0"/>
              </a:rPr>
              <a:t>, do </a:t>
            </a:r>
            <a:r>
              <a:rPr lang="en-US" sz="1200" err="1">
                <a:solidFill>
                  <a:srgbClr val="000000"/>
                </a:solidFill>
                <a:latin typeface="Arial" panose="020B0604020202020204" pitchFamily="34" charset="0"/>
              </a:rPr>
              <a:t>tính</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phức</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tạp</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của</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các</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hoạt</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động</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sản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xuất</a:t>
            </a:r>
            <a:r>
              <a:rPr lang="en-US" sz="1200">
                <a:solidFill>
                  <a:srgbClr val="000000"/>
                </a:solidFill>
                <a:latin typeface="Arial" panose="020B0604020202020204" pitchFamily="34" charset="0"/>
              </a:rPr>
              <a:t>. </a:t>
            </a:r>
          </a:p>
        </p:txBody>
      </p:sp>
      <p:sp>
        <p:nvSpPr>
          <p:cNvPr id="17" name="Rechteck 68">
            <a:extLst>
              <a:ext uri="{FF2B5EF4-FFF2-40B4-BE49-F238E27FC236}">
                <a16:creationId xmlns:a16="http://schemas.microsoft.com/office/drawing/2014/main" xmlns="" id="{5C2F265F-B907-4219-AC77-AB3467B6B049}"/>
              </a:ext>
            </a:extLst>
          </p:cNvPr>
          <p:cNvSpPr/>
          <p:nvPr/>
        </p:nvSpPr>
        <p:spPr bwMode="gray">
          <a:xfrm>
            <a:off x="4020653" y="3059833"/>
            <a:ext cx="2286000" cy="4941172"/>
          </a:xfrm>
          <a:prstGeom prst="rect">
            <a:avLst/>
          </a:prstGeom>
          <a:solidFill>
            <a:srgbClr val="F5F0E4"/>
          </a:solidFill>
          <a:effectLst/>
        </p:spPr>
        <p:txBody>
          <a:bodyPr wrap="square" lIns="108000" tIns="72000" rIns="108000" bIns="72000" anchor="t">
            <a:noAutofit/>
          </a:bodyPr>
          <a:lstStyle/>
          <a:p>
            <a:pPr>
              <a:lnSpc>
                <a:spcPct val="130000"/>
              </a:lnSpc>
              <a:spcBef>
                <a:spcPts val="300"/>
              </a:spcBef>
              <a:spcAft>
                <a:spcPts val="300"/>
              </a:spcAft>
              <a:buClr>
                <a:srgbClr val="FFE600"/>
              </a:buClr>
              <a:defRPr/>
            </a:pPr>
            <a:r>
              <a:rPr lang="en-US" sz="1200" b="1" err="1">
                <a:solidFill>
                  <a:srgbClr val="000000"/>
                </a:solidFill>
                <a:latin typeface="Arial" panose="020B0604020202020204" pitchFamily="34" charset="0"/>
                <a:cs typeface="Arial" panose="020B0604020202020204" pitchFamily="34" charset="0"/>
              </a:rPr>
              <a:t>Quản</a:t>
            </a:r>
            <a:r>
              <a:rPr lang="en-US" sz="1200" b="1">
                <a:solidFill>
                  <a:srgbClr val="000000"/>
                </a:solidFill>
                <a:latin typeface="Arial" panose="020B0604020202020204" pitchFamily="34" charset="0"/>
                <a:cs typeface="Arial" panose="020B0604020202020204" pitchFamily="34" charset="0"/>
              </a:rPr>
              <a:t> trị </a:t>
            </a:r>
            <a:r>
              <a:rPr lang="en-US" sz="1200" b="1" err="1">
                <a:solidFill>
                  <a:srgbClr val="000000"/>
                </a:solidFill>
                <a:latin typeface="Arial" panose="020B0604020202020204" pitchFamily="34" charset="0"/>
                <a:cs typeface="Arial" panose="020B0604020202020204" pitchFamily="34" charset="0"/>
              </a:rPr>
              <a:t>quan</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hê</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khách</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hàng</a:t>
            </a:r>
            <a:r>
              <a:rPr lang="en-US" sz="1200" b="1">
                <a:solidFill>
                  <a:srgbClr val="000000"/>
                </a:solidFill>
                <a:latin typeface="Arial" panose="020B0604020202020204" pitchFamily="34" charset="0"/>
                <a:cs typeface="Arial" panose="020B0604020202020204" pitchFamily="34" charset="0"/>
              </a:rPr>
              <a:t> (CRM)</a:t>
            </a:r>
          </a:p>
          <a:p>
            <a:pPr marL="171436" indent="-171436" defTabSz="685743" fontAlgn="t">
              <a:lnSpc>
                <a:spcPct val="130000"/>
              </a:lnSpc>
              <a:spcBef>
                <a:spcPts val="300"/>
              </a:spcBef>
              <a:spcAft>
                <a:spcPts val="300"/>
              </a:spcAft>
              <a:buFont typeface="Wingdings" panose="05000000000000000000" pitchFamily="2" charset="2"/>
              <a:buChar char="ü"/>
              <a:defRPr/>
            </a:pPr>
            <a:r>
              <a:rPr lang="en-US" sz="1200" err="1">
                <a:solidFill>
                  <a:srgbClr val="000000"/>
                </a:solidFill>
                <a:latin typeface="Arial" panose="020B0604020202020204" pitchFamily="34" charset="0"/>
              </a:rPr>
              <a:t>Một</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số</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tên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tuổi</a:t>
            </a:r>
            <a:r>
              <a:rPr lang="en-US" sz="1200">
                <a:solidFill>
                  <a:srgbClr val="000000"/>
                </a:solidFill>
                <a:latin typeface="Arial" panose="020B0604020202020204" pitchFamily="34" charset="0"/>
              </a:rPr>
              <a:t>: Odoo, </a:t>
            </a:r>
            <a:r>
              <a:rPr lang="en-US" sz="1200" err="1">
                <a:solidFill>
                  <a:srgbClr val="000000"/>
                </a:solidFill>
                <a:latin typeface="Arial" panose="020B0604020202020204" pitchFamily="34" charset="0"/>
              </a:rPr>
              <a:t>LinkQ,Getfly,iERP</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Dicentral</a:t>
            </a:r>
            <a:r>
              <a:rPr lang="en-US" sz="1200">
                <a:solidFill>
                  <a:srgbClr val="000000"/>
                </a:solidFill>
                <a:latin typeface="Arial" panose="020B0604020202020204" pitchFamily="34" charset="0"/>
              </a:rPr>
              <a:t>, Bravo, </a:t>
            </a:r>
            <a:r>
              <a:rPr lang="en-US" sz="1200" err="1">
                <a:solidFill>
                  <a:srgbClr val="000000"/>
                </a:solidFill>
                <a:latin typeface="Arial" panose="020B0604020202020204" pitchFamily="34" charset="0"/>
              </a:rPr>
              <a:t>Saomaisoft</a:t>
            </a:r>
            <a:r>
              <a:rPr lang="en-US" sz="1200">
                <a:solidFill>
                  <a:srgbClr val="000000"/>
                </a:solidFill>
                <a:latin typeface="Arial" panose="020B0604020202020204" pitchFamily="34" charset="0"/>
              </a:rPr>
              <a:t>, v.v.</a:t>
            </a:r>
          </a:p>
          <a:p>
            <a:pPr marL="171436" indent="-171436" defTabSz="685743" fontAlgn="t">
              <a:lnSpc>
                <a:spcPct val="130000"/>
              </a:lnSpc>
              <a:spcBef>
                <a:spcPts val="300"/>
              </a:spcBef>
              <a:spcAft>
                <a:spcPts val="300"/>
              </a:spcAft>
              <a:buFont typeface="Wingdings" panose="05000000000000000000" pitchFamily="2" charset="2"/>
              <a:buChar char="ü"/>
              <a:defRPr/>
            </a:pPr>
            <a:r>
              <a:rPr lang="en-US" sz="1200" err="1">
                <a:solidFill>
                  <a:srgbClr val="000000"/>
                </a:solidFill>
                <a:latin typeface="Arial" panose="020B0604020202020204" pitchFamily="34" charset="0"/>
              </a:rPr>
              <a:t>Sử</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dụng</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trên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nền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tảng</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đám</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mây</a:t>
            </a:r>
            <a:r>
              <a:rPr lang="en-US" sz="1200">
                <a:solidFill>
                  <a:srgbClr val="000000"/>
                </a:solidFill>
                <a:latin typeface="Arial" panose="020B0604020202020204" pitchFamily="34" charset="0"/>
              </a:rPr>
              <a:t> chỉ </a:t>
            </a:r>
            <a:r>
              <a:rPr lang="en-US" sz="1200" err="1">
                <a:solidFill>
                  <a:srgbClr val="000000"/>
                </a:solidFill>
                <a:latin typeface="Arial" panose="020B0604020202020204" pitchFamily="34" charset="0"/>
              </a:rPr>
              <a:t>từ</a:t>
            </a:r>
            <a:r>
              <a:rPr lang="en-US" sz="1200">
                <a:solidFill>
                  <a:srgbClr val="000000"/>
                </a:solidFill>
                <a:latin typeface="Arial" panose="020B0604020202020204" pitchFamily="34" charset="0"/>
              </a:rPr>
              <a:t> 8 USD/ </a:t>
            </a:r>
            <a:r>
              <a:rPr lang="en-US" sz="1200" err="1">
                <a:solidFill>
                  <a:srgbClr val="000000"/>
                </a:solidFill>
                <a:latin typeface="Arial" panose="020B0604020202020204" pitchFamily="34" charset="0"/>
              </a:rPr>
              <a:t>tháng</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người</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dùng</a:t>
            </a:r>
            <a:r>
              <a:rPr lang="en-US" sz="1200">
                <a:solidFill>
                  <a:srgbClr val="000000"/>
                </a:solidFill>
                <a:latin typeface="Arial" panose="020B0604020202020204" pitchFamily="34" charset="0"/>
              </a:rPr>
              <a:t>.</a:t>
            </a:r>
          </a:p>
          <a:p>
            <a:pPr marL="171436" indent="-171436" defTabSz="685743" fontAlgn="t">
              <a:lnSpc>
                <a:spcPct val="130000"/>
              </a:lnSpc>
              <a:spcBef>
                <a:spcPts val="300"/>
              </a:spcBef>
              <a:spcAft>
                <a:spcPts val="300"/>
              </a:spcAft>
              <a:buFont typeface="Wingdings" panose="05000000000000000000" pitchFamily="2" charset="2"/>
              <a:buChar char="ü"/>
              <a:defRPr/>
            </a:pPr>
            <a:r>
              <a:rPr lang="en-US" sz="1200" err="1">
                <a:solidFill>
                  <a:srgbClr val="000000"/>
                </a:solidFill>
                <a:latin typeface="Arial" panose="020B0604020202020204" pitchFamily="34" charset="0"/>
              </a:rPr>
              <a:t>Bên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cạnh</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các</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giải</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pháp</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riêng</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lẻ</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mô</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đun</a:t>
            </a:r>
            <a:r>
              <a:rPr lang="en-US" sz="1200">
                <a:solidFill>
                  <a:srgbClr val="000000"/>
                </a:solidFill>
                <a:latin typeface="Arial" panose="020B0604020202020204" pitchFamily="34" charset="0"/>
              </a:rPr>
              <a:t> SCM, CRM </a:t>
            </a:r>
            <a:r>
              <a:rPr lang="en-US" sz="1200" err="1">
                <a:solidFill>
                  <a:srgbClr val="000000"/>
                </a:solidFill>
                <a:latin typeface="Arial" panose="020B0604020202020204" pitchFamily="34" charset="0"/>
              </a:rPr>
              <a:t>cũng</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có</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thể</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được</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tích</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hợp</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sẵn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trong</a:t>
            </a:r>
            <a:r>
              <a:rPr lang="en-US" sz="1200">
                <a:solidFill>
                  <a:srgbClr val="000000"/>
                </a:solidFill>
                <a:latin typeface="Arial" panose="020B0604020202020204" pitchFamily="34" charset="0"/>
              </a:rPr>
              <a:t> ERP. ERP </a:t>
            </a:r>
            <a:r>
              <a:rPr lang="en-US" sz="1200" err="1">
                <a:solidFill>
                  <a:srgbClr val="000000"/>
                </a:solidFill>
                <a:latin typeface="Arial" panose="020B0604020202020204" pitchFamily="34" charset="0"/>
              </a:rPr>
              <a:t>tiêu</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chuẩn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của</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các</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nhà</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cung</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cấp</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lớn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cho</a:t>
            </a:r>
            <a:r>
              <a:rPr lang="en-US" sz="1200">
                <a:solidFill>
                  <a:srgbClr val="000000"/>
                </a:solidFill>
                <a:latin typeface="Arial" panose="020B0604020202020204" pitchFamily="34" charset="0"/>
              </a:rPr>
              <a:t> 1 DNNVV có </a:t>
            </a:r>
            <a:r>
              <a:rPr lang="en-US" sz="1200" err="1">
                <a:solidFill>
                  <a:srgbClr val="000000"/>
                </a:solidFill>
                <a:latin typeface="Arial" panose="020B0604020202020204" pitchFamily="34" charset="0"/>
              </a:rPr>
              <a:t>khoảng</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giá</a:t>
            </a:r>
            <a:r>
              <a:rPr lang="en-US" sz="1200">
                <a:solidFill>
                  <a:srgbClr val="000000"/>
                </a:solidFill>
                <a:latin typeface="Arial" panose="020B0604020202020204" pitchFamily="34" charset="0"/>
              </a:rPr>
              <a:t>: 1.5 -15 </a:t>
            </a:r>
            <a:r>
              <a:rPr lang="en-US" sz="1200" err="1">
                <a:solidFill>
                  <a:srgbClr val="000000"/>
                </a:solidFill>
                <a:latin typeface="Arial" panose="020B0604020202020204" pitchFamily="34" charset="0"/>
              </a:rPr>
              <a:t>tỉ</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Giá</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phần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mềm</a:t>
            </a:r>
            <a:r>
              <a:rPr lang="en-US" sz="1200">
                <a:solidFill>
                  <a:srgbClr val="000000"/>
                </a:solidFill>
                <a:latin typeface="Arial" panose="020B0604020202020204" pitchFamily="34" charset="0"/>
              </a:rPr>
              <a:t> ERP mini </a:t>
            </a:r>
            <a:r>
              <a:rPr lang="en-US" sz="1200" err="1">
                <a:solidFill>
                  <a:srgbClr val="000000"/>
                </a:solidFill>
                <a:latin typeface="Arial" panose="020B0604020202020204" pitchFamily="34" charset="0"/>
              </a:rPr>
              <a:t>cho</a:t>
            </a:r>
            <a:r>
              <a:rPr lang="en-US" sz="1200">
                <a:solidFill>
                  <a:srgbClr val="000000"/>
                </a:solidFill>
                <a:latin typeface="Arial" panose="020B0604020202020204" pitchFamily="34" charset="0"/>
              </a:rPr>
              <a:t> DNNVV: 100 - 500 </a:t>
            </a:r>
            <a:r>
              <a:rPr lang="en-US" sz="1200" err="1">
                <a:solidFill>
                  <a:srgbClr val="000000"/>
                </a:solidFill>
                <a:latin typeface="Arial" panose="020B0604020202020204" pitchFamily="34" charset="0"/>
              </a:rPr>
              <a:t>triệu</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đồng</a:t>
            </a:r>
            <a:r>
              <a:rPr lang="en-US" sz="1200">
                <a:solidFill>
                  <a:srgbClr val="000000"/>
                </a:solidFill>
                <a:latin typeface="Arial" panose="020B0604020202020204" pitchFamily="34" charset="0"/>
              </a:rPr>
              <a:t>.</a:t>
            </a:r>
          </a:p>
        </p:txBody>
      </p:sp>
      <p:sp>
        <p:nvSpPr>
          <p:cNvPr id="18" name="Content Placeholder 2">
            <a:extLst>
              <a:ext uri="{FF2B5EF4-FFF2-40B4-BE49-F238E27FC236}">
                <a16:creationId xmlns:a16="http://schemas.microsoft.com/office/drawing/2014/main" xmlns="" id="{8C2DE4FE-8A69-4E44-B643-8286E1DB8876}"/>
              </a:ext>
            </a:extLst>
          </p:cNvPr>
          <p:cNvSpPr txBox="1">
            <a:spLocks/>
          </p:cNvSpPr>
          <p:nvPr/>
        </p:nvSpPr>
        <p:spPr>
          <a:xfrm>
            <a:off x="471490" y="1078992"/>
            <a:ext cx="5915025" cy="375219"/>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600"/>
              </a:spcBef>
              <a:spcAft>
                <a:spcPts val="600"/>
              </a:spcAft>
              <a:buClr>
                <a:srgbClr val="FFE600"/>
              </a:buClr>
              <a:buNone/>
            </a:pPr>
            <a:r>
              <a:rPr lang="en-US" sz="1200" u="sng" err="1">
                <a:latin typeface="Arial" panose="020B0604020202020204" pitchFamily="34" charset="0"/>
                <a:ea typeface="Calibri" panose="020F0502020204030204" pitchFamily="34" charset="0"/>
                <a:cs typeface="Arial" panose="020B0604020202020204" pitchFamily="34" charset="0"/>
              </a:rPr>
              <a:t>Chú</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thích</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mô</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tả</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ngắn</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một</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số</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giải</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pháp</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trọng</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tâm</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cho</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doanh</a:t>
            </a:r>
            <a:r>
              <a:rPr lang="en-US" sz="1200" u="sng">
                <a:latin typeface="Arial" panose="020B0604020202020204" pitchFamily="34" charset="0"/>
                <a:ea typeface="Calibri" panose="020F0502020204030204" pitchFamily="34" charset="0"/>
                <a:cs typeface="Arial" panose="020B0604020202020204" pitchFamily="34" charset="0"/>
              </a:rPr>
              <a:t> </a:t>
            </a:r>
            <a:r>
              <a:rPr lang="en-US" sz="1200" u="sng" err="1">
                <a:latin typeface="Arial" panose="020B0604020202020204" pitchFamily="34" charset="0"/>
                <a:ea typeface="Calibri" panose="020F0502020204030204" pitchFamily="34" charset="0"/>
                <a:cs typeface="Arial" panose="020B0604020202020204" pitchFamily="34" charset="0"/>
              </a:rPr>
              <a:t>nghiệp</a:t>
            </a:r>
            <a:endParaRPr lang="en-US" sz="1200" u="sng">
              <a:latin typeface="Arial" panose="020B0604020202020204" pitchFamily="34" charset="0"/>
              <a:ea typeface="Calibri" panose="020F0502020204030204" pitchFamily="34" charset="0"/>
              <a:cs typeface="Arial" panose="020B0604020202020204" pitchFamily="34" charset="0"/>
            </a:endParaRPr>
          </a:p>
          <a:p>
            <a:pPr marL="0" lvl="0" indent="0" algn="just" defTabSz="913765">
              <a:lnSpc>
                <a:spcPct val="100000"/>
              </a:lnSpc>
              <a:spcBef>
                <a:spcPts val="0"/>
              </a:spcBef>
              <a:spcAft>
                <a:spcPts val="600"/>
              </a:spcAft>
              <a:buClr>
                <a:srgbClr val="FFE600"/>
              </a:buClr>
              <a:buSzPct val="70000"/>
              <a:buNone/>
              <a:defRPr/>
            </a:pPr>
            <a:endParaRPr lang="en-US" sz="2000" b="1">
              <a:solidFill>
                <a:srgbClr val="000000"/>
              </a:solidFill>
              <a:latin typeface="Arial" panose="020B0604020202020204"/>
            </a:endParaRPr>
          </a:p>
        </p:txBody>
      </p:sp>
      <p:sp>
        <p:nvSpPr>
          <p:cNvPr id="19" name="Content Placeholder 2">
            <a:extLst>
              <a:ext uri="{FF2B5EF4-FFF2-40B4-BE49-F238E27FC236}">
                <a16:creationId xmlns:a16="http://schemas.microsoft.com/office/drawing/2014/main" xmlns="" id="{0BF8BC55-20A9-400C-AE5D-5CB684FEEDF5}"/>
              </a:ext>
            </a:extLst>
          </p:cNvPr>
          <p:cNvSpPr txBox="1">
            <a:spLocks/>
          </p:cNvSpPr>
          <p:nvPr/>
        </p:nvSpPr>
        <p:spPr>
          <a:xfrm>
            <a:off x="1546863" y="1582731"/>
            <a:ext cx="4832028" cy="1292815"/>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fontAlgn="t">
              <a:lnSpc>
                <a:spcPct val="130000"/>
              </a:lnSpc>
              <a:spcBef>
                <a:spcPts val="300"/>
              </a:spcBef>
              <a:spcAft>
                <a:spcPts val="300"/>
              </a:spcAft>
              <a:buNone/>
            </a:pPr>
            <a:r>
              <a:rPr lang="en-US" sz="1200" err="1">
                <a:solidFill>
                  <a:srgbClr val="000000"/>
                </a:solidFill>
                <a:latin typeface="Arial" panose="020B0604020202020204" pitchFamily="34" charset="0"/>
              </a:rPr>
              <a:t>Từng</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bước</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triển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khai</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tích</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hợp</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chiều</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ngang</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theo</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chuỗi</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giá</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trị</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nhằm</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mục</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tiêu</a:t>
            </a:r>
            <a:r>
              <a:rPr lang="en-US" sz="1200" b="1">
                <a:solidFill>
                  <a:srgbClr val="000000"/>
                </a:solidFill>
                <a:latin typeface="Arial" panose="020B0604020202020204" pitchFamily="34" charset="0"/>
              </a:rPr>
              <a:t> </a:t>
            </a:r>
            <a:r>
              <a:rPr lang="en-US" sz="1200" err="1">
                <a:solidFill>
                  <a:srgbClr val="000000"/>
                </a:solidFill>
                <a:latin typeface="Arial" panose="020B0604020202020204" pitchFamily="34" charset="0"/>
              </a:rPr>
              <a:t>cải</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thiện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hiệu</a:t>
            </a:r>
            <a:r>
              <a:rPr lang="en-US" sz="1200">
                <a:solidFill>
                  <a:srgbClr val="000000"/>
                </a:solidFill>
                <a:latin typeface="Arial" panose="020B0604020202020204" pitchFamily="34" charset="0"/>
              </a:rPr>
              <a:t> quả </a:t>
            </a:r>
            <a:r>
              <a:rPr lang="en-US" sz="1200" err="1">
                <a:solidFill>
                  <a:srgbClr val="000000"/>
                </a:solidFill>
                <a:latin typeface="Arial" panose="020B0604020202020204" pitchFamily="34" charset="0"/>
              </a:rPr>
              <a:t>các</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công</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tác</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hô</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trơ</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sản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xuất</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mua</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sắm</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vật</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tư</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hàng</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hóa</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đầu</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vào</a:t>
            </a:r>
            <a:r>
              <a:rPr lang="en-US" sz="1200">
                <a:solidFill>
                  <a:srgbClr val="000000"/>
                </a:solidFill>
                <a:latin typeface="Arial" panose="020B0604020202020204" pitchFamily="34" charset="0"/>
              </a:rPr>
              <a:t>) - </a:t>
            </a:r>
            <a:r>
              <a:rPr lang="en-US" sz="1200" err="1">
                <a:solidFill>
                  <a:srgbClr val="000000"/>
                </a:solidFill>
                <a:latin typeface="Arial" panose="020B0604020202020204" pitchFamily="34" charset="0"/>
              </a:rPr>
              <a:t>tập</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trung</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vào</a:t>
            </a:r>
            <a:r>
              <a:rPr lang="en-US" sz="1200" b="1">
                <a:solidFill>
                  <a:srgbClr val="000000"/>
                </a:solidFill>
                <a:latin typeface="Arial" panose="020B0604020202020204" pitchFamily="34" charset="0"/>
              </a:rPr>
              <a:t> </a:t>
            </a:r>
            <a:r>
              <a:rPr lang="en-US" sz="1200" err="1">
                <a:solidFill>
                  <a:srgbClr val="000000"/>
                </a:solidFill>
                <a:latin typeface="Arial" panose="020B0604020202020204" pitchFamily="34" charset="0"/>
              </a:rPr>
              <a:t>kết</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nối</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quản</a:t>
            </a:r>
            <a:r>
              <a:rPr lang="en-US" sz="1200">
                <a:solidFill>
                  <a:srgbClr val="000000"/>
                </a:solidFill>
                <a:latin typeface="Arial" panose="020B0604020202020204" pitchFamily="34" charset="0"/>
              </a:rPr>
              <a:t> trị </a:t>
            </a:r>
            <a:r>
              <a:rPr lang="en-US" sz="1200" err="1">
                <a:solidFill>
                  <a:srgbClr val="000000"/>
                </a:solidFill>
                <a:latin typeface="Arial" panose="020B0604020202020204" pitchFamily="34" charset="0"/>
              </a:rPr>
              <a:t>tồn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kho</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cân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đối</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vào</a:t>
            </a:r>
            <a:r>
              <a:rPr lang="en-US" sz="1200">
                <a:solidFill>
                  <a:srgbClr val="000000"/>
                </a:solidFill>
                <a:latin typeface="Arial" panose="020B0604020202020204" pitchFamily="34" charset="0"/>
              </a:rPr>
              <a:t> – ra; </a:t>
            </a:r>
            <a:r>
              <a:rPr lang="en-US" sz="1200" err="1">
                <a:solidFill>
                  <a:srgbClr val="000000"/>
                </a:solidFill>
                <a:latin typeface="Arial" panose="020B0604020202020204" pitchFamily="34" charset="0"/>
              </a:rPr>
              <a:t>cân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đối</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hàng</a:t>
            </a:r>
            <a:r>
              <a:rPr lang="en-US" sz="1200">
                <a:solidFill>
                  <a:srgbClr val="000000"/>
                </a:solidFill>
                <a:latin typeface="Arial" panose="020B0604020202020204" pitchFamily="34" charset="0"/>
              </a:rPr>
              <a:t> - </a:t>
            </a:r>
            <a:r>
              <a:rPr lang="en-US" sz="1200" err="1">
                <a:solidFill>
                  <a:srgbClr val="000000"/>
                </a:solidFill>
                <a:latin typeface="Arial" panose="020B0604020202020204" pitchFamily="34" charset="0"/>
              </a:rPr>
              <a:t>tiền</a:t>
            </a:r>
            <a:r>
              <a:rPr lang="en-US" sz="1200">
                <a:solidFill>
                  <a:srgbClr val="000000"/>
                </a:solidFill>
                <a:latin typeface="Arial" panose="020B0604020202020204" pitchFamily="34" charset="0"/>
              </a:rPr>
              <a:t>.</a:t>
            </a:r>
          </a:p>
          <a:p>
            <a:pPr marL="0" indent="0" algn="just" fontAlgn="t">
              <a:lnSpc>
                <a:spcPct val="130000"/>
              </a:lnSpc>
              <a:spcBef>
                <a:spcPts val="300"/>
              </a:spcBef>
              <a:spcAft>
                <a:spcPts val="300"/>
              </a:spcAft>
              <a:buNone/>
            </a:pPr>
            <a:r>
              <a:rPr lang="en-US" sz="1200" err="1">
                <a:solidFill>
                  <a:srgbClr val="000000"/>
                </a:solidFill>
                <a:latin typeface="Arial" panose="020B0604020202020204" pitchFamily="34" charset="0"/>
              </a:rPr>
              <a:t>Các</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giải</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pháp</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chính</a:t>
            </a:r>
            <a:r>
              <a:rPr lang="en-US" sz="1200">
                <a:solidFill>
                  <a:srgbClr val="000000"/>
                </a:solidFill>
                <a:latin typeface="Arial" panose="020B0604020202020204" pitchFamily="34" charset="0"/>
              </a:rPr>
              <a:t> đ</a:t>
            </a:r>
            <a:r>
              <a:rPr lang="vi-VN" sz="1200">
                <a:solidFill>
                  <a:srgbClr val="000000"/>
                </a:solidFill>
                <a:latin typeface="Arial" panose="020B0604020202020204" pitchFamily="34" charset="0"/>
              </a:rPr>
              <a:t>ư</a:t>
            </a:r>
            <a:r>
              <a:rPr lang="en-US" sz="1200" err="1">
                <a:solidFill>
                  <a:srgbClr val="000000"/>
                </a:solidFill>
                <a:latin typeface="Arial" panose="020B0604020202020204" pitchFamily="34" charset="0"/>
              </a:rPr>
              <a:t>ợc</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đề</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xuất</a:t>
            </a:r>
            <a:r>
              <a:rPr lang="en-US" sz="1200">
                <a:solidFill>
                  <a:srgbClr val="000000"/>
                </a:solidFill>
                <a:latin typeface="Arial" panose="020B0604020202020204" pitchFamily="34" charset="0"/>
              </a:rPr>
              <a:t>:</a:t>
            </a:r>
            <a:endParaRPr lang="en-US" sz="1200">
              <a:latin typeface="Arial" panose="020B0604020202020204" pitchFamily="34" charset="0"/>
            </a:endParaRPr>
          </a:p>
        </p:txBody>
      </p:sp>
      <p:grpSp>
        <p:nvGrpSpPr>
          <p:cNvPr id="16" name="Group 15">
            <a:extLst>
              <a:ext uri="{FF2B5EF4-FFF2-40B4-BE49-F238E27FC236}">
                <a16:creationId xmlns:a16="http://schemas.microsoft.com/office/drawing/2014/main" xmlns="" id="{2B62D2BE-DC3A-48BF-8150-E0B6367E6C90}"/>
              </a:ext>
            </a:extLst>
          </p:cNvPr>
          <p:cNvGrpSpPr/>
          <p:nvPr/>
        </p:nvGrpSpPr>
        <p:grpSpPr>
          <a:xfrm>
            <a:off x="0" y="0"/>
            <a:ext cx="6858000" cy="570668"/>
            <a:chOff x="0" y="0"/>
            <a:chExt cx="6858000" cy="570668"/>
          </a:xfrm>
        </p:grpSpPr>
        <p:sp>
          <p:nvSpPr>
            <p:cNvPr id="22" name="object 8">
              <a:extLst>
                <a:ext uri="{FF2B5EF4-FFF2-40B4-BE49-F238E27FC236}">
                  <a16:creationId xmlns:a16="http://schemas.microsoft.com/office/drawing/2014/main" xmlns="" id="{B0B4A451-A3B9-4F00-8485-C1D29EE56687}"/>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2">
              <a:extLst>
                <a:ext uri="{FF2B5EF4-FFF2-40B4-BE49-F238E27FC236}">
                  <a16:creationId xmlns:a16="http://schemas.microsoft.com/office/drawing/2014/main" xmlns="" id="{7796EA22-E6CE-4EA6-95CF-5258855E07DD}"/>
                </a:ext>
              </a:extLst>
            </p:cNvPr>
            <p:cNvSpPr txBox="1"/>
            <p:nvPr/>
          </p:nvSpPr>
          <p:spPr>
            <a:xfrm>
              <a:off x="203868" y="217988"/>
              <a:ext cx="6533815" cy="259045"/>
            </a:xfrm>
            <a:prstGeom prst="rect">
              <a:avLst/>
            </a:prstGeom>
          </p:spPr>
          <p:txBody>
            <a:bodyPr vert="horz" wrap="square" lIns="0" tIns="12700" rIns="0" bIns="0" rtlCol="0">
              <a:spAutoFit/>
            </a:bodyPr>
            <a:lstStyle/>
            <a:p>
              <a:pPr marL="12700" lvl="0">
                <a:spcBef>
                  <a:spcPts val="100"/>
                </a:spcBef>
                <a:defRPr/>
              </a:pPr>
              <a:r>
                <a:rPr lang="en-US" sz="1600" b="1" err="1">
                  <a:solidFill>
                    <a:srgbClr val="947C00"/>
                  </a:solidFill>
                  <a:latin typeface="Arial" panose="020B0604020202020204" pitchFamily="34" charset="0"/>
                  <a:cs typeface="Arial" panose="020B0604020202020204" pitchFamily="34" charset="0"/>
                </a:rPr>
                <a:t>Phần</a:t>
              </a:r>
              <a:r>
                <a:rPr lang="en-US" sz="1600" b="1">
                  <a:solidFill>
                    <a:srgbClr val="947C00"/>
                  </a:solidFill>
                  <a:latin typeface="Arial" panose="020B0604020202020204" pitchFamily="34" charset="0"/>
                  <a:cs typeface="Arial" panose="020B0604020202020204" pitchFamily="34" charset="0"/>
                </a:rPr>
                <a:t> V. </a:t>
              </a:r>
              <a:r>
                <a:rPr lang="en-US" sz="1600" b="1" err="1">
                  <a:solidFill>
                    <a:srgbClr val="947C00"/>
                  </a:solidFill>
                  <a:latin typeface="Arial" panose="020B0604020202020204" pitchFamily="34" charset="0"/>
                  <a:cs typeface="Arial" panose="020B0604020202020204" pitchFamily="34" charset="0"/>
                </a:rPr>
                <a:t>Chỉ</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dẫn</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các</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giải</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pháp</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công</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nghệ</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theo</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lộ</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trình</a:t>
              </a:r>
              <a:r>
                <a:rPr lang="en-US" sz="1600" b="1">
                  <a:solidFill>
                    <a:srgbClr val="947C00"/>
                  </a:solidFill>
                  <a:latin typeface="Arial" panose="020B0604020202020204" pitchFamily="34" charset="0"/>
                  <a:cs typeface="Arial" panose="020B0604020202020204" pitchFamily="34" charset="0"/>
                </a:rPr>
                <a:t> CĐS</a:t>
              </a:r>
            </a:p>
          </p:txBody>
        </p:sp>
        <p:sp>
          <p:nvSpPr>
            <p:cNvPr id="25" name="object 5">
              <a:extLst>
                <a:ext uri="{FF2B5EF4-FFF2-40B4-BE49-F238E27FC236}">
                  <a16:creationId xmlns:a16="http://schemas.microsoft.com/office/drawing/2014/main" xmlns="" id="{7715FE78-16BE-4BD6-ACAD-AF126C6D4AEB}"/>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xmlns="" id="{5B6DE796-5F70-4711-980A-FF8021322D81}"/>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3565581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56</a:t>
            </a:fld>
            <a:endParaRPr lang="en-US"/>
          </a:p>
        </p:txBody>
      </p:sp>
      <p:sp>
        <p:nvSpPr>
          <p:cNvPr id="8" name="Content Placeholder 2">
            <a:extLst>
              <a:ext uri="{FF2B5EF4-FFF2-40B4-BE49-F238E27FC236}">
                <a16:creationId xmlns:a16="http://schemas.microsoft.com/office/drawing/2014/main" xmlns="" id="{3105A570-5388-416C-9F2F-186FCBF218DF}"/>
              </a:ext>
            </a:extLst>
          </p:cNvPr>
          <p:cNvSpPr txBox="1">
            <a:spLocks/>
          </p:cNvSpPr>
          <p:nvPr/>
        </p:nvSpPr>
        <p:spPr>
          <a:xfrm>
            <a:off x="471490" y="1164822"/>
            <a:ext cx="5915025" cy="8795865"/>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600"/>
              </a:spcBef>
              <a:spcAft>
                <a:spcPts val="600"/>
              </a:spcAft>
              <a:buClr>
                <a:srgbClr val="FFE600"/>
              </a:buClr>
              <a:buNone/>
            </a:pPr>
            <a:endParaRPr lang="en-US" sz="1200" b="1">
              <a:latin typeface="Arial" panose="020B0604020202020204" pitchFamily="34" charset="0"/>
              <a:ea typeface="Calibri" panose="020F0502020204030204" pitchFamily="34" charset="0"/>
              <a:cs typeface="Arial" panose="020B0604020202020204" pitchFamily="34" charset="0"/>
            </a:endParaRPr>
          </a:p>
        </p:txBody>
      </p:sp>
      <p:sp>
        <p:nvSpPr>
          <p:cNvPr id="14" name="Textfeld 7">
            <a:extLst>
              <a:ext uri="{FF2B5EF4-FFF2-40B4-BE49-F238E27FC236}">
                <a16:creationId xmlns:a16="http://schemas.microsoft.com/office/drawing/2014/main" xmlns="" id="{EC49357A-280A-4057-91CA-F6E5731F48CE}"/>
              </a:ext>
            </a:extLst>
          </p:cNvPr>
          <p:cNvSpPr txBox="1"/>
          <p:nvPr/>
        </p:nvSpPr>
        <p:spPr bwMode="gray">
          <a:xfrm>
            <a:off x="471485" y="841247"/>
            <a:ext cx="5915025" cy="8595360"/>
          </a:xfrm>
          <a:prstGeom prst="rect">
            <a:avLst/>
          </a:prstGeom>
          <a:noFill/>
          <a:ln w="19050">
            <a:solidFill>
              <a:srgbClr val="947C00"/>
            </a:solidFill>
            <a:prstDash val="dash"/>
          </a:ln>
          <a:effectLst/>
        </p:spPr>
        <p:txBody>
          <a:bodyPr wrap="square" lIns="180000" tIns="72000" rIns="4846320" bIns="0" rtlCol="0" anchor="ctr">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err="1">
                <a:ln>
                  <a:noFill/>
                </a:ln>
                <a:effectLst/>
                <a:uLnTx/>
                <a:uFillTx/>
                <a:latin typeface="Arial"/>
              </a:rPr>
              <a:t>Giai</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đoạn</a:t>
            </a:r>
            <a:r>
              <a:rPr kumimoji="0" lang="en-US" sz="1200" b="1" i="0" u="none" strike="noStrike" kern="0" cap="none" spc="0" normalizeH="0" baseline="0" noProof="0">
                <a:ln>
                  <a:noFill/>
                </a:ln>
                <a:effectLst/>
                <a:uLnTx/>
                <a:uFillTx/>
                <a:latin typeface="Arial"/>
              </a:rPr>
              <a:t> 2 – Gia </a:t>
            </a:r>
            <a:r>
              <a:rPr kumimoji="0" lang="en-US" sz="1200" b="1" i="0" u="none" strike="noStrike" kern="0" cap="none" spc="0" normalizeH="0" baseline="0" noProof="0" err="1">
                <a:ln>
                  <a:noFill/>
                </a:ln>
                <a:effectLst/>
                <a:uLnTx/>
                <a:uFillTx/>
                <a:latin typeface="Arial"/>
              </a:rPr>
              <a:t>tăng</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hiệu</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suất</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vận</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hành</a:t>
            </a:r>
            <a:endParaRPr kumimoji="0" lang="en-US" sz="1200" b="0" i="0" u="none" strike="noStrike" kern="0" cap="none" spc="0" normalizeH="0" baseline="0" noProof="0">
              <a:ln>
                <a:noFill/>
              </a:ln>
              <a:effectLst/>
              <a:uLnTx/>
              <a:uFillTx/>
              <a:latin typeface="Arial"/>
            </a:endParaRPr>
          </a:p>
        </p:txBody>
      </p:sp>
      <p:sp>
        <p:nvSpPr>
          <p:cNvPr id="15" name="Rechteck 66">
            <a:extLst>
              <a:ext uri="{FF2B5EF4-FFF2-40B4-BE49-F238E27FC236}">
                <a16:creationId xmlns:a16="http://schemas.microsoft.com/office/drawing/2014/main" xmlns="" id="{F2299C4C-24C1-4422-BD1B-39A44B9C3503}"/>
              </a:ext>
            </a:extLst>
          </p:cNvPr>
          <p:cNvSpPr/>
          <p:nvPr/>
        </p:nvSpPr>
        <p:spPr bwMode="gray">
          <a:xfrm>
            <a:off x="1639125" y="2577337"/>
            <a:ext cx="4667528" cy="6739128"/>
          </a:xfrm>
          <a:prstGeom prst="rect">
            <a:avLst/>
          </a:prstGeom>
          <a:solidFill>
            <a:srgbClr val="F5F0E4"/>
          </a:solidFill>
          <a:effectLst/>
        </p:spPr>
        <p:txBody>
          <a:bodyPr wrap="square" lIns="108000" tIns="72000" rIns="108000" bIns="72000" anchor="t">
            <a:noAutofit/>
          </a:bodyPr>
          <a:lstStyle/>
          <a:p>
            <a:pPr fontAlgn="t">
              <a:spcBef>
                <a:spcPts val="200"/>
              </a:spcBef>
              <a:spcAft>
                <a:spcPts val="200"/>
              </a:spcAft>
            </a:pPr>
            <a:r>
              <a:rPr lang="en-US" sz="1200" b="1" err="1">
                <a:latin typeface="Arial" panose="020B0604020202020204" pitchFamily="34" charset="0"/>
                <a:cs typeface="Arial" panose="020B0604020202020204" pitchFamily="34" charset="0"/>
              </a:rPr>
              <a:t>Giám</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sát</a:t>
            </a:r>
            <a:r>
              <a:rPr lang="en-US" sz="1200" b="1">
                <a:latin typeface="Arial" panose="020B0604020202020204" pitchFamily="34" charset="0"/>
                <a:cs typeface="Arial" panose="020B0604020202020204" pitchFamily="34" charset="0"/>
              </a:rPr>
              <a:t> OEE</a:t>
            </a:r>
          </a:p>
          <a:p>
            <a:pPr algn="just">
              <a:spcBef>
                <a:spcPts val="200"/>
              </a:spcBef>
              <a:spcAft>
                <a:spcPts val="200"/>
              </a:spcAft>
            </a:pPr>
            <a:r>
              <a:rPr lang="vi-VN" sz="1200">
                <a:latin typeface="Arial" panose="020B0604020202020204" pitchFamily="34" charset="0"/>
                <a:cs typeface="Arial" panose="020B0604020202020204" pitchFamily="34" charset="0"/>
              </a:rPr>
              <a:t>OEE rất có giá trị khi thu </a:t>
            </a:r>
            <a:r>
              <a:rPr lang="vi-VN" sz="1200" err="1">
                <a:latin typeface="Arial" panose="020B0604020202020204" pitchFamily="34" charset="0"/>
                <a:cs typeface="Arial" panose="020B0604020202020204" pitchFamily="34" charset="0"/>
              </a:rPr>
              <a:t>thập</a:t>
            </a:r>
            <a:r>
              <a:rPr lang="vi-VN" sz="1200">
                <a:latin typeface="Arial" panose="020B0604020202020204" pitchFamily="34" charset="0"/>
                <a:cs typeface="Arial" panose="020B0604020202020204" pitchFamily="34" charset="0"/>
              </a:rPr>
              <a:t> dữ </a:t>
            </a:r>
            <a:r>
              <a:rPr lang="vi-VN" sz="1200" err="1">
                <a:latin typeface="Arial" panose="020B0604020202020204" pitchFamily="34" charset="0"/>
                <a:cs typeface="Arial" panose="020B0604020202020204" pitchFamily="34" charset="0"/>
              </a:rPr>
              <a:t>liệu</a:t>
            </a:r>
            <a:r>
              <a:rPr lang="vi-VN" sz="1200">
                <a:latin typeface="Arial" panose="020B0604020202020204" pitchFamily="34" charset="0"/>
                <a:cs typeface="Arial" panose="020B0604020202020204" pitchFamily="34" charset="0"/>
              </a:rPr>
              <a:t>, tính toán và </a:t>
            </a:r>
            <a:r>
              <a:rPr lang="vi-VN" sz="1200" err="1">
                <a:latin typeface="Arial" panose="020B0604020202020204" pitchFamily="34" charset="0"/>
                <a:cs typeface="Arial" panose="020B0604020202020204" pitchFamily="34" charset="0"/>
              </a:rPr>
              <a:t>lưu</a:t>
            </a:r>
            <a:r>
              <a:rPr lang="vi-VN" sz="1200">
                <a:latin typeface="Arial" panose="020B0604020202020204" pitchFamily="34" charset="0"/>
                <a:cs typeface="Arial" panose="020B0604020202020204" pitchFamily="34" charset="0"/>
              </a:rPr>
              <a:t> giữ lại trong </a:t>
            </a:r>
            <a:r>
              <a:rPr lang="vi-VN" sz="1200" err="1">
                <a:latin typeface="Arial" panose="020B0604020202020204" pitchFamily="34" charset="0"/>
                <a:cs typeface="Arial" panose="020B0604020202020204" pitchFamily="34" charset="0"/>
              </a:rPr>
              <a:t>một</a:t>
            </a:r>
            <a:r>
              <a:rPr lang="vi-VN" sz="1200">
                <a:latin typeface="Arial" panose="020B0604020202020204" pitchFamily="34" charset="0"/>
                <a:cs typeface="Arial" panose="020B0604020202020204" pitchFamily="34" charset="0"/>
              </a:rPr>
              <a:t> khoảng thời gian với điều </a:t>
            </a:r>
            <a:r>
              <a:rPr lang="vi-VN" sz="1200" err="1">
                <a:latin typeface="Arial" panose="020B0604020202020204" pitchFamily="34" charset="0"/>
                <a:cs typeface="Arial" panose="020B0604020202020204" pitchFamily="34" charset="0"/>
              </a:rPr>
              <a:t>kiện</a:t>
            </a:r>
            <a:r>
              <a:rPr lang="vi-VN" sz="1200">
                <a:latin typeface="Arial" panose="020B0604020202020204" pitchFamily="34" charset="0"/>
                <a:cs typeface="Arial" panose="020B0604020202020204" pitchFamily="34" charset="0"/>
              </a:rPr>
              <a:t> sản xuất bình </a:t>
            </a:r>
            <a:r>
              <a:rPr lang="vi-VN" sz="1200" err="1">
                <a:latin typeface="Arial" panose="020B0604020202020204" pitchFamily="34" charset="0"/>
                <a:cs typeface="Arial" panose="020B0604020202020204" pitchFamily="34" charset="0"/>
              </a:rPr>
              <a:t>thường</a:t>
            </a:r>
            <a:r>
              <a:rPr lang="vi-VN" sz="1200">
                <a:latin typeface="Arial" panose="020B0604020202020204" pitchFamily="34" charset="0"/>
                <a:cs typeface="Arial" panose="020B0604020202020204" pitchFamily="34" charset="0"/>
              </a:rPr>
              <a:t>.</a:t>
            </a:r>
            <a:r>
              <a:rPr lang="en-US" sz="1200">
                <a:latin typeface="Arial" panose="020B0604020202020204" pitchFamily="34" charset="0"/>
                <a:cs typeface="Arial" panose="020B0604020202020204" pitchFamily="34" charset="0"/>
              </a:rPr>
              <a:t> </a:t>
            </a:r>
            <a:r>
              <a:rPr lang="vi-VN" sz="1200">
                <a:latin typeface="Arial" panose="020B0604020202020204" pitchFamily="34" charset="0"/>
                <a:cs typeface="Arial" panose="020B0604020202020204" pitchFamily="34" charset="0"/>
              </a:rPr>
              <a:t>OEE cho phép nhìn tình trạng sản xuất trong </a:t>
            </a:r>
            <a:r>
              <a:rPr lang="vi-VN" sz="1200" err="1">
                <a:latin typeface="Arial" panose="020B0604020202020204" pitchFamily="34" charset="0"/>
                <a:cs typeface="Arial" panose="020B0604020202020204" pitchFamily="34" charset="0"/>
              </a:rPr>
              <a:t>một</a:t>
            </a:r>
            <a:r>
              <a:rPr lang="vi-VN" sz="1200">
                <a:latin typeface="Arial" panose="020B0604020202020204" pitchFamily="34" charset="0"/>
                <a:cs typeface="Arial" panose="020B0604020202020204" pitchFamily="34" charset="0"/>
              </a:rPr>
              <a:t> khoảng thời gian để tìm ra cách cải tiến.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thông</a:t>
            </a:r>
            <a:r>
              <a:rPr lang="vi-VN" sz="1200">
                <a:latin typeface="Arial" panose="020B0604020202020204" pitchFamily="34" charset="0"/>
                <a:cs typeface="Arial" panose="020B0604020202020204" pitchFamily="34" charset="0"/>
              </a:rPr>
              <a:t> tin báo cáo OEE có thể chỉ ra:</a:t>
            </a:r>
          </a:p>
          <a:p>
            <a:pPr marL="171436" lvl="1" indent="-171436" algn="just" defTabSz="685743" fontAlgn="t">
              <a:spcBef>
                <a:spcPts val="150"/>
              </a:spcBef>
              <a:spcAft>
                <a:spcPts val="150"/>
              </a:spcAft>
              <a:buFont typeface="Wingdings" panose="05000000000000000000" pitchFamily="2" charset="2"/>
              <a:buChar char="ü"/>
            </a:pPr>
            <a:r>
              <a:rPr lang="vi-VN" sz="1200">
                <a:latin typeface="Arial" panose="020B0604020202020204" pitchFamily="34" charset="0"/>
                <a:cs typeface="Arial" panose="020B0604020202020204" pitchFamily="34" charset="0"/>
              </a:rPr>
              <a:t>Mức </a:t>
            </a:r>
            <a:r>
              <a:rPr lang="en-US" sz="1200" err="1">
                <a:latin typeface="Arial" panose="020B0604020202020204" pitchFamily="34" charset="0"/>
                <a:cs typeface="Arial" panose="020B0604020202020204" pitchFamily="34" charset="0"/>
              </a:rPr>
              <a:t>độ</a:t>
            </a:r>
            <a:r>
              <a:rPr lang="en-US" sz="1200">
                <a:latin typeface="Arial" panose="020B0604020202020204" pitchFamily="34" charset="0"/>
                <a:cs typeface="Arial" panose="020B0604020202020204" pitchFamily="34" charset="0"/>
              </a:rPr>
              <a:t> </a:t>
            </a:r>
            <a:r>
              <a:rPr lang="vi-VN" sz="1200">
                <a:latin typeface="Arial" panose="020B0604020202020204" pitchFamily="34" charset="0"/>
                <a:cs typeface="Arial" panose="020B0604020202020204" pitchFamily="34" charset="0"/>
              </a:rPr>
              <a:t>cải tiến như thế nào</a:t>
            </a:r>
          </a:p>
          <a:p>
            <a:pPr marL="171436" lvl="1" indent="-171436" algn="just" defTabSz="685743" fontAlgn="t">
              <a:spcBef>
                <a:spcPts val="150"/>
              </a:spcBef>
              <a:spcAft>
                <a:spcPts val="150"/>
              </a:spcAft>
              <a:buFont typeface="Wingdings" panose="05000000000000000000" pitchFamily="2" charset="2"/>
              <a:buChar char="ü"/>
            </a:pPr>
            <a:r>
              <a:rPr lang="vi-VN" sz="1200">
                <a:latin typeface="Arial" panose="020B0604020202020204" pitchFamily="34" charset="0"/>
                <a:cs typeface="Arial" panose="020B0604020202020204" pitchFamily="34" charset="0"/>
              </a:rPr>
              <a:t>Vấn đề lớn nhất trong thời gian dừng máy là gì</a:t>
            </a:r>
          </a:p>
          <a:p>
            <a:pPr marL="171436" lvl="1" indent="-171436" algn="just" defTabSz="685743" fontAlgn="t">
              <a:spcBef>
                <a:spcPts val="150"/>
              </a:spcBef>
              <a:spcAft>
                <a:spcPts val="150"/>
              </a:spcAft>
              <a:buFont typeface="Wingdings" panose="05000000000000000000" pitchFamily="2" charset="2"/>
              <a:buChar char="ü"/>
            </a:pPr>
            <a:r>
              <a:rPr lang="vi-VN" sz="1200">
                <a:latin typeface="Arial" panose="020B0604020202020204" pitchFamily="34" charset="0"/>
                <a:cs typeface="Arial" panose="020B0604020202020204" pitchFamily="34" charset="0"/>
              </a:rPr>
              <a:t>Chất </a:t>
            </a:r>
            <a:r>
              <a:rPr lang="vi-VN" sz="1200" err="1">
                <a:latin typeface="Arial" panose="020B0604020202020204" pitchFamily="34" charset="0"/>
                <a:cs typeface="Arial" panose="020B0604020202020204" pitchFamily="34" charset="0"/>
              </a:rPr>
              <a:t>lượng</a:t>
            </a:r>
            <a:r>
              <a:rPr lang="vi-VN" sz="1200">
                <a:latin typeface="Arial" panose="020B0604020202020204" pitchFamily="34" charset="0"/>
                <a:cs typeface="Arial" panose="020B0604020202020204" pitchFamily="34" charset="0"/>
              </a:rPr>
              <a:t> như thế nào trong thời gian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vừa</a:t>
            </a:r>
            <a:r>
              <a:rPr lang="en-US"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qu</a:t>
            </a:r>
            <a:r>
              <a:rPr lang="en-US" sz="1200">
                <a:latin typeface="Arial" panose="020B0604020202020204" pitchFamily="34" charset="0"/>
                <a:cs typeface="Arial" panose="020B0604020202020204" pitchFamily="34" charset="0"/>
              </a:rPr>
              <a:t>a</a:t>
            </a:r>
          </a:p>
          <a:p>
            <a:pPr marL="171436" lvl="1" indent="-171436" algn="just" defTabSz="685743" fontAlgn="t">
              <a:spcBef>
                <a:spcPts val="150"/>
              </a:spcBef>
              <a:spcAft>
                <a:spcPts val="150"/>
              </a:spcAft>
              <a:buFont typeface="Wingdings" panose="05000000000000000000" pitchFamily="2" charset="2"/>
              <a:buChar char="ü"/>
            </a:pPr>
            <a:r>
              <a:rPr lang="vi-VN" sz="1200">
                <a:latin typeface="Arial" panose="020B0604020202020204" pitchFamily="34" charset="0"/>
                <a:cs typeface="Arial" panose="020B0604020202020204" pitchFamily="34" charset="0"/>
              </a:rPr>
              <a:t>Mức </a:t>
            </a:r>
            <a:r>
              <a:rPr lang="vi-VN" sz="1200" err="1">
                <a:latin typeface="Arial" panose="020B0604020202020204" pitchFamily="34" charset="0"/>
                <a:cs typeface="Arial" panose="020B0604020202020204" pitchFamily="34" charset="0"/>
              </a:rPr>
              <a:t>đọ</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tận</a:t>
            </a:r>
            <a:r>
              <a:rPr lang="vi-VN" sz="1200">
                <a:latin typeface="Arial" panose="020B0604020202020204" pitchFamily="34" charset="0"/>
                <a:cs typeface="Arial" panose="020B0604020202020204" pitchFamily="34" charset="0"/>
              </a:rPr>
              <a:t> dụng thiết bị</a:t>
            </a:r>
            <a:endParaRPr lang="en-US" sz="1200">
              <a:latin typeface="Arial" panose="020B0604020202020204" pitchFamily="34" charset="0"/>
              <a:cs typeface="Arial" panose="020B0604020202020204" pitchFamily="34" charset="0"/>
            </a:endParaRPr>
          </a:p>
          <a:p>
            <a:pPr marL="171436" lvl="1" indent="-171436" algn="just" defTabSz="685743" fontAlgn="t">
              <a:spcBef>
                <a:spcPts val="150"/>
              </a:spcBef>
              <a:spcAft>
                <a:spcPts val="150"/>
              </a:spcAft>
              <a:buFont typeface="Wingdings" panose="05000000000000000000" pitchFamily="2" charset="2"/>
              <a:buChar char="ü"/>
            </a:pPr>
            <a:r>
              <a:rPr lang="vi-VN" sz="1200">
                <a:latin typeface="Arial" panose="020B0604020202020204" pitchFamily="34" charset="0"/>
                <a:cs typeface="Arial" panose="020B0604020202020204" pitchFamily="34" charset="0"/>
              </a:rPr>
              <a:t>Thời gian trung bình giữa các lần hư hỏng, </a:t>
            </a:r>
            <a:r>
              <a:rPr lang="vi-VN" sz="1200" err="1">
                <a:latin typeface="Arial" panose="020B0604020202020204" pitchFamily="34" charset="0"/>
                <a:cs typeface="Arial" panose="020B0604020202020204" pitchFamily="34" charset="0"/>
              </a:rPr>
              <a:t>tỉ</a:t>
            </a:r>
            <a:r>
              <a:rPr lang="vi-VN"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lệ</a:t>
            </a:r>
            <a:r>
              <a:rPr lang="en-US" sz="1200">
                <a:latin typeface="Arial" panose="020B0604020202020204" pitchFamily="34" charset="0"/>
                <a:cs typeface="Arial" panose="020B0604020202020204" pitchFamily="34" charset="0"/>
              </a:rPr>
              <a:t> </a:t>
            </a:r>
            <a:r>
              <a:rPr lang="vi-VN" sz="1200">
                <a:latin typeface="Arial" panose="020B0604020202020204" pitchFamily="34" charset="0"/>
                <a:cs typeface="Arial" panose="020B0604020202020204" pitchFamily="34" charset="0"/>
              </a:rPr>
              <a:t>và tần suất hư hỏng và thời gian trung bình cho sửa chữa?</a:t>
            </a:r>
          </a:p>
          <a:p>
            <a:pPr marL="0" lvl="1" indent="0" algn="just">
              <a:spcBef>
                <a:spcPts val="300"/>
              </a:spcBef>
              <a:spcAft>
                <a:spcPts val="300"/>
              </a:spcAft>
              <a:buNone/>
            </a:pPr>
            <a:r>
              <a:rPr lang="vi-VN" sz="1200" b="1">
                <a:latin typeface="Arial" panose="020B0604020202020204" pitchFamily="34" charset="0"/>
                <a:cs typeface="Arial" panose="020B0604020202020204" pitchFamily="34" charset="0"/>
              </a:rPr>
              <a:t>OEE </a:t>
            </a:r>
            <a:r>
              <a:rPr lang="vi-VN" sz="1200" b="1" err="1">
                <a:latin typeface="Arial" panose="020B0604020202020204" pitchFamily="34" charset="0"/>
                <a:cs typeface="Arial" panose="020B0604020202020204" pitchFamily="34" charset="0"/>
              </a:rPr>
              <a:t>được</a:t>
            </a:r>
            <a:r>
              <a:rPr lang="vi-VN" sz="1200" b="1">
                <a:latin typeface="Arial" panose="020B0604020202020204" pitchFamily="34" charset="0"/>
                <a:cs typeface="Arial" panose="020B0604020202020204" pitchFamily="34" charset="0"/>
              </a:rPr>
              <a:t> </a:t>
            </a:r>
            <a:r>
              <a:rPr lang="vi-VN" sz="1200" b="1" err="1">
                <a:latin typeface="Arial" panose="020B0604020202020204" pitchFamily="34" charset="0"/>
                <a:cs typeface="Arial" panose="020B0604020202020204" pitchFamily="34" charset="0"/>
              </a:rPr>
              <a:t>tăng</a:t>
            </a:r>
            <a:r>
              <a:rPr lang="vi-VN" sz="1200" b="1">
                <a:latin typeface="Arial" panose="020B0604020202020204" pitchFamily="34" charset="0"/>
                <a:cs typeface="Arial" panose="020B0604020202020204" pitchFamily="34" charset="0"/>
              </a:rPr>
              <a:t> </a:t>
            </a:r>
            <a:r>
              <a:rPr lang="vi-VN" sz="1200" b="1" err="1">
                <a:latin typeface="Arial" panose="020B0604020202020204" pitchFamily="34" charset="0"/>
                <a:cs typeface="Arial" panose="020B0604020202020204" pitchFamily="34" charset="0"/>
              </a:rPr>
              <a:t>lên</a:t>
            </a:r>
            <a:r>
              <a:rPr lang="vi-VN" sz="1200" b="1">
                <a:latin typeface="Arial" panose="020B0604020202020204" pitchFamily="34" charset="0"/>
                <a:cs typeface="Arial" panose="020B0604020202020204" pitchFamily="34" charset="0"/>
              </a:rPr>
              <a:t> qua </a:t>
            </a:r>
            <a:r>
              <a:rPr lang="vi-VN" sz="1200" b="1" err="1">
                <a:latin typeface="Arial" panose="020B0604020202020204" pitchFamily="34" charset="0"/>
                <a:cs typeface="Arial" panose="020B0604020202020204" pitchFamily="34" charset="0"/>
              </a:rPr>
              <a:t>việc</a:t>
            </a:r>
            <a:r>
              <a:rPr lang="vi-VN" sz="1200" b="1">
                <a:latin typeface="Arial" panose="020B0604020202020204" pitchFamily="34" charset="0"/>
                <a:cs typeface="Arial" panose="020B0604020202020204" pitchFamily="34" charset="0"/>
              </a:rPr>
              <a:t> giảm </a:t>
            </a:r>
            <a:r>
              <a:rPr lang="en-US" sz="1200" b="1" err="1">
                <a:latin typeface="Arial" panose="020B0604020202020204" pitchFamily="34" charset="0"/>
                <a:cs typeface="Arial" panose="020B0604020202020204" pitchFamily="34" charset="0"/>
              </a:rPr>
              <a:t>lãng</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phí</a:t>
            </a:r>
            <a:r>
              <a:rPr lang="en-US" sz="1200" b="1">
                <a:latin typeface="Arial" panose="020B0604020202020204" pitchFamily="34" charset="0"/>
                <a:cs typeface="Arial" panose="020B0604020202020204" pitchFamily="34" charset="0"/>
              </a:rPr>
              <a:t>.</a:t>
            </a:r>
          </a:p>
          <a:p>
            <a:pPr algn="just" fontAlgn="t">
              <a:spcBef>
                <a:spcPts val="200"/>
              </a:spcBef>
              <a:spcAft>
                <a:spcPts val="200"/>
              </a:spcAft>
            </a:pPr>
            <a:r>
              <a:rPr lang="en-US" sz="1200" err="1">
                <a:latin typeface="Arial" panose="020B0604020202020204" pitchFamily="34" charset="0"/>
                <a:cs typeface="Arial" panose="020B0604020202020204" pitchFamily="34" charset="0"/>
              </a:rPr>
              <a:t>Tùy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thuộc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tỷ</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đồng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tùy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thuộc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thủ</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hay </a:t>
            </a:r>
            <a:r>
              <a:rPr lang="en-US" sz="1200" err="1">
                <a:latin typeface="Arial" panose="020B0604020202020204" pitchFamily="34" charset="0"/>
                <a:cs typeface="Arial" panose="020B0604020202020204" pitchFamily="34" charset="0"/>
              </a:rPr>
              <a:t>tự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a:t>
            </a:r>
          </a:p>
          <a:p>
            <a:pPr algn="just" fontAlgn="t">
              <a:spcBef>
                <a:spcPts val="200"/>
              </a:spcBef>
              <a:spcAft>
                <a:spcPts val="200"/>
              </a:spcAft>
            </a:pP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hay </a:t>
            </a:r>
            <a:r>
              <a:rPr lang="en-US" sz="1200" err="1">
                <a:latin typeface="Arial" panose="020B0604020202020204" pitchFamily="34" charset="0"/>
                <a:cs typeface="Arial" panose="020B0604020202020204" pitchFamily="34" charset="0"/>
              </a:rPr>
              <a:t>gián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a:t>
            </a:r>
            <a:r>
              <a:rPr lang="en-US" sz="1200" err="1">
                <a:latin typeface="Arial" panose="020B0604020202020204" pitchFamily="34" charset="0"/>
                <a:cs typeface="Arial" panose="020B0604020202020204" pitchFamily="34" charset="0"/>
              </a:rPr>
              <a:t>hoặc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theo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dõi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sát</a:t>
            </a:r>
            <a:r>
              <a:rPr lang="en-US" sz="1200">
                <a:latin typeface="Arial" panose="020B0604020202020204" pitchFamily="34" charset="0"/>
                <a:cs typeface="Arial" panose="020B0604020202020204" pitchFamily="34" charset="0"/>
              </a:rPr>
              <a:t> OEE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thủ</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Do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sẵn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thuộc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sẵn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chọn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a:t>
            </a:r>
          </a:p>
          <a:p>
            <a:pPr algn="just" fontAlgn="t">
              <a:spcBef>
                <a:spcPts val="200"/>
              </a:spcBef>
              <a:spcAft>
                <a:spcPts val="200"/>
              </a:spcAft>
            </a:pP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ty </a:t>
            </a:r>
            <a:r>
              <a:rPr lang="en-US" sz="1200" err="1">
                <a:latin typeface="Arial" panose="020B0604020202020204" pitchFamily="34" charset="0"/>
                <a:cs typeface="Arial" panose="020B0604020202020204" pitchFamily="34" charset="0"/>
              </a:rPr>
              <a:t>Việt</a:t>
            </a:r>
            <a:r>
              <a:rPr lang="en-US" sz="1200">
                <a:latin typeface="Arial" panose="020B0604020202020204" pitchFamily="34" charset="0"/>
                <a:cs typeface="Arial" panose="020B0604020202020204" pitchFamily="34" charset="0"/>
              </a:rPr>
              <a:t> Nam </a:t>
            </a:r>
            <a:r>
              <a:rPr lang="en-US" sz="1200" err="1">
                <a:latin typeface="Arial" panose="020B0604020202020204" pitchFamily="34" charset="0"/>
                <a:cs typeface="Arial" panose="020B0604020202020204" pitchFamily="34" charset="0"/>
              </a:rPr>
              <a:t>bắt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b="1">
                <a:latin typeface="Arial" panose="020B0604020202020204" pitchFamily="34" charset="0"/>
                <a:cs typeface="Arial" panose="020B0604020202020204" pitchFamily="34" charset="0"/>
              </a:rPr>
              <a:t>data logger</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ngoài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mặt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Việt</a:t>
            </a:r>
            <a:r>
              <a:rPr lang="en-US" sz="1200">
                <a:latin typeface="Arial" panose="020B0604020202020204" pitchFamily="34" charset="0"/>
                <a:cs typeface="Arial" panose="020B0604020202020204" pitchFamily="34" charset="0"/>
              </a:rPr>
              <a:t> Nam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OMRON (</a:t>
            </a:r>
            <a:r>
              <a:rPr lang="en-US" sz="1200" err="1">
                <a:latin typeface="Arial" panose="020B0604020202020204" pitchFamily="34" charset="0"/>
                <a:cs typeface="Arial" panose="020B0604020202020204" pitchFamily="34" charset="0"/>
              </a:rPr>
              <a:t>tự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hoá</a:t>
            </a:r>
            <a:r>
              <a:rPr lang="en-US" sz="1200">
                <a:latin typeface="Arial" panose="020B0604020202020204" pitchFamily="34" charset="0"/>
                <a:cs typeface="Arial" panose="020B0604020202020204" pitchFamily="34" charset="0"/>
              </a:rPr>
              <a:t>), Advantech (</a:t>
            </a:r>
            <a:r>
              <a:rPr lang="en-US" sz="1200" err="1">
                <a:latin typeface="Arial" panose="020B0604020202020204" pitchFamily="34" charset="0"/>
                <a:cs typeface="Arial" panose="020B0604020202020204" pitchFamily="34" charset="0"/>
              </a:rPr>
              <a:t>máy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Cognex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máy</a:t>
            </a:r>
            <a:r>
              <a:rPr lang="en-US" sz="1200">
                <a:latin typeface="Arial" panose="020B0604020202020204" pitchFamily="34" charset="0"/>
                <a:cs typeface="Arial" panose="020B0604020202020204" pitchFamily="34" charset="0"/>
              </a:rPr>
              <a:t>), … </a:t>
            </a:r>
          </a:p>
          <a:p>
            <a:pPr algn="just" fontAlgn="t">
              <a:spcBef>
                <a:spcPts val="200"/>
              </a:spcBef>
              <a:spcAft>
                <a:spcPts val="200"/>
              </a:spcAft>
            </a:pPr>
            <a:r>
              <a:rPr lang="en-US" sz="1200" b="1" err="1">
                <a:latin typeface="Arial" panose="020B0604020202020204" pitchFamily="34" charset="0"/>
                <a:cs typeface="Arial" panose="020B0604020202020204" pitchFamily="34" charset="0"/>
              </a:rPr>
              <a:t>Bắt</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đầu</a:t>
            </a:r>
            <a:r>
              <a:rPr lang="en-US" sz="1200" b="1">
                <a:latin typeface="Arial" panose="020B0604020202020204" pitchFamily="34" charset="0"/>
                <a:cs typeface="Arial" panose="020B0604020202020204" pitchFamily="34" charset="0"/>
              </a:rPr>
              <a:t> k</a:t>
            </a:r>
            <a:r>
              <a:rPr lang="vi-VN" sz="1200" b="1">
                <a:latin typeface="Arial" panose="020B0604020202020204" pitchFamily="34" charset="0"/>
                <a:cs typeface="Arial" panose="020B0604020202020204" pitchFamily="34" charset="0"/>
              </a:rPr>
              <a:t>hai thác tài sản vô hình</a:t>
            </a:r>
            <a:r>
              <a:rPr lang="vi-VN" sz="1200">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t</a:t>
            </a:r>
            <a:r>
              <a:rPr lang="vi-VN" sz="1200" err="1">
                <a:latin typeface="Arial" panose="020B0604020202020204" pitchFamily="34" charset="0"/>
                <a:cs typeface="Arial" panose="020B0604020202020204" pitchFamily="34" charset="0"/>
              </a:rPr>
              <a:t>riển</a:t>
            </a:r>
            <a:r>
              <a:rPr lang="vi-VN" sz="1200">
                <a:latin typeface="Arial" panose="020B0604020202020204" pitchFamily="34" charset="0"/>
                <a:cs typeface="Arial" panose="020B0604020202020204" pitchFamily="34" charset="0"/>
              </a:rPr>
              <a:t> khai các công tác thiết kế, mô phỏng số. Khai thác tiềm năng của các công cụ số trong hỗ trợ thiết kế và mô phỏng, để gia tăng giá trị và thậm chí có thể khai thác được ngay các sản phẩm (thiết kế) ảo. </a:t>
            </a:r>
            <a:r>
              <a:rPr lang="en-US" sz="1200">
                <a:latin typeface="Arial" panose="020B0604020202020204" pitchFamily="34" charset="0"/>
                <a:cs typeface="Arial" panose="020B0604020202020204" pitchFamily="34" charset="0"/>
              </a:rPr>
              <a:t>P</a:t>
            </a:r>
            <a:r>
              <a:rPr lang="vi-VN" sz="1200">
                <a:latin typeface="Arial" panose="020B0604020202020204" pitchFamily="34" charset="0"/>
                <a:cs typeface="Arial" panose="020B0604020202020204" pitchFamily="34" charset="0"/>
              </a:rPr>
              <a:t>hù hợp với các DNNVV tiềm lực tài chính rất hạn chế, không dễ dàng đầu tư vào các tài sản hữu hình đắt đỏ và không sinh sôi.</a:t>
            </a:r>
          </a:p>
        </p:txBody>
      </p:sp>
      <p:sp>
        <p:nvSpPr>
          <p:cNvPr id="19" name="Content Placeholder 2">
            <a:extLst>
              <a:ext uri="{FF2B5EF4-FFF2-40B4-BE49-F238E27FC236}">
                <a16:creationId xmlns:a16="http://schemas.microsoft.com/office/drawing/2014/main" xmlns="" id="{0BF8BC55-20A9-400C-AE5D-5CB684FEEDF5}"/>
              </a:ext>
            </a:extLst>
          </p:cNvPr>
          <p:cNvSpPr txBox="1">
            <a:spLocks/>
          </p:cNvSpPr>
          <p:nvPr/>
        </p:nvSpPr>
        <p:spPr>
          <a:xfrm>
            <a:off x="1546863" y="841248"/>
            <a:ext cx="4832028" cy="1750016"/>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fontAlgn="t">
              <a:lnSpc>
                <a:spcPct val="105000"/>
              </a:lnSpc>
              <a:spcBef>
                <a:spcPts val="300"/>
              </a:spcBef>
              <a:spcAft>
                <a:spcPts val="300"/>
              </a:spcAft>
              <a:buNone/>
            </a:pPr>
            <a:r>
              <a:rPr lang="en-US" sz="1200" err="1">
                <a:solidFill>
                  <a:srgbClr val="000000"/>
                </a:solidFill>
                <a:latin typeface="Arial" panose="020B0604020202020204" pitchFamily="34" charset="0"/>
                <a:cs typeface="Arial" panose="020B0604020202020204" pitchFamily="34" charset="0"/>
              </a:rPr>
              <a:t>Bắt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đầu</a:t>
            </a:r>
            <a:r>
              <a:rPr lang="en-US" sz="1200">
                <a:solidFill>
                  <a:srgbClr val="000000"/>
                </a:solidFill>
                <a:latin typeface="Arial" panose="020B0604020202020204" pitchFamily="34" charset="0"/>
                <a:cs typeface="Arial" panose="020B0604020202020204" pitchFamily="34" charset="0"/>
              </a:rPr>
              <a:t> t</a:t>
            </a:r>
            <a:r>
              <a:rPr lang="vi-VN" sz="1200">
                <a:solidFill>
                  <a:srgbClr val="000000"/>
                </a:solidFill>
                <a:latin typeface="Arial" panose="020B0604020202020204" pitchFamily="34" charset="0"/>
                <a:cs typeface="Arial" panose="020B0604020202020204" pitchFamily="34" charset="0"/>
              </a:rPr>
              <a:t>ích hợp</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dọc</a:t>
            </a:r>
            <a:r>
              <a:rPr lang="vi-VN"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hê</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thống</a:t>
            </a:r>
            <a:r>
              <a:rPr lang="en-US" sz="1200">
                <a:solidFill>
                  <a:srgbClr val="000000"/>
                </a:solidFill>
                <a:latin typeface="Arial" panose="020B0604020202020204" pitchFamily="34" charset="0"/>
                <a:cs typeface="Arial" panose="020B0604020202020204" pitchFamily="34" charset="0"/>
              </a:rPr>
              <a:t> </a:t>
            </a:r>
            <a:r>
              <a:rPr lang="vi-VN" sz="1200">
                <a:solidFill>
                  <a:srgbClr val="000000"/>
                </a:solidFill>
                <a:latin typeface="Arial" panose="020B0604020202020204" pitchFamily="34" charset="0"/>
                <a:cs typeface="Arial" panose="020B0604020202020204" pitchFamily="34" charset="0"/>
              </a:rPr>
              <a:t>sản xuất và kết nối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thu</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thập</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dữ</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liệu</a:t>
            </a:r>
            <a:r>
              <a:rPr lang="en-US" sz="1200">
                <a:solidFill>
                  <a:srgbClr val="000000"/>
                </a:solidFill>
                <a:latin typeface="Arial" panose="020B0604020202020204" pitchFamily="34" charset="0"/>
                <a:cs typeface="Arial" panose="020B0604020202020204" pitchFamily="34" charset="0"/>
              </a:rPr>
              <a:t>, </a:t>
            </a:r>
            <a:r>
              <a:rPr lang="vi-VN" sz="1200">
                <a:solidFill>
                  <a:srgbClr val="000000"/>
                </a:solidFill>
                <a:latin typeface="Arial" panose="020B0604020202020204" pitchFamily="34" charset="0"/>
                <a:cs typeface="Arial" panose="020B0604020202020204" pitchFamily="34" charset="0"/>
              </a:rPr>
              <a:t>với kỳ vọng chuyển đổi các hoạt động sản xuất kinh doanh hướng dữ liệu, việc kết nối các hệ thống sản xuất được ưu tiên để có thể sinh dữ liệu, từ đó mới có khả năng ra quyết định dựa trên dữ liệu thời gian thực.</a:t>
            </a:r>
            <a:r>
              <a:rPr lang="en-US" sz="1200">
                <a:solidFill>
                  <a:srgbClr val="000000"/>
                </a:solidFill>
                <a:latin typeface="Arial" panose="020B0604020202020204" pitchFamily="34" charset="0"/>
                <a:cs typeface="Arial" panose="020B0604020202020204" pitchFamily="34" charset="0"/>
              </a:rPr>
              <a:t> Tr</a:t>
            </a:r>
            <a:r>
              <a:rPr lang="vi-VN" sz="1200">
                <a:solidFill>
                  <a:srgbClr val="000000"/>
                </a:solidFill>
                <a:latin typeface="Arial" panose="020B0604020202020204" pitchFamily="34" charset="0"/>
                <a:cs typeface="Arial" panose="020B0604020202020204" pitchFamily="34" charset="0"/>
              </a:rPr>
              <a:t>ư</a:t>
            </a:r>
            <a:r>
              <a:rPr lang="en-US" sz="1200" err="1">
                <a:solidFill>
                  <a:srgbClr val="000000"/>
                </a:solidFill>
                <a:latin typeface="Arial" panose="020B0604020202020204" pitchFamily="34" charset="0"/>
                <a:cs typeface="Arial" panose="020B0604020202020204" pitchFamily="34" charset="0"/>
              </a:rPr>
              <a:t>ớc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tiên</a:t>
            </a:r>
            <a:r>
              <a:rPr lang="en-US" sz="1200">
                <a:solidFill>
                  <a:srgbClr val="000000"/>
                </a:solidFill>
                <a:latin typeface="Arial" panose="020B0604020202020204" pitchFamily="34" charset="0"/>
                <a:cs typeface="Arial" panose="020B0604020202020204" pitchFamily="34" charset="0"/>
              </a:rPr>
              <a:t> </a:t>
            </a:r>
            <a:r>
              <a:rPr lang="vi-VN" sz="1200">
                <a:solidFill>
                  <a:srgbClr val="000000"/>
                </a:solidFill>
                <a:latin typeface="Arial" panose="020B0604020202020204" pitchFamily="34" charset="0"/>
                <a:cs typeface="Arial" panose="020B0604020202020204" pitchFamily="34" charset="0"/>
              </a:rPr>
              <a:t>ư</a:t>
            </a:r>
            <a:r>
              <a:rPr lang="en-US" sz="1200">
                <a:solidFill>
                  <a:srgbClr val="000000"/>
                </a:solidFill>
                <a:latin typeface="Arial" panose="020B0604020202020204" pitchFamily="34" charset="0"/>
                <a:cs typeface="Arial" panose="020B0604020202020204" pitchFamily="34" charset="0"/>
              </a:rPr>
              <a:t>u </a:t>
            </a:r>
            <a:r>
              <a:rPr lang="en-US" sz="1200" err="1">
                <a:solidFill>
                  <a:srgbClr val="000000"/>
                </a:solidFill>
                <a:latin typeface="Arial" panose="020B0604020202020204" pitchFamily="34" charset="0"/>
                <a:cs typeface="Arial" panose="020B0604020202020204" pitchFamily="34" charset="0"/>
              </a:rPr>
              <a:t>tiên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trực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quan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hóa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thu</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thập</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dữ</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liệu</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thủ</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công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bán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tự</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động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tự</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động</a:t>
            </a:r>
            <a:r>
              <a:rPr lang="en-US" sz="1200">
                <a:solidFill>
                  <a:srgbClr val="000000"/>
                </a:solidFill>
                <a:latin typeface="Arial" panose="020B0604020202020204" pitchFamily="34" charset="0"/>
                <a:cs typeface="Arial" panose="020B0604020202020204" pitchFamily="34" charset="0"/>
              </a:rPr>
              <a:t>) </a:t>
            </a:r>
            <a:r>
              <a:rPr lang="en-US" sz="1200">
                <a:solidFill>
                  <a:srgbClr val="000000"/>
                </a:solidFill>
                <a:latin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sym typeface="Wingdings" panose="05000000000000000000" pitchFamily="2" charset="2"/>
              </a:rPr>
              <a:t>giám</a:t>
            </a:r>
            <a:r>
              <a:rPr lang="en-US" sz="1200">
                <a:solidFill>
                  <a:srgbClr val="000000"/>
                </a:solidFill>
                <a:latin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sym typeface="Wingdings" panose="05000000000000000000" pitchFamily="2" charset="2"/>
              </a:rPr>
              <a:t>sát</a:t>
            </a:r>
            <a:r>
              <a:rPr lang="en-US" sz="1200">
                <a:solidFill>
                  <a:srgbClr val="000000"/>
                </a:solidFill>
                <a:latin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sym typeface="Wingdings" panose="05000000000000000000" pitchFamily="2" charset="2"/>
              </a:rPr>
              <a:t>hiệu</a:t>
            </a:r>
            <a:r>
              <a:rPr lang="en-US" sz="1200">
                <a:solidFill>
                  <a:srgbClr val="000000"/>
                </a:solidFill>
                <a:latin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sym typeface="Wingdings" panose="05000000000000000000" pitchFamily="2" charset="2"/>
              </a:rPr>
              <a:t>năng</a:t>
            </a:r>
            <a:r>
              <a:rPr lang="en-US" sz="1200">
                <a:solidFill>
                  <a:srgbClr val="000000"/>
                </a:solidFill>
                <a:latin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sym typeface="Wingdings" panose="05000000000000000000" pitchFamily="2" charset="2"/>
              </a:rPr>
              <a:t>tổng</a:t>
            </a:r>
            <a:r>
              <a:rPr lang="en-US" sz="1200">
                <a:solidFill>
                  <a:srgbClr val="000000"/>
                </a:solidFill>
                <a:latin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sym typeface="Wingdings" panose="05000000000000000000" pitchFamily="2" charset="2"/>
              </a:rPr>
              <a:t>thể</a:t>
            </a:r>
            <a:r>
              <a:rPr lang="en-US" sz="1200">
                <a:solidFill>
                  <a:srgbClr val="000000"/>
                </a:solidFill>
                <a:latin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sym typeface="Wingdings" panose="05000000000000000000" pitchFamily="2" charset="2"/>
              </a:rPr>
              <a:t>thiết</a:t>
            </a:r>
            <a:r>
              <a:rPr lang="en-US" sz="1200">
                <a:solidFill>
                  <a:srgbClr val="000000"/>
                </a:solidFill>
                <a:latin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sym typeface="Wingdings" panose="05000000000000000000" pitchFamily="2" charset="2"/>
              </a:rPr>
              <a:t>bị</a:t>
            </a:r>
            <a:r>
              <a:rPr lang="en-US" sz="1200">
                <a:solidFill>
                  <a:srgbClr val="000000"/>
                </a:solidFill>
                <a:latin typeface="Arial" panose="020B0604020202020204" pitchFamily="34" charset="0"/>
                <a:sym typeface="Wingdings" panose="05000000000000000000" pitchFamily="2" charset="2"/>
              </a:rPr>
              <a:t> (OEE), </a:t>
            </a:r>
            <a:r>
              <a:rPr lang="en-US" sz="1200" err="1">
                <a:solidFill>
                  <a:srgbClr val="000000"/>
                </a:solidFill>
                <a:latin typeface="Arial" panose="020B0604020202020204" pitchFamily="34" charset="0"/>
                <a:sym typeface="Wingdings" panose="05000000000000000000" pitchFamily="2" charset="2"/>
              </a:rPr>
              <a:t>giám</a:t>
            </a:r>
            <a:r>
              <a:rPr lang="en-US" sz="1200">
                <a:solidFill>
                  <a:srgbClr val="000000"/>
                </a:solidFill>
                <a:latin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sym typeface="Wingdings" panose="05000000000000000000" pitchFamily="2" charset="2"/>
              </a:rPr>
              <a:t>sát</a:t>
            </a:r>
            <a:r>
              <a:rPr lang="en-US" sz="1200">
                <a:solidFill>
                  <a:srgbClr val="000000"/>
                </a:solidFill>
                <a:latin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sym typeface="Wingdings" panose="05000000000000000000" pitchFamily="2" charset="2"/>
              </a:rPr>
              <a:t>quá</a:t>
            </a:r>
            <a:r>
              <a:rPr lang="en-US" sz="1200">
                <a:solidFill>
                  <a:srgbClr val="000000"/>
                </a:solidFill>
                <a:latin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sym typeface="Wingdings" panose="05000000000000000000" pitchFamily="2" charset="2"/>
              </a:rPr>
              <a:t>trình</a:t>
            </a:r>
            <a:r>
              <a:rPr lang="en-US" sz="1200">
                <a:solidFill>
                  <a:srgbClr val="000000"/>
                </a:solidFill>
                <a:latin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sym typeface="Wingdings" panose="05000000000000000000" pitchFamily="2" charset="2"/>
              </a:rPr>
              <a:t>sản</a:t>
            </a:r>
            <a:r>
              <a:rPr lang="en-US" sz="1200">
                <a:solidFill>
                  <a:srgbClr val="000000"/>
                </a:solidFill>
                <a:latin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sym typeface="Wingdings" panose="05000000000000000000" pitchFamily="2" charset="2"/>
              </a:rPr>
              <a:t>xuất</a:t>
            </a:r>
            <a:r>
              <a:rPr lang="en-US" sz="1200">
                <a:solidFill>
                  <a:srgbClr val="000000"/>
                </a:solidFill>
                <a:latin typeface="Arial" panose="020B0604020202020204" pitchFamily="34" charset="0"/>
                <a:sym typeface="Wingdings" panose="05000000000000000000" pitchFamily="2" charset="2"/>
              </a:rPr>
              <a:t> (PM)</a:t>
            </a:r>
          </a:p>
          <a:p>
            <a:pPr marL="0" indent="0" algn="just" fontAlgn="t">
              <a:lnSpc>
                <a:spcPct val="105000"/>
              </a:lnSpc>
              <a:spcBef>
                <a:spcPts val="300"/>
              </a:spcBef>
              <a:spcAft>
                <a:spcPts val="300"/>
              </a:spcAft>
              <a:buNone/>
            </a:pP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Các</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giải</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pháp</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chính</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đ</a:t>
            </a:r>
            <a:r>
              <a:rPr lang="vi-VN" sz="1200">
                <a:solidFill>
                  <a:srgbClr val="000000"/>
                </a:solidFill>
                <a:latin typeface="Arial" panose="020B0604020202020204" pitchFamily="34" charset="0"/>
                <a:cs typeface="Arial" panose="020B0604020202020204" pitchFamily="34" charset="0"/>
                <a:sym typeface="Wingdings" panose="05000000000000000000" pitchFamily="2" charset="2"/>
              </a:rPr>
              <a:t>ư</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ợc</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đề</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xuất</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a:t>
            </a:r>
            <a:endParaRPr lang="en-US" sz="1200">
              <a:solidFill>
                <a:srgbClr val="000000"/>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xmlns="" id="{2B62D2BE-DC3A-48BF-8150-E0B6367E6C90}"/>
              </a:ext>
            </a:extLst>
          </p:cNvPr>
          <p:cNvGrpSpPr/>
          <p:nvPr/>
        </p:nvGrpSpPr>
        <p:grpSpPr>
          <a:xfrm>
            <a:off x="0" y="0"/>
            <a:ext cx="6858000" cy="570668"/>
            <a:chOff x="0" y="0"/>
            <a:chExt cx="6858000" cy="570668"/>
          </a:xfrm>
        </p:grpSpPr>
        <p:sp>
          <p:nvSpPr>
            <p:cNvPr id="22" name="object 8">
              <a:extLst>
                <a:ext uri="{FF2B5EF4-FFF2-40B4-BE49-F238E27FC236}">
                  <a16:creationId xmlns:a16="http://schemas.microsoft.com/office/drawing/2014/main" xmlns="" id="{B0B4A451-A3B9-4F00-8485-C1D29EE56687}"/>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2">
              <a:extLst>
                <a:ext uri="{FF2B5EF4-FFF2-40B4-BE49-F238E27FC236}">
                  <a16:creationId xmlns:a16="http://schemas.microsoft.com/office/drawing/2014/main" xmlns="" id="{7796EA22-E6CE-4EA6-95CF-5258855E07DD}"/>
                </a:ext>
              </a:extLst>
            </p:cNvPr>
            <p:cNvSpPr txBox="1"/>
            <p:nvPr/>
          </p:nvSpPr>
          <p:spPr>
            <a:xfrm>
              <a:off x="203868" y="217988"/>
              <a:ext cx="6533815" cy="259045"/>
            </a:xfrm>
            <a:prstGeom prst="rect">
              <a:avLst/>
            </a:prstGeom>
          </p:spPr>
          <p:txBody>
            <a:bodyPr vert="horz" wrap="square" lIns="0" tIns="12700" rIns="0" bIns="0" rtlCol="0">
              <a:spAutoFit/>
            </a:bodyPr>
            <a:lstStyle/>
            <a:p>
              <a:pPr marL="12700" lvl="0">
                <a:spcBef>
                  <a:spcPts val="100"/>
                </a:spcBef>
                <a:defRPr/>
              </a:pPr>
              <a:r>
                <a:rPr lang="en-US" sz="1600" b="1" err="1">
                  <a:solidFill>
                    <a:srgbClr val="947C00"/>
                  </a:solidFill>
                  <a:latin typeface="Arial" panose="020B0604020202020204" pitchFamily="34" charset="0"/>
                  <a:cs typeface="Arial" panose="020B0604020202020204" pitchFamily="34" charset="0"/>
                </a:rPr>
                <a:t>Phần</a:t>
              </a:r>
              <a:r>
                <a:rPr lang="en-US" sz="1600" b="1">
                  <a:solidFill>
                    <a:srgbClr val="947C00"/>
                  </a:solidFill>
                  <a:latin typeface="Arial" panose="020B0604020202020204" pitchFamily="34" charset="0"/>
                  <a:cs typeface="Arial" panose="020B0604020202020204" pitchFamily="34" charset="0"/>
                </a:rPr>
                <a:t> V. </a:t>
              </a:r>
              <a:r>
                <a:rPr lang="en-US" sz="1600" b="1" err="1">
                  <a:solidFill>
                    <a:srgbClr val="947C00"/>
                  </a:solidFill>
                  <a:latin typeface="Arial" panose="020B0604020202020204" pitchFamily="34" charset="0"/>
                  <a:cs typeface="Arial" panose="020B0604020202020204" pitchFamily="34" charset="0"/>
                </a:rPr>
                <a:t>Chỉ</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dẫn</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các</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giải</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pháp</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công</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nghệ</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theo</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lộ</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trình</a:t>
              </a:r>
              <a:r>
                <a:rPr lang="en-US" sz="1600" b="1">
                  <a:solidFill>
                    <a:srgbClr val="947C00"/>
                  </a:solidFill>
                  <a:latin typeface="Arial" panose="020B0604020202020204" pitchFamily="34" charset="0"/>
                  <a:cs typeface="Arial" panose="020B0604020202020204" pitchFamily="34" charset="0"/>
                </a:rPr>
                <a:t> CĐS</a:t>
              </a:r>
            </a:p>
          </p:txBody>
        </p:sp>
        <p:sp>
          <p:nvSpPr>
            <p:cNvPr id="25" name="object 5">
              <a:extLst>
                <a:ext uri="{FF2B5EF4-FFF2-40B4-BE49-F238E27FC236}">
                  <a16:creationId xmlns:a16="http://schemas.microsoft.com/office/drawing/2014/main" xmlns="" id="{7715FE78-16BE-4BD6-ACAD-AF126C6D4AEB}"/>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xmlns="" id="{1C281D25-1CCD-4F2D-B519-02D3097E5158}"/>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36644427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57</a:t>
            </a:fld>
            <a:endParaRPr lang="en-US"/>
          </a:p>
        </p:txBody>
      </p:sp>
      <p:sp>
        <p:nvSpPr>
          <p:cNvPr id="14" name="Textfeld 7">
            <a:extLst>
              <a:ext uri="{FF2B5EF4-FFF2-40B4-BE49-F238E27FC236}">
                <a16:creationId xmlns:a16="http://schemas.microsoft.com/office/drawing/2014/main" xmlns="" id="{EC49357A-280A-4057-91CA-F6E5731F48CE}"/>
              </a:ext>
            </a:extLst>
          </p:cNvPr>
          <p:cNvSpPr txBox="1"/>
          <p:nvPr/>
        </p:nvSpPr>
        <p:spPr bwMode="gray">
          <a:xfrm>
            <a:off x="471485" y="841248"/>
            <a:ext cx="5915025" cy="2831272"/>
          </a:xfrm>
          <a:prstGeom prst="rect">
            <a:avLst/>
          </a:prstGeom>
          <a:noFill/>
          <a:ln w="19050">
            <a:solidFill>
              <a:srgbClr val="947C00"/>
            </a:solidFill>
            <a:prstDash val="dash"/>
          </a:ln>
          <a:effectLst/>
        </p:spPr>
        <p:txBody>
          <a:bodyPr wrap="square" lIns="180000" tIns="72000" rIns="4846320" bIns="0" rtlCol="0" anchor="ctr">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err="1">
                <a:ln>
                  <a:noFill/>
                </a:ln>
                <a:effectLst/>
                <a:uLnTx/>
                <a:uFillTx/>
                <a:latin typeface="Arial"/>
              </a:rPr>
              <a:t>Giai</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đoạn</a:t>
            </a:r>
            <a:r>
              <a:rPr kumimoji="0" lang="en-US" sz="1200" b="1" i="0" u="none" strike="noStrike" kern="0" cap="none" spc="0" normalizeH="0" baseline="0" noProof="0">
                <a:ln>
                  <a:noFill/>
                </a:ln>
                <a:effectLst/>
                <a:uLnTx/>
                <a:uFillTx/>
                <a:latin typeface="Arial"/>
              </a:rPr>
              <a:t> 2 – Gia </a:t>
            </a:r>
            <a:r>
              <a:rPr kumimoji="0" lang="en-US" sz="1200" b="1" i="0" u="none" strike="noStrike" kern="0" cap="none" spc="0" normalizeH="0" baseline="0" noProof="0" err="1">
                <a:ln>
                  <a:noFill/>
                </a:ln>
                <a:effectLst/>
                <a:uLnTx/>
                <a:uFillTx/>
                <a:latin typeface="Arial"/>
              </a:rPr>
              <a:t>tăng</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hiệu</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suất</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vận</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hành</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tiếp</a:t>
            </a:r>
            <a:r>
              <a:rPr kumimoji="0" lang="en-US" sz="1200" b="1" i="0" u="none" strike="noStrike" kern="0" cap="none" spc="0" normalizeH="0" baseline="0" noProof="0">
                <a:ln>
                  <a:noFill/>
                </a:ln>
                <a:effectLst/>
                <a:uLnTx/>
                <a:uFillTx/>
                <a:latin typeface="Arial"/>
              </a:rPr>
              <a:t>)</a:t>
            </a:r>
            <a:endParaRPr kumimoji="0" lang="en-US" sz="1200" b="0" i="0" u="none" strike="noStrike" kern="0" cap="none" spc="0" normalizeH="0" baseline="0" noProof="0">
              <a:ln>
                <a:noFill/>
              </a:ln>
              <a:effectLst/>
              <a:uLnTx/>
              <a:uFillTx/>
              <a:latin typeface="Arial"/>
            </a:endParaRPr>
          </a:p>
        </p:txBody>
      </p:sp>
      <p:sp>
        <p:nvSpPr>
          <p:cNvPr id="15" name="Rechteck 66">
            <a:extLst>
              <a:ext uri="{FF2B5EF4-FFF2-40B4-BE49-F238E27FC236}">
                <a16:creationId xmlns:a16="http://schemas.microsoft.com/office/drawing/2014/main" xmlns="" id="{F2299C4C-24C1-4422-BD1B-39A44B9C3503}"/>
              </a:ext>
            </a:extLst>
          </p:cNvPr>
          <p:cNvSpPr/>
          <p:nvPr/>
        </p:nvSpPr>
        <p:spPr bwMode="gray">
          <a:xfrm>
            <a:off x="1639125" y="1277922"/>
            <a:ext cx="4667528" cy="2295450"/>
          </a:xfrm>
          <a:prstGeom prst="rect">
            <a:avLst/>
          </a:prstGeom>
          <a:solidFill>
            <a:srgbClr val="F5F0E4"/>
          </a:solidFill>
          <a:effectLst/>
        </p:spPr>
        <p:txBody>
          <a:bodyPr wrap="square" lIns="108000" tIns="72000" rIns="108000" bIns="72000" anchor="t">
            <a:noAutofit/>
          </a:bodyPr>
          <a:lstStyle/>
          <a:p>
            <a:pPr fontAlgn="t">
              <a:lnSpc>
                <a:spcPct val="110000"/>
              </a:lnSpc>
              <a:spcBef>
                <a:spcPts val="300"/>
              </a:spcBef>
              <a:spcAft>
                <a:spcPts val="300"/>
              </a:spcAft>
            </a:pPr>
            <a:r>
              <a:rPr lang="en-US" sz="1200" b="1" err="1">
                <a:latin typeface="Arial" panose="020B0604020202020204" pitchFamily="34" charset="0"/>
                <a:cs typeface="Arial" panose="020B0604020202020204" pitchFamily="34" charset="0"/>
              </a:rPr>
              <a:t>Thiết</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kế</a:t>
            </a:r>
            <a:r>
              <a:rPr lang="en-US" sz="1200" b="1">
                <a:latin typeface="Arial" panose="020B0604020202020204" pitchFamily="34" charset="0"/>
                <a:cs typeface="Arial" panose="020B0604020202020204" pitchFamily="34" charset="0"/>
              </a:rPr>
              <a:t> CAD/ CAE c</a:t>
            </a:r>
            <a:r>
              <a:rPr lang="vi-VN" sz="1200" b="1">
                <a:latin typeface="Arial" panose="020B0604020202020204" pitchFamily="34" charset="0"/>
                <a:cs typeface="Arial" panose="020B0604020202020204" pitchFamily="34" charset="0"/>
              </a:rPr>
              <a:t>ơ</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bản</a:t>
            </a:r>
            <a:endParaRPr lang="en-US" sz="1200" b="1">
              <a:latin typeface="Arial" panose="020B0604020202020204" pitchFamily="34" charset="0"/>
              <a:cs typeface="Arial" panose="020B0604020202020204" pitchFamily="34" charset="0"/>
            </a:endParaRPr>
          </a:p>
          <a:p>
            <a:pPr marL="171436" lvl="1" indent="-171436" defTabSz="685743" fontAlgn="t">
              <a:lnSpc>
                <a:spcPts val="1500"/>
              </a:lnSpc>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tuổi</a:t>
            </a:r>
            <a:r>
              <a:rPr lang="en-US" sz="1200">
                <a:latin typeface="Arial" panose="020B0604020202020204" pitchFamily="34" charset="0"/>
                <a:cs typeface="Arial" panose="020B0604020202020204" pitchFamily="34" charset="0"/>
              </a:rPr>
              <a:t>: AutoCAD Mechanical, AutoCAD Electrical (</a:t>
            </a:r>
            <a:r>
              <a:rPr lang="en-US" sz="1200" err="1">
                <a:latin typeface="Arial" panose="020B0604020202020204" pitchFamily="34" charset="0"/>
                <a:cs typeface="Arial" panose="020B0604020202020204" pitchFamily="34" charset="0"/>
              </a:rPr>
              <a:t>AutoDesk</a:t>
            </a:r>
            <a:r>
              <a:rPr lang="en-US" sz="1200">
                <a:latin typeface="Arial" panose="020B0604020202020204" pitchFamily="34" charset="0"/>
                <a:cs typeface="Arial" panose="020B0604020202020204" pitchFamily="34" charset="0"/>
              </a:rPr>
              <a:t>), v.v.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kèm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theo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phỏng</a:t>
            </a:r>
            <a:r>
              <a:rPr lang="en-US" sz="1200">
                <a:latin typeface="Arial" panose="020B0604020202020204" pitchFamily="34" charset="0"/>
                <a:cs typeface="Arial" panose="020B0604020202020204" pitchFamily="34" charset="0"/>
              </a:rPr>
              <a:t>/</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giản</a:t>
            </a:r>
            <a:r>
              <a:rPr lang="en-US" sz="1200">
                <a:latin typeface="Arial" panose="020B0604020202020204" pitchFamily="34" charset="0"/>
                <a:cs typeface="Arial" panose="020B0604020202020204" pitchFamily="34" charset="0"/>
              </a:rPr>
              <a:t>.</a:t>
            </a:r>
          </a:p>
          <a:p>
            <a:pPr marL="171436" lvl="1" indent="-171436" defTabSz="685743" fontAlgn="t">
              <a:lnSpc>
                <a:spcPts val="1500"/>
              </a:lnSpc>
              <a:spcBef>
                <a:spcPts val="300"/>
              </a:spcBef>
              <a:spcAft>
                <a:spcPts val="300"/>
              </a:spcAft>
              <a:buFont typeface="Wingdings" panose="05000000000000000000" pitchFamily="2" charset="2"/>
              <a:buChar char="ü"/>
            </a:pPr>
            <a:r>
              <a:rPr lang="en-US" sz="1200">
                <a:latin typeface="Arial" panose="020B0604020202020204" pitchFamily="34" charset="0"/>
                <a:cs typeface="Arial" panose="020B0604020202020204" pitchFamily="34" charset="0"/>
              </a:rPr>
              <a:t>Chi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bình</a:t>
            </a:r>
            <a:r>
              <a:rPr lang="en-US" sz="1200">
                <a:latin typeface="Arial" panose="020B0604020202020204" pitchFamily="34" charset="0"/>
                <a:cs typeface="Arial" panose="020B0604020202020204" pitchFamily="34" charset="0"/>
              </a:rPr>
              <a:t> 500 – 1700 USD/ </a:t>
            </a:r>
            <a:r>
              <a:rPr lang="en-US" sz="1200" err="1">
                <a:latin typeface="Arial" panose="020B0604020202020204" pitchFamily="34" charset="0"/>
                <a:cs typeface="Arial" panose="020B0604020202020204" pitchFamily="34" charset="0"/>
              </a:rPr>
              <a:t>người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dùng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a:t>
            </a:r>
          </a:p>
          <a:p>
            <a:pPr marL="171436" lvl="1" indent="-171436" defTabSz="685743" fontAlgn="t">
              <a:lnSpc>
                <a:spcPts val="1500"/>
              </a:lnSpc>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Trả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thuê</a:t>
            </a:r>
            <a:r>
              <a:rPr lang="en-US" sz="1200">
                <a:latin typeface="Arial" panose="020B0604020202020204" pitchFamily="34" charset="0"/>
                <a:cs typeface="Arial" panose="020B0604020202020204" pitchFamily="34" charset="0"/>
              </a:rPr>
              <a:t> bao </a:t>
            </a:r>
            <a:r>
              <a:rPr lang="en-US" sz="1200" err="1">
                <a:latin typeface="Arial" panose="020B0604020202020204" pitchFamily="34" charset="0"/>
                <a:cs typeface="Arial" panose="020B0604020202020204" pitchFamily="34" charset="0"/>
              </a:rPr>
              <a:t>tháng</a:t>
            </a:r>
            <a:r>
              <a:rPr lang="en-US" sz="1200">
                <a:latin typeface="Arial" panose="020B0604020202020204" pitchFamily="34" charset="0"/>
                <a:cs typeface="Arial" panose="020B0604020202020204" pitchFamily="34" charset="0"/>
              </a:rPr>
              <a:t> (210 USD/ </a:t>
            </a:r>
            <a:r>
              <a:rPr lang="en-US" sz="1200" err="1">
                <a:latin typeface="Arial" panose="020B0604020202020204" pitchFamily="34" charset="0"/>
                <a:cs typeface="Arial" panose="020B0604020202020204" pitchFamily="34" charset="0"/>
              </a:rPr>
              <a:t>tháng</a:t>
            </a:r>
            <a:r>
              <a:rPr lang="en-US" sz="1200">
                <a:latin typeface="Arial" panose="020B0604020202020204" pitchFamily="34" charset="0"/>
                <a:cs typeface="Arial" panose="020B0604020202020204" pitchFamily="34" charset="0"/>
              </a:rPr>
              <a:t>), 1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(1690 USD/ </a:t>
            </a:r>
            <a:r>
              <a:rPr lang="en-US" sz="1200" err="1">
                <a:latin typeface="Arial" panose="020B0604020202020204" pitchFamily="34" charset="0"/>
                <a:cs typeface="Arial" panose="020B0604020202020204" pitchFamily="34" charset="0"/>
              </a:rPr>
              <a:t>người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dùng</a:t>
            </a:r>
            <a:r>
              <a:rPr lang="en-US" sz="1200">
                <a:latin typeface="Arial" panose="020B0604020202020204" pitchFamily="34" charset="0"/>
                <a:cs typeface="Arial" panose="020B0604020202020204" pitchFamily="34" charset="0"/>
              </a:rPr>
              <a:t>), 3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(4565 USD/ </a:t>
            </a:r>
            <a:r>
              <a:rPr lang="en-US" sz="1200" err="1">
                <a:latin typeface="Arial" panose="020B0604020202020204" pitchFamily="34" charset="0"/>
                <a:cs typeface="Arial" panose="020B0604020202020204" pitchFamily="34" charset="0"/>
              </a:rPr>
              <a:t>người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dùng</a:t>
            </a:r>
            <a:r>
              <a:rPr lang="en-US" sz="1200">
                <a:latin typeface="Arial" panose="020B0604020202020204" pitchFamily="34" charset="0"/>
                <a:cs typeface="Arial" panose="020B0604020202020204" pitchFamily="34" charset="0"/>
              </a:rPr>
              <a:t>). </a:t>
            </a:r>
          </a:p>
          <a:p>
            <a:pPr marL="171436" lvl="1" indent="-171436" defTabSz="685743" fontAlgn="t">
              <a:lnSpc>
                <a:spcPts val="1500"/>
              </a:lnSpc>
              <a:spcBef>
                <a:spcPts val="300"/>
              </a:spcBef>
              <a:spcAft>
                <a:spcPts val="300"/>
              </a:spcAft>
              <a:buFont typeface="Wingdings" panose="05000000000000000000" pitchFamily="2" charset="2"/>
              <a:buChar char="ü"/>
            </a:pP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miễn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1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start-up (</a:t>
            </a:r>
            <a:r>
              <a:rPr lang="en-US" sz="1200" err="1">
                <a:latin typeface="Arial" panose="020B0604020202020204" pitchFamily="34" charset="0"/>
                <a:cs typeface="Arial" panose="020B0604020202020204" pitchFamily="34" charset="0"/>
              </a:rPr>
              <a:t>Chưa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Việt</a:t>
            </a:r>
            <a:r>
              <a:rPr lang="en-US" sz="1200">
                <a:latin typeface="Arial" panose="020B0604020202020204" pitchFamily="34" charset="0"/>
                <a:cs typeface="Arial" panose="020B0604020202020204" pitchFamily="34" charset="0"/>
              </a:rPr>
              <a:t> Nam).</a:t>
            </a:r>
          </a:p>
        </p:txBody>
      </p:sp>
      <p:sp>
        <p:nvSpPr>
          <p:cNvPr id="19" name="Content Placeholder 2">
            <a:extLst>
              <a:ext uri="{FF2B5EF4-FFF2-40B4-BE49-F238E27FC236}">
                <a16:creationId xmlns:a16="http://schemas.microsoft.com/office/drawing/2014/main" xmlns="" id="{0BF8BC55-20A9-400C-AE5D-5CB684FEEDF5}"/>
              </a:ext>
            </a:extLst>
          </p:cNvPr>
          <p:cNvSpPr txBox="1">
            <a:spLocks/>
          </p:cNvSpPr>
          <p:nvPr/>
        </p:nvSpPr>
        <p:spPr>
          <a:xfrm>
            <a:off x="1546863" y="841248"/>
            <a:ext cx="4832028" cy="388861"/>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fontAlgn="t">
              <a:lnSpc>
                <a:spcPct val="110000"/>
              </a:lnSpc>
              <a:spcBef>
                <a:spcPts val="300"/>
              </a:spcBef>
              <a:spcAft>
                <a:spcPts val="300"/>
              </a:spcAft>
              <a:buNone/>
            </a:pP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Các</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giải</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pháp</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chính</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đ</a:t>
            </a:r>
            <a:r>
              <a:rPr lang="vi-VN" sz="1200">
                <a:solidFill>
                  <a:srgbClr val="000000"/>
                </a:solidFill>
                <a:latin typeface="Arial" panose="020B0604020202020204" pitchFamily="34" charset="0"/>
                <a:cs typeface="Arial" panose="020B0604020202020204" pitchFamily="34" charset="0"/>
                <a:sym typeface="Wingdings" panose="05000000000000000000" pitchFamily="2" charset="2"/>
              </a:rPr>
              <a:t>ư</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ợc</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đề</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xuất</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a:t>
            </a:r>
            <a:endParaRPr lang="en-US" sz="1200">
              <a:solidFill>
                <a:srgbClr val="000000"/>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xmlns="" id="{2B62D2BE-DC3A-48BF-8150-E0B6367E6C90}"/>
              </a:ext>
            </a:extLst>
          </p:cNvPr>
          <p:cNvGrpSpPr/>
          <p:nvPr/>
        </p:nvGrpSpPr>
        <p:grpSpPr>
          <a:xfrm>
            <a:off x="0" y="0"/>
            <a:ext cx="6858000" cy="570668"/>
            <a:chOff x="0" y="0"/>
            <a:chExt cx="6858000" cy="570668"/>
          </a:xfrm>
        </p:grpSpPr>
        <p:sp>
          <p:nvSpPr>
            <p:cNvPr id="22" name="object 8">
              <a:extLst>
                <a:ext uri="{FF2B5EF4-FFF2-40B4-BE49-F238E27FC236}">
                  <a16:creationId xmlns:a16="http://schemas.microsoft.com/office/drawing/2014/main" xmlns="" id="{B0B4A451-A3B9-4F00-8485-C1D29EE56687}"/>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2">
              <a:extLst>
                <a:ext uri="{FF2B5EF4-FFF2-40B4-BE49-F238E27FC236}">
                  <a16:creationId xmlns:a16="http://schemas.microsoft.com/office/drawing/2014/main" xmlns="" id="{7796EA22-E6CE-4EA6-95CF-5258855E07DD}"/>
                </a:ext>
              </a:extLst>
            </p:cNvPr>
            <p:cNvSpPr txBox="1"/>
            <p:nvPr/>
          </p:nvSpPr>
          <p:spPr>
            <a:xfrm>
              <a:off x="203868" y="217988"/>
              <a:ext cx="6533815" cy="259045"/>
            </a:xfrm>
            <a:prstGeom prst="rect">
              <a:avLst/>
            </a:prstGeom>
          </p:spPr>
          <p:txBody>
            <a:bodyPr vert="horz" wrap="square" lIns="0" tIns="12700" rIns="0" bIns="0" rtlCol="0">
              <a:spAutoFit/>
            </a:bodyPr>
            <a:lstStyle/>
            <a:p>
              <a:pPr marL="12700" lvl="0">
                <a:spcBef>
                  <a:spcPts val="100"/>
                </a:spcBef>
                <a:defRPr/>
              </a:pPr>
              <a:r>
                <a:rPr lang="en-US" sz="1600" b="1" err="1">
                  <a:solidFill>
                    <a:srgbClr val="947C00"/>
                  </a:solidFill>
                  <a:latin typeface="Arial" panose="020B0604020202020204" pitchFamily="34" charset="0"/>
                  <a:cs typeface="Arial" panose="020B0604020202020204" pitchFamily="34" charset="0"/>
                </a:rPr>
                <a:t>Phần</a:t>
              </a:r>
              <a:r>
                <a:rPr lang="en-US" sz="1600" b="1">
                  <a:solidFill>
                    <a:srgbClr val="947C00"/>
                  </a:solidFill>
                  <a:latin typeface="Arial" panose="020B0604020202020204" pitchFamily="34" charset="0"/>
                  <a:cs typeface="Arial" panose="020B0604020202020204" pitchFamily="34" charset="0"/>
                </a:rPr>
                <a:t> V. </a:t>
              </a:r>
              <a:r>
                <a:rPr lang="en-US" sz="1600" b="1" err="1">
                  <a:solidFill>
                    <a:srgbClr val="947C00"/>
                  </a:solidFill>
                  <a:latin typeface="Arial" panose="020B0604020202020204" pitchFamily="34" charset="0"/>
                  <a:cs typeface="Arial" panose="020B0604020202020204" pitchFamily="34" charset="0"/>
                </a:rPr>
                <a:t>Chỉ</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dẫn</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các</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giải</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pháp</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công</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nghệ</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theo</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lộ</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trình</a:t>
              </a:r>
              <a:r>
                <a:rPr lang="en-US" sz="1600" b="1">
                  <a:solidFill>
                    <a:srgbClr val="947C00"/>
                  </a:solidFill>
                  <a:latin typeface="Arial" panose="020B0604020202020204" pitchFamily="34" charset="0"/>
                  <a:cs typeface="Arial" panose="020B0604020202020204" pitchFamily="34" charset="0"/>
                </a:rPr>
                <a:t> CĐS</a:t>
              </a:r>
            </a:p>
          </p:txBody>
        </p:sp>
        <p:sp>
          <p:nvSpPr>
            <p:cNvPr id="25" name="object 5">
              <a:extLst>
                <a:ext uri="{FF2B5EF4-FFF2-40B4-BE49-F238E27FC236}">
                  <a16:creationId xmlns:a16="http://schemas.microsoft.com/office/drawing/2014/main" xmlns="" id="{7715FE78-16BE-4BD6-ACAD-AF126C6D4AEB}"/>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feld 7">
            <a:extLst>
              <a:ext uri="{FF2B5EF4-FFF2-40B4-BE49-F238E27FC236}">
                <a16:creationId xmlns:a16="http://schemas.microsoft.com/office/drawing/2014/main" xmlns="" id="{4616F7D9-C1E0-4EED-8C3B-B5EBC78A9E1B}"/>
              </a:ext>
            </a:extLst>
          </p:cNvPr>
          <p:cNvSpPr txBox="1"/>
          <p:nvPr/>
        </p:nvSpPr>
        <p:spPr bwMode="gray">
          <a:xfrm>
            <a:off x="471487" y="3854269"/>
            <a:ext cx="5915025" cy="4756164"/>
          </a:xfrm>
          <a:prstGeom prst="rect">
            <a:avLst/>
          </a:prstGeom>
          <a:noFill/>
          <a:ln w="19050">
            <a:solidFill>
              <a:srgbClr val="947C00"/>
            </a:solidFill>
            <a:prstDash val="dash"/>
          </a:ln>
          <a:effectLst/>
        </p:spPr>
        <p:txBody>
          <a:bodyPr wrap="square" lIns="180000" tIns="72000" rIns="4846320" bIns="0" rtlCol="0" anchor="ctr">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err="1">
                <a:ln>
                  <a:noFill/>
                </a:ln>
                <a:effectLst/>
                <a:uLnTx/>
                <a:uFillTx/>
                <a:latin typeface="Arial"/>
              </a:rPr>
              <a:t>Giai</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đoạn</a:t>
            </a:r>
            <a:r>
              <a:rPr kumimoji="0" lang="en-US" sz="1200" b="1" i="0" u="none" strike="noStrike" kern="0" cap="none" spc="0" normalizeH="0" baseline="0" noProof="0">
                <a:ln>
                  <a:noFill/>
                </a:ln>
                <a:effectLst/>
                <a:uLnTx/>
                <a:uFillTx/>
                <a:latin typeface="Arial"/>
              </a:rPr>
              <a:t> 3 – Gia </a:t>
            </a:r>
            <a:r>
              <a:rPr kumimoji="0" lang="en-US" sz="1200" b="1" i="0" u="none" strike="noStrike" kern="0" cap="none" spc="0" normalizeH="0" baseline="0" noProof="0" err="1">
                <a:ln>
                  <a:noFill/>
                </a:ln>
                <a:effectLst/>
                <a:uLnTx/>
                <a:uFillTx/>
                <a:latin typeface="Arial"/>
              </a:rPr>
              <a:t>tăng</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tính</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cạnh</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tranh</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của</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sản</a:t>
            </a:r>
            <a:r>
              <a:rPr kumimoji="0" lang="en-US" sz="1200" b="1" i="0" u="none" strike="noStrike" kern="0" cap="none" spc="0" normalizeH="0" baseline="0" noProof="0">
                <a:ln>
                  <a:noFill/>
                </a:ln>
                <a:effectLst/>
                <a:uLnTx/>
                <a:uFillTx/>
                <a:latin typeface="Arial"/>
              </a:rPr>
              <a:t> </a:t>
            </a:r>
            <a:r>
              <a:rPr kumimoji="0" lang="en-US" sz="1200" b="1" i="0" u="none" strike="noStrike" kern="0" cap="none" spc="0" normalizeH="0" baseline="0" noProof="0" err="1">
                <a:ln>
                  <a:noFill/>
                </a:ln>
                <a:effectLst/>
                <a:uLnTx/>
                <a:uFillTx/>
                <a:latin typeface="Arial"/>
              </a:rPr>
              <a:t>phẩm</a:t>
            </a:r>
            <a:endParaRPr kumimoji="0" lang="en-US" sz="1200" b="0" i="0" u="none" strike="noStrike" kern="0" cap="none" spc="0" normalizeH="0" baseline="0" noProof="0">
              <a:ln>
                <a:noFill/>
              </a:ln>
              <a:effectLst/>
              <a:uLnTx/>
              <a:uFillTx/>
              <a:latin typeface="Arial"/>
            </a:endParaRPr>
          </a:p>
        </p:txBody>
      </p:sp>
      <p:sp>
        <p:nvSpPr>
          <p:cNvPr id="17" name="Content Placeholder 2">
            <a:extLst>
              <a:ext uri="{FF2B5EF4-FFF2-40B4-BE49-F238E27FC236}">
                <a16:creationId xmlns:a16="http://schemas.microsoft.com/office/drawing/2014/main" xmlns="" id="{D4522F1A-5D68-4F59-BE4E-559A51B5B9CB}"/>
              </a:ext>
            </a:extLst>
          </p:cNvPr>
          <p:cNvSpPr txBox="1">
            <a:spLocks/>
          </p:cNvSpPr>
          <p:nvPr/>
        </p:nvSpPr>
        <p:spPr>
          <a:xfrm>
            <a:off x="1546865" y="3854269"/>
            <a:ext cx="4832028" cy="4664081"/>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t">
              <a:lnSpc>
                <a:spcPct val="130000"/>
              </a:lnSpc>
              <a:spcBef>
                <a:spcPts val="300"/>
              </a:spcBef>
              <a:spcAft>
                <a:spcPts val="300"/>
              </a:spcAft>
              <a:buNone/>
            </a:pPr>
            <a:r>
              <a:rPr lang="en-US" sz="1200">
                <a:solidFill>
                  <a:srgbClr val="000000"/>
                </a:solidFill>
                <a:latin typeface="Arial" panose="020B0604020202020204" pitchFamily="34" charset="0"/>
                <a:cs typeface="Arial" panose="020B0604020202020204" pitchFamily="34" charset="0"/>
              </a:rPr>
              <a:t>M</a:t>
            </a:r>
            <a:r>
              <a:rPr lang="vi-VN" sz="1200">
                <a:solidFill>
                  <a:srgbClr val="000000"/>
                </a:solidFill>
                <a:latin typeface="Arial" panose="020B0604020202020204" pitchFamily="34" charset="0"/>
                <a:cs typeface="Arial" panose="020B0604020202020204" pitchFamily="34" charset="0"/>
              </a:rPr>
              <a:t>ở rộng tích hợp theo chiều dọc của các hệ thống sản xuất và kết nối.</a:t>
            </a:r>
            <a:endParaRPr lang="en-US" sz="1200">
              <a:latin typeface="Arial" panose="020B0604020202020204" pitchFamily="34" charset="0"/>
              <a:cs typeface="Arial" panose="020B0604020202020204" pitchFamily="34" charset="0"/>
            </a:endParaRPr>
          </a:p>
          <a:p>
            <a:pPr marL="0" indent="0" algn="just" fontAlgn="t">
              <a:lnSpc>
                <a:spcPct val="130000"/>
              </a:lnSpc>
              <a:spcBef>
                <a:spcPts val="300"/>
              </a:spcBef>
              <a:spcAft>
                <a:spcPts val="300"/>
              </a:spcAft>
              <a:buNone/>
            </a:pPr>
            <a:r>
              <a:rPr lang="vi-VN" sz="1200">
                <a:solidFill>
                  <a:srgbClr val="000000"/>
                </a:solidFill>
                <a:latin typeface="Arial" panose="020B0604020202020204" pitchFamily="34" charset="0"/>
                <a:cs typeface="Arial" panose="020B0604020202020204" pitchFamily="34" charset="0"/>
              </a:rPr>
              <a:t>Từng bước triển khai mở rộng các hệ thống thiết kế và mô phỏng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đồng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bô</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và</a:t>
            </a:r>
            <a:r>
              <a:rPr lang="en-US" sz="1200">
                <a:solidFill>
                  <a:srgbClr val="000000"/>
                </a:solidFill>
                <a:latin typeface="Arial" panose="020B0604020202020204" pitchFamily="34" charset="0"/>
                <a:cs typeface="Arial" panose="020B0604020202020204" pitchFamily="34" charset="0"/>
              </a:rPr>
              <a:t> có </a:t>
            </a:r>
            <a:r>
              <a:rPr lang="en-US" sz="1200" err="1">
                <a:solidFill>
                  <a:srgbClr val="000000"/>
                </a:solidFill>
                <a:latin typeface="Arial" panose="020B0604020202020204" pitchFamily="34" charset="0"/>
                <a:cs typeface="Arial" panose="020B0604020202020204" pitchFamily="34" charset="0"/>
              </a:rPr>
              <a:t>thê</a:t>
            </a:r>
            <a:r>
              <a:rPr lang="en-US" sz="1200">
                <a:solidFill>
                  <a:srgbClr val="000000"/>
                </a:solidFill>
                <a:latin typeface="Arial" panose="020B0604020202020204" pitchFamily="34" charset="0"/>
                <a:cs typeface="Arial" panose="020B0604020202020204" pitchFamily="34" charset="0"/>
              </a:rPr>
              <a:t>̉ chia sẻ </a:t>
            </a:r>
            <a:r>
              <a:rPr lang="en-US" sz="1200" err="1">
                <a:solidFill>
                  <a:srgbClr val="000000"/>
                </a:solidFill>
                <a:latin typeface="Arial" panose="020B0604020202020204" pitchFamily="34" charset="0"/>
                <a:cs typeface="Arial" panose="020B0604020202020204" pitchFamily="34" charset="0"/>
              </a:rPr>
              <a:t>dữ</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liệu</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sản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phẩm</a:t>
            </a:r>
            <a:r>
              <a:rPr lang="en-US" sz="1200">
                <a:solidFill>
                  <a:srgbClr val="000000"/>
                </a:solidFill>
                <a:latin typeface="Arial" panose="020B0604020202020204" pitchFamily="34" charset="0"/>
                <a:cs typeface="Arial" panose="020B0604020202020204" pitchFamily="34" charset="0"/>
              </a:rPr>
              <a:t> (PDM), </a:t>
            </a:r>
            <a:r>
              <a:rPr lang="en-US" sz="1200" err="1">
                <a:solidFill>
                  <a:srgbClr val="000000"/>
                </a:solidFill>
                <a:latin typeface="Arial" panose="020B0604020202020204" pitchFamily="34" charset="0"/>
                <a:cs typeface="Arial" panose="020B0604020202020204" pitchFamily="34" charset="0"/>
              </a:rPr>
              <a:t>tiến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tới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sẵn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sàng</a:t>
            </a:r>
            <a:r>
              <a:rPr lang="en-US" sz="1200">
                <a:solidFill>
                  <a:srgbClr val="000000"/>
                </a:solidFill>
                <a:latin typeface="Arial" panose="020B0604020202020204" pitchFamily="34" charset="0"/>
                <a:cs typeface="Arial" panose="020B0604020202020204" pitchFamily="34" charset="0"/>
              </a:rPr>
              <a:t> chia sẻ </a:t>
            </a:r>
            <a:r>
              <a:rPr lang="en-US" sz="1200" err="1">
                <a:solidFill>
                  <a:srgbClr val="000000"/>
                </a:solidFill>
                <a:latin typeface="Arial" panose="020B0604020202020204" pitchFamily="34" charset="0"/>
                <a:cs typeface="Arial" panose="020B0604020202020204" pitchFamily="34" charset="0"/>
              </a:rPr>
              <a:t>dữ</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liệu</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thông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suốt</a:t>
            </a:r>
            <a:r>
              <a:rPr lang="vi-VN"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theo</a:t>
            </a:r>
            <a:r>
              <a:rPr lang="vi-VN" sz="1200">
                <a:solidFill>
                  <a:srgbClr val="000000"/>
                </a:solidFill>
                <a:latin typeface="Arial" panose="020B0604020202020204" pitchFamily="34" charset="0"/>
                <a:cs typeface="Arial" panose="020B0604020202020204" pitchFamily="34" charset="0"/>
              </a:rPr>
              <a:t> chu trình vòng đời sản phẩm (tích hợp đầu cuối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theo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quan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điểm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vòng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đời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sản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phẩm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khi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doanh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nghiệp</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tiến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sâu</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vào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chuỗi</a:t>
            </a:r>
            <a:r>
              <a:rPr lang="en-US" sz="1200">
                <a:solidFill>
                  <a:srgbClr val="000000"/>
                </a:solidFill>
                <a:latin typeface="Arial" panose="020B0604020202020204" pitchFamily="34" charset="0"/>
                <a:cs typeface="Arial" panose="020B0604020202020204" pitchFamily="34" charset="0"/>
              </a:rPr>
              <a:t>.</a:t>
            </a:r>
          </a:p>
          <a:p>
            <a:pPr marL="0" indent="0" algn="just" fontAlgn="t">
              <a:lnSpc>
                <a:spcPct val="130000"/>
              </a:lnSpc>
              <a:spcBef>
                <a:spcPts val="300"/>
              </a:spcBef>
              <a:spcAft>
                <a:spcPts val="300"/>
              </a:spcAft>
              <a:buNone/>
            </a:pPr>
            <a:r>
              <a:rPr lang="en-US" sz="1200" err="1">
                <a:solidFill>
                  <a:srgbClr val="000000"/>
                </a:solidFill>
                <a:latin typeface="Arial" panose="020B0604020202020204" pitchFamily="34" charset="0"/>
                <a:cs typeface="Arial" panose="020B0604020202020204" pitchFamily="34" charset="0"/>
              </a:rPr>
              <a:t>Phát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triển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sản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phẩm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ngay</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trên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mô</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hình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số</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Tích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hợp</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mô</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phỏng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trường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vật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lý</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Kiểm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ngiệm</a:t>
            </a:r>
            <a:r>
              <a:rPr lang="en-US" sz="1200">
                <a:solidFill>
                  <a:srgbClr val="000000"/>
                </a:solidFill>
                <a:latin typeface="Arial" panose="020B0604020202020204" pitchFamily="34" charset="0"/>
                <a:cs typeface="Arial" panose="020B0604020202020204" pitchFamily="34" charset="0"/>
              </a:rPr>
              <a:t> / </a:t>
            </a:r>
            <a:r>
              <a:rPr lang="en-US" sz="1200" err="1">
                <a:solidFill>
                  <a:srgbClr val="000000"/>
                </a:solidFill>
                <a:latin typeface="Arial" panose="020B0604020202020204" pitchFamily="34" charset="0"/>
                <a:cs typeface="Arial" panose="020B0604020202020204" pitchFamily="34" charset="0"/>
              </a:rPr>
              <a:t>thử</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nghiệm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ảo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Đánh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giá</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hiệu</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quả</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sản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xuất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trước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khi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thực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sự</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chê</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tạo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thử</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nghiệm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thị</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trường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và</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thậm</a:t>
            </a:r>
            <a:r>
              <a:rPr lang="en-US" sz="1200">
                <a:solidFill>
                  <a:srgbClr val="000000"/>
                </a:solidFill>
                <a:latin typeface="Arial" panose="020B0604020202020204" pitchFamily="34" charset="0"/>
                <a:cs typeface="Arial" panose="020B0604020202020204" pitchFamily="34" charset="0"/>
              </a:rPr>
              <a:t> chí </a:t>
            </a:r>
            <a:r>
              <a:rPr lang="en-US" sz="1200" err="1">
                <a:solidFill>
                  <a:srgbClr val="000000"/>
                </a:solidFill>
                <a:latin typeface="Arial" panose="020B0604020202020204" pitchFamily="34" charset="0"/>
                <a:cs typeface="Arial" panose="020B0604020202020204" pitchFamily="34" charset="0"/>
              </a:rPr>
              <a:t>bán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sản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phẩm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ngay</a:t>
            </a:r>
            <a:r>
              <a:rPr lang="en-US" sz="1200">
                <a:solidFill>
                  <a:srgbClr val="000000"/>
                </a:solidFill>
                <a:latin typeface="Arial" panose="020B0604020202020204" pitchFamily="34" charset="0"/>
                <a:cs typeface="Arial" panose="020B0604020202020204" pitchFamily="34" charset="0"/>
              </a:rPr>
              <a:t> cả </a:t>
            </a:r>
            <a:r>
              <a:rPr lang="en-US" sz="1200" err="1">
                <a:solidFill>
                  <a:srgbClr val="000000"/>
                </a:solidFill>
                <a:latin typeface="Arial" panose="020B0604020202020204" pitchFamily="34" charset="0"/>
                <a:cs typeface="Arial" panose="020B0604020202020204" pitchFamily="34" charset="0"/>
              </a:rPr>
              <a:t>trước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khi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thực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sư</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sản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xuất</a:t>
            </a:r>
            <a:r>
              <a:rPr lang="en-US" sz="1200">
                <a:solidFill>
                  <a:srgbClr val="000000"/>
                </a:solidFill>
                <a:latin typeface="Arial" panose="020B0604020202020204" pitchFamily="34" charset="0"/>
                <a:cs typeface="Arial" panose="020B0604020202020204" pitchFamily="34" charset="0"/>
              </a:rPr>
              <a:t>.</a:t>
            </a:r>
          </a:p>
          <a:p>
            <a:pPr marL="0" indent="0" algn="just" fontAlgn="t">
              <a:lnSpc>
                <a:spcPct val="130000"/>
              </a:lnSpc>
              <a:spcBef>
                <a:spcPts val="300"/>
              </a:spcBef>
              <a:spcAft>
                <a:spcPts val="300"/>
              </a:spcAft>
              <a:buNone/>
            </a:pPr>
            <a:r>
              <a:rPr lang="en-US" sz="1200" err="1">
                <a:solidFill>
                  <a:srgbClr val="000000"/>
                </a:solidFill>
                <a:latin typeface="Arial" panose="020B0604020202020204" pitchFamily="34" charset="0"/>
                <a:cs typeface="Arial" panose="020B0604020202020204" pitchFamily="34" charset="0"/>
              </a:rPr>
              <a:t>Đem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lại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trải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nghiệm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khách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hàng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rất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mới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rất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tiên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tiến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không</a:t>
            </a:r>
            <a:r>
              <a:rPr lang="en-US" sz="1200">
                <a:solidFill>
                  <a:srgbClr val="000000"/>
                </a:solidFill>
                <a:latin typeface="Arial" panose="020B0604020202020204" pitchFamily="34" charset="0"/>
                <a:cs typeface="Arial" panose="020B0604020202020204" pitchFamily="34" charset="0"/>
              </a:rPr>
              <a:t> chỉ </a:t>
            </a:r>
            <a:r>
              <a:rPr lang="en-US" sz="1200" err="1">
                <a:solidFill>
                  <a:srgbClr val="000000"/>
                </a:solidFill>
                <a:latin typeface="Arial" panose="020B0604020202020204" pitchFamily="34" charset="0"/>
                <a:cs typeface="Arial" panose="020B0604020202020204" pitchFamily="34" charset="0"/>
              </a:rPr>
              <a:t>bán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hàng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thuận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tiện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hơn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như</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với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thương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mại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điện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tử</a:t>
            </a:r>
            <a:r>
              <a:rPr lang="en-US" sz="1200">
                <a:solidFill>
                  <a:srgbClr val="000000"/>
                </a:solidFill>
                <a:latin typeface="Arial" panose="020B0604020202020204" pitchFamily="34" charset="0"/>
                <a:cs typeface="Arial" panose="020B0604020202020204" pitchFamily="34" charset="0"/>
              </a:rPr>
              <a:t>, mà </a:t>
            </a:r>
            <a:r>
              <a:rPr lang="en-US" sz="1200" err="1">
                <a:solidFill>
                  <a:srgbClr val="000000"/>
                </a:solidFill>
                <a:latin typeface="Arial" panose="020B0604020202020204" pitchFamily="34" charset="0"/>
                <a:cs typeface="Arial" panose="020B0604020202020204" pitchFamily="34" charset="0"/>
              </a:rPr>
              <a:t>cuốn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hút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khánh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hàng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vào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ngay</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từ</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khi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lên</a:t>
            </a:r>
            <a:r>
              <a:rPr lang="en-US" sz="1200">
                <a:solidFill>
                  <a:srgbClr val="000000"/>
                </a:solidFill>
                <a:latin typeface="Arial" panose="020B0604020202020204" pitchFamily="34" charset="0"/>
                <a:cs typeface="Arial" panose="020B0604020202020204" pitchFamily="34" charset="0"/>
              </a:rPr>
              <a:t> ý </a:t>
            </a:r>
            <a:r>
              <a:rPr lang="en-US" sz="1200" err="1">
                <a:solidFill>
                  <a:srgbClr val="000000"/>
                </a:solidFill>
                <a:latin typeface="Arial" panose="020B0604020202020204" pitchFamily="34" charset="0"/>
                <a:cs typeface="Arial" panose="020B0604020202020204" pitchFamily="34" charset="0"/>
              </a:rPr>
              <a:t>tưởng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và</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thiết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kê</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thử</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nghiệm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đến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sử</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dụng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và</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phản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hồi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tích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cực</a:t>
            </a:r>
            <a:r>
              <a:rPr lang="en-US" sz="1200">
                <a:solidFill>
                  <a:srgbClr val="000000"/>
                </a:solidFill>
                <a:latin typeface="Arial" panose="020B0604020202020204" pitchFamily="34" charset="0"/>
                <a:cs typeface="Arial" panose="020B0604020202020204" pitchFamily="34" charset="0"/>
              </a:rPr>
              <a:t>. Cho </a:t>
            </a:r>
            <a:r>
              <a:rPr lang="en-US" sz="1200" err="1">
                <a:solidFill>
                  <a:srgbClr val="000000"/>
                </a:solidFill>
                <a:latin typeface="Arial" panose="020B0604020202020204" pitchFamily="34" charset="0"/>
                <a:cs typeface="Arial" panose="020B0604020202020204" pitchFamily="34" charset="0"/>
              </a:rPr>
              <a:t>phép</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thỏa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mãn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nhu</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cầu</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ngày</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càng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cao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hơn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của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khách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hàng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đồng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thời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giảm</a:t>
            </a:r>
            <a:r>
              <a:rPr lang="en-US" sz="1200">
                <a:solidFill>
                  <a:srgbClr val="000000"/>
                </a:solidFill>
                <a:latin typeface="Arial" panose="020B0604020202020204" pitchFamily="34" charset="0"/>
                <a:cs typeface="Arial" panose="020B0604020202020204" pitchFamily="34" charset="0"/>
              </a:rPr>
              <a:t> chi phí </a:t>
            </a:r>
            <a:r>
              <a:rPr lang="en-US" sz="1200" err="1">
                <a:solidFill>
                  <a:srgbClr val="000000"/>
                </a:solidFill>
                <a:latin typeface="Arial" panose="020B0604020202020204" pitchFamily="34" charset="0"/>
                <a:cs typeface="Arial" panose="020B0604020202020204" pitchFamily="34" charset="0"/>
              </a:rPr>
              <a:t>và</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rủi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ro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cho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doanh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nghiệp</a:t>
            </a:r>
            <a:r>
              <a:rPr lang="en-US" sz="1200">
                <a:solidFill>
                  <a:srgbClr val="000000"/>
                </a:solidFill>
                <a:latin typeface="Arial" panose="020B0604020202020204" pitchFamily="34" charset="0"/>
                <a:cs typeface="Arial" panose="020B0604020202020204" pitchFamily="34" charset="0"/>
              </a:rPr>
              <a:t>. Có </a:t>
            </a:r>
            <a:r>
              <a:rPr lang="en-US" sz="1200" err="1">
                <a:solidFill>
                  <a:srgbClr val="000000"/>
                </a:solidFill>
                <a:latin typeface="Arial" panose="020B0604020202020204" pitchFamily="34" charset="0"/>
                <a:cs typeface="Arial" panose="020B0604020202020204" pitchFamily="34" charset="0"/>
              </a:rPr>
              <a:t>giá</a:t>
            </a:r>
            <a:r>
              <a:rPr lang="en-US" sz="1200">
                <a:solidFill>
                  <a:srgbClr val="000000"/>
                </a:solidFill>
                <a:latin typeface="Arial" panose="020B0604020202020204" pitchFamily="34" charset="0"/>
                <a:cs typeface="Arial" panose="020B0604020202020204" pitchFamily="34" charset="0"/>
              </a:rPr>
              <a:t> trị </a:t>
            </a:r>
            <a:r>
              <a:rPr lang="en-US" sz="1200" err="1">
                <a:solidFill>
                  <a:srgbClr val="000000"/>
                </a:solidFill>
                <a:latin typeface="Arial" panose="020B0604020202020204" pitchFamily="34" charset="0"/>
                <a:cs typeface="Arial" panose="020B0604020202020204" pitchFamily="34" charset="0"/>
              </a:rPr>
              <a:t>hơn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khi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không</a:t>
            </a:r>
            <a:r>
              <a:rPr lang="en-US" sz="1200">
                <a:solidFill>
                  <a:srgbClr val="000000"/>
                </a:solidFill>
                <a:latin typeface="Arial" panose="020B0604020202020204" pitchFamily="34" charset="0"/>
                <a:cs typeface="Arial" panose="020B0604020202020204" pitchFamily="34" charset="0"/>
              </a:rPr>
              <a:t> có </a:t>
            </a:r>
            <a:r>
              <a:rPr lang="en-US" sz="1200" err="1">
                <a:solidFill>
                  <a:srgbClr val="000000"/>
                </a:solidFill>
                <a:latin typeface="Arial" panose="020B0604020202020204" pitchFamily="34" charset="0"/>
                <a:cs typeface="Arial" panose="020B0604020202020204" pitchFamily="34" charset="0"/>
              </a:rPr>
              <a:t>hàng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tồn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kho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đặc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biệt</a:t>
            </a:r>
            <a:r>
              <a:rPr lang="en-US" sz="1200">
                <a:solidFill>
                  <a:srgbClr val="000000"/>
                </a:solidFill>
                <a:latin typeface="Arial" panose="020B0604020202020204" pitchFamily="34" charset="0"/>
                <a:cs typeface="Arial" panose="020B0604020202020204" pitchFamily="34" charset="0"/>
              </a:rPr>
              <a:t> ý </a:t>
            </a:r>
            <a:r>
              <a:rPr lang="en-US" sz="1200" err="1">
                <a:solidFill>
                  <a:srgbClr val="000000"/>
                </a:solidFill>
                <a:latin typeface="Arial" panose="020B0604020202020204" pitchFamily="34" charset="0"/>
                <a:cs typeface="Arial" panose="020B0604020202020204" pitchFamily="34" charset="0"/>
              </a:rPr>
              <a:t>nghĩa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trong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bối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cảnh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biến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động</a:t>
            </a:r>
            <a:r>
              <a:rPr lang="en-US" sz="1200">
                <a:solidFill>
                  <a:srgbClr val="000000"/>
                </a:solidFill>
                <a:latin typeface="Arial" panose="020B0604020202020204" pitchFamily="34" charset="0"/>
                <a:cs typeface="Arial" panose="020B0604020202020204" pitchFamily="34" charset="0"/>
              </a:rPr>
              <a:t>.</a:t>
            </a:r>
          </a:p>
        </p:txBody>
      </p:sp>
      <p:sp>
        <p:nvSpPr>
          <p:cNvPr id="5" name="Footer Placeholder 4">
            <a:extLst>
              <a:ext uri="{FF2B5EF4-FFF2-40B4-BE49-F238E27FC236}">
                <a16:creationId xmlns:a16="http://schemas.microsoft.com/office/drawing/2014/main" xmlns="" id="{87E4AB10-FD28-43E3-93D7-896A6CB52F85}"/>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28344703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58</a:t>
            </a:fld>
            <a:endParaRPr lang="en-US"/>
          </a:p>
        </p:txBody>
      </p:sp>
      <p:sp>
        <p:nvSpPr>
          <p:cNvPr id="14" name="Textfeld 7">
            <a:extLst>
              <a:ext uri="{FF2B5EF4-FFF2-40B4-BE49-F238E27FC236}">
                <a16:creationId xmlns:a16="http://schemas.microsoft.com/office/drawing/2014/main" xmlns="" id="{EC49357A-280A-4057-91CA-F6E5731F48CE}"/>
              </a:ext>
            </a:extLst>
          </p:cNvPr>
          <p:cNvSpPr txBox="1"/>
          <p:nvPr/>
        </p:nvSpPr>
        <p:spPr bwMode="gray">
          <a:xfrm>
            <a:off x="471485" y="841248"/>
            <a:ext cx="5915025" cy="8223504"/>
          </a:xfrm>
          <a:prstGeom prst="rect">
            <a:avLst/>
          </a:prstGeom>
          <a:noFill/>
          <a:ln w="19050">
            <a:solidFill>
              <a:srgbClr val="947C00"/>
            </a:solidFill>
            <a:prstDash val="dash"/>
          </a:ln>
          <a:effectLst/>
        </p:spPr>
        <p:txBody>
          <a:bodyPr wrap="square" lIns="180000" tIns="72000" rIns="4846320" bIns="0" rtlCol="0" anchor="ctr">
            <a:noAutofit/>
          </a:bodyPr>
          <a:lstStyle/>
          <a:p>
            <a:pPr lvl="0">
              <a:spcAft>
                <a:spcPts val="600"/>
              </a:spcAft>
              <a:defRPr/>
            </a:pPr>
            <a:r>
              <a:rPr lang="en-US" sz="1200" b="1" kern="0" err="1">
                <a:latin typeface="Arial"/>
              </a:rPr>
              <a:t>Giai</a:t>
            </a:r>
            <a:r>
              <a:rPr lang="en-US" sz="1200" b="1" kern="0">
                <a:latin typeface="Arial"/>
              </a:rPr>
              <a:t> </a:t>
            </a:r>
            <a:r>
              <a:rPr lang="en-US" sz="1200" b="1" kern="0" err="1">
                <a:latin typeface="Arial"/>
              </a:rPr>
              <a:t>đoạn</a:t>
            </a:r>
            <a:r>
              <a:rPr lang="en-US" sz="1200" b="1" kern="0">
                <a:latin typeface="Arial"/>
              </a:rPr>
              <a:t> 3 – Gia </a:t>
            </a:r>
            <a:r>
              <a:rPr lang="en-US" sz="1200" b="1" kern="0" err="1">
                <a:latin typeface="Arial"/>
              </a:rPr>
              <a:t>tăng</a:t>
            </a:r>
            <a:r>
              <a:rPr lang="en-US" sz="1200" b="1" kern="0">
                <a:latin typeface="Arial"/>
              </a:rPr>
              <a:t> </a:t>
            </a:r>
            <a:r>
              <a:rPr lang="en-US" sz="1200" b="1" kern="0" err="1">
                <a:latin typeface="Arial"/>
              </a:rPr>
              <a:t>tính</a:t>
            </a:r>
            <a:r>
              <a:rPr lang="en-US" sz="1200" b="1" kern="0">
                <a:latin typeface="Arial"/>
              </a:rPr>
              <a:t> </a:t>
            </a:r>
            <a:r>
              <a:rPr lang="en-US" sz="1200" b="1" kern="0" err="1">
                <a:latin typeface="Arial"/>
              </a:rPr>
              <a:t>cạnh</a:t>
            </a:r>
            <a:r>
              <a:rPr lang="en-US" sz="1200" b="1" kern="0">
                <a:latin typeface="Arial"/>
              </a:rPr>
              <a:t> </a:t>
            </a:r>
            <a:r>
              <a:rPr lang="en-US" sz="1200" b="1" kern="0" err="1">
                <a:latin typeface="Arial"/>
              </a:rPr>
              <a:t>tranh</a:t>
            </a:r>
            <a:r>
              <a:rPr lang="en-US" sz="1200" b="1" kern="0">
                <a:latin typeface="Arial"/>
              </a:rPr>
              <a:t> </a:t>
            </a:r>
            <a:r>
              <a:rPr lang="en-US" sz="1200" b="1" kern="0" err="1">
                <a:latin typeface="Arial"/>
              </a:rPr>
              <a:t>của</a:t>
            </a:r>
            <a:r>
              <a:rPr lang="en-US" sz="1200" b="1" kern="0">
                <a:latin typeface="Arial"/>
              </a:rPr>
              <a:t> </a:t>
            </a:r>
            <a:r>
              <a:rPr lang="en-US" sz="1200" b="1" kern="0" err="1">
                <a:latin typeface="Arial"/>
              </a:rPr>
              <a:t>sản</a:t>
            </a:r>
            <a:r>
              <a:rPr lang="en-US" sz="1200" b="1" kern="0">
                <a:latin typeface="Arial"/>
              </a:rPr>
              <a:t> </a:t>
            </a:r>
            <a:r>
              <a:rPr lang="en-US" sz="1200" b="1" kern="0" err="1">
                <a:latin typeface="Arial"/>
              </a:rPr>
              <a:t>phẩm</a:t>
            </a:r>
            <a:r>
              <a:rPr lang="en-US" sz="1200" b="1" kern="0">
                <a:latin typeface="Arial"/>
              </a:rPr>
              <a:t> (</a:t>
            </a:r>
            <a:r>
              <a:rPr lang="en-US" sz="1200" b="1" kern="0" err="1">
                <a:latin typeface="Arial"/>
              </a:rPr>
              <a:t>tiếp</a:t>
            </a:r>
            <a:r>
              <a:rPr lang="en-US" sz="1200" b="1" kern="0">
                <a:latin typeface="Arial"/>
              </a:rPr>
              <a:t>)</a:t>
            </a:r>
            <a:endParaRPr lang="en-US" sz="1200" kern="0">
              <a:latin typeface="Arial"/>
            </a:endParaRPr>
          </a:p>
        </p:txBody>
      </p:sp>
      <p:sp>
        <p:nvSpPr>
          <p:cNvPr id="15" name="Rechteck 66">
            <a:extLst>
              <a:ext uri="{FF2B5EF4-FFF2-40B4-BE49-F238E27FC236}">
                <a16:creationId xmlns:a16="http://schemas.microsoft.com/office/drawing/2014/main" xmlns="" id="{F2299C4C-24C1-4422-BD1B-39A44B9C3503}"/>
              </a:ext>
            </a:extLst>
          </p:cNvPr>
          <p:cNvSpPr/>
          <p:nvPr/>
        </p:nvSpPr>
        <p:spPr bwMode="gray">
          <a:xfrm>
            <a:off x="1639125" y="1181667"/>
            <a:ext cx="4667528" cy="6241817"/>
          </a:xfrm>
          <a:prstGeom prst="rect">
            <a:avLst/>
          </a:prstGeom>
          <a:solidFill>
            <a:srgbClr val="F5F0E4"/>
          </a:solidFill>
          <a:effectLst/>
        </p:spPr>
        <p:txBody>
          <a:bodyPr wrap="square" lIns="108000" tIns="72000" rIns="108000" bIns="72000" anchor="t">
            <a:noAutofit/>
          </a:bodyPr>
          <a:lstStyle/>
          <a:p>
            <a:pPr algn="just" fontAlgn="t">
              <a:spcBef>
                <a:spcPts val="300"/>
              </a:spcBef>
              <a:spcAft>
                <a:spcPts val="300"/>
              </a:spcAft>
            </a:pPr>
            <a:r>
              <a:rPr lang="en-US" sz="1200" b="1" err="1">
                <a:latin typeface="Arial" panose="020B0604020202020204" pitchFamily="34" charset="0"/>
                <a:cs typeface="Arial" panose="020B0604020202020204" pitchFamily="34" charset="0"/>
              </a:rPr>
              <a:t>Phần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mềm</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hỗ</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trợ</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thiết</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kế</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mô</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phỏng</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chuyên</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sâu</a:t>
            </a:r>
            <a:r>
              <a:rPr lang="en-US" sz="1200" b="1">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(CAD/ CAE, MCAD+ECAD, </a:t>
            </a:r>
            <a:r>
              <a:rPr lang="en-US" sz="1200" err="1">
                <a:solidFill>
                  <a:srgbClr val="000000"/>
                </a:solidFill>
                <a:latin typeface="Arial" panose="020B0604020202020204" pitchFamily="34" charset="0"/>
                <a:cs typeface="Arial" panose="020B0604020202020204" pitchFamily="34" charset="0"/>
              </a:rPr>
              <a:t>các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bộ</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giải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lĩnh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vực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trường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vật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lý</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trung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bình</a:t>
            </a:r>
            <a:r>
              <a:rPr lang="en-US" sz="1200">
                <a:solidFill>
                  <a:srgbClr val="000000"/>
                </a:solidFill>
                <a:latin typeface="Arial" panose="020B0604020202020204" pitchFamily="34" charset="0"/>
                <a:cs typeface="Arial" panose="020B0604020202020204" pitchFamily="34" charset="0"/>
              </a:rPr>
              <a:t> 500-4.000 USD/ </a:t>
            </a:r>
            <a:r>
              <a:rPr lang="en-US" sz="1200" err="1">
                <a:solidFill>
                  <a:srgbClr val="000000"/>
                </a:solidFill>
                <a:latin typeface="Arial" panose="020B0604020202020204" pitchFamily="34" charset="0"/>
                <a:cs typeface="Arial" panose="020B0604020202020204" pitchFamily="34" charset="0"/>
              </a:rPr>
              <a:t>năm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người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dùng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Hoặc</a:t>
            </a:r>
            <a:r>
              <a:rPr lang="en-US" sz="1200">
                <a:solidFill>
                  <a:srgbClr val="000000"/>
                </a:solidFill>
                <a:latin typeface="Arial" panose="020B0604020202020204" pitchFamily="34" charset="0"/>
                <a:cs typeface="Arial" panose="020B0604020202020204" pitchFamily="34" charset="0"/>
              </a:rPr>
              <a:t> </a:t>
            </a:r>
          </a:p>
          <a:p>
            <a:pPr algn="just" fontAlgn="t">
              <a:spcBef>
                <a:spcPts val="300"/>
              </a:spcBef>
              <a:spcAft>
                <a:spcPts val="300"/>
              </a:spcAft>
            </a:pPr>
            <a:r>
              <a:rPr lang="en-US" sz="1200" b="1" err="1">
                <a:solidFill>
                  <a:srgbClr val="000000"/>
                </a:solidFill>
                <a:latin typeface="Arial" panose="020B0604020202020204" pitchFamily="34" charset="0"/>
                <a:cs typeface="Arial" panose="020B0604020202020204" pitchFamily="34" charset="0"/>
              </a:rPr>
              <a:t>Yêu</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cầu</a:t>
            </a:r>
            <a:r>
              <a:rPr lang="en-US" sz="1200" b="1">
                <a:solidFill>
                  <a:srgbClr val="000000"/>
                </a:solidFill>
                <a:latin typeface="Arial" panose="020B0604020202020204" pitchFamily="34" charset="0"/>
                <a:cs typeface="Arial" panose="020B0604020202020204" pitchFamily="34" charset="0"/>
              </a:rPr>
              <a:t> p</a:t>
            </a:r>
            <a:r>
              <a:rPr lang="vi-VN" sz="1200" b="1" err="1">
                <a:solidFill>
                  <a:srgbClr val="000000"/>
                </a:solidFill>
                <a:latin typeface="Arial" panose="020B0604020202020204" pitchFamily="34" charset="0"/>
                <a:cs typeface="Arial" panose="020B0604020202020204" pitchFamily="34" charset="0"/>
              </a:rPr>
              <a:t>hần</a:t>
            </a:r>
            <a:r>
              <a:rPr lang="vi-VN" sz="1200" b="1">
                <a:solidFill>
                  <a:srgbClr val="000000"/>
                </a:solidFill>
                <a:latin typeface="Arial" panose="020B0604020202020204" pitchFamily="34" charset="0"/>
                <a:cs typeface="Arial" panose="020B0604020202020204" pitchFamily="34" charset="0"/>
              </a:rPr>
              <a:t> </a:t>
            </a:r>
            <a:r>
              <a:rPr lang="vi-VN" sz="1200" b="1" err="1">
                <a:solidFill>
                  <a:srgbClr val="000000"/>
                </a:solidFill>
                <a:latin typeface="Arial" panose="020B0604020202020204" pitchFamily="34" charset="0"/>
                <a:cs typeface="Arial" panose="020B0604020202020204" pitchFamily="34" charset="0"/>
              </a:rPr>
              <a:t>cứng</a:t>
            </a:r>
            <a:r>
              <a:rPr lang="en-US" sz="1200" b="1">
                <a:solidFill>
                  <a:srgbClr val="000000"/>
                </a:solidFill>
                <a:latin typeface="Arial" panose="020B0604020202020204" pitchFamily="34" charset="0"/>
                <a:cs typeface="Arial" panose="020B0604020202020204" pitchFamily="34" charset="0"/>
              </a:rPr>
              <a:t>:</a:t>
            </a:r>
            <a:endParaRPr lang="vi-VN" sz="1200" b="1">
              <a:solidFill>
                <a:srgbClr val="000000"/>
              </a:solidFill>
              <a:latin typeface="Arial" panose="020B0604020202020204" pitchFamily="34" charset="0"/>
              <a:cs typeface="Arial" panose="020B0604020202020204" pitchFamily="34" charset="0"/>
            </a:endParaRPr>
          </a:p>
          <a:p>
            <a:pPr algn="just" fontAlgn="t">
              <a:spcBef>
                <a:spcPts val="300"/>
              </a:spcBef>
              <a:spcAft>
                <a:spcPts val="300"/>
              </a:spcAft>
            </a:pPr>
            <a:r>
              <a:rPr lang="vi-VN" sz="1200" err="1">
                <a:solidFill>
                  <a:srgbClr val="000000"/>
                </a:solidFill>
                <a:latin typeface="Arial" panose="020B0604020202020204" pitchFamily="34" charset="0"/>
                <a:cs typeface="Arial" panose="020B0604020202020204" pitchFamily="34" charset="0"/>
              </a:rPr>
              <a:t>Các</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máy</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trạm</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cố</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định</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hoặc</a:t>
            </a:r>
            <a:r>
              <a:rPr lang="vi-VN" sz="1200">
                <a:solidFill>
                  <a:srgbClr val="000000"/>
                </a:solidFill>
                <a:latin typeface="Arial" panose="020B0604020202020204" pitchFamily="34" charset="0"/>
                <a:cs typeface="Arial" panose="020B0604020202020204" pitchFamily="34" charset="0"/>
              </a:rPr>
              <a:t> di </a:t>
            </a:r>
            <a:r>
              <a:rPr lang="vi-VN" sz="1200" err="1">
                <a:solidFill>
                  <a:srgbClr val="000000"/>
                </a:solidFill>
                <a:latin typeface="Arial" panose="020B0604020202020204" pitchFamily="34" charset="0"/>
                <a:cs typeface="Arial" panose="020B0604020202020204" pitchFamily="34" charset="0"/>
              </a:rPr>
              <a:t>động</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có</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độ</a:t>
            </a:r>
            <a:r>
              <a:rPr lang="vi-VN" sz="1200">
                <a:solidFill>
                  <a:srgbClr val="000000"/>
                </a:solidFill>
                <a:latin typeface="Arial" panose="020B0604020202020204" pitchFamily="34" charset="0"/>
                <a:cs typeface="Arial" panose="020B0604020202020204" pitchFamily="34" charset="0"/>
              </a:rPr>
              <a:t> tin </a:t>
            </a:r>
            <a:r>
              <a:rPr lang="vi-VN" sz="1200" err="1">
                <a:solidFill>
                  <a:srgbClr val="000000"/>
                </a:solidFill>
                <a:latin typeface="Arial" panose="020B0604020202020204" pitchFamily="34" charset="0"/>
                <a:cs typeface="Arial" panose="020B0604020202020204" pitchFamily="34" charset="0"/>
              </a:rPr>
              <a:t>cậy</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và</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độ</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ổn</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định</a:t>
            </a:r>
            <a:r>
              <a:rPr lang="vi-VN" sz="1200">
                <a:solidFill>
                  <a:srgbClr val="000000"/>
                </a:solidFill>
                <a:latin typeface="Arial" panose="020B0604020202020204" pitchFamily="34" charset="0"/>
                <a:cs typeface="Arial" panose="020B0604020202020204" pitchFamily="34" charset="0"/>
              </a:rPr>
              <a:t> cao: </a:t>
            </a:r>
            <a:r>
              <a:rPr lang="vi-VN" sz="1200" err="1">
                <a:solidFill>
                  <a:srgbClr val="000000"/>
                </a:solidFill>
                <a:latin typeface="Arial" panose="020B0604020202020204" pitchFamily="34" charset="0"/>
                <a:cs typeface="Arial" panose="020B0604020202020204" pitchFamily="34" charset="0"/>
              </a:rPr>
              <a:t>thường</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sử</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dụng</a:t>
            </a:r>
            <a:r>
              <a:rPr lang="vi-VN" sz="1200">
                <a:solidFill>
                  <a:srgbClr val="000000"/>
                </a:solidFill>
                <a:latin typeface="Arial" panose="020B0604020202020204" pitchFamily="34" charset="0"/>
                <a:cs typeface="Arial" panose="020B0604020202020204" pitchFamily="34" charset="0"/>
              </a:rPr>
              <a:t> CPU cho </a:t>
            </a:r>
            <a:r>
              <a:rPr lang="vi-VN" sz="1200" err="1">
                <a:solidFill>
                  <a:srgbClr val="000000"/>
                </a:solidFill>
                <a:latin typeface="Arial" panose="020B0604020202020204" pitchFamily="34" charset="0"/>
                <a:cs typeface="Arial" panose="020B0604020202020204" pitchFamily="34" charset="0"/>
              </a:rPr>
              <a:t>server</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bộ</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nhớ</a:t>
            </a:r>
            <a:r>
              <a:rPr lang="vi-VN" sz="1200">
                <a:solidFill>
                  <a:srgbClr val="000000"/>
                </a:solidFill>
                <a:latin typeface="Arial" panose="020B0604020202020204" pitchFamily="34" charset="0"/>
                <a:cs typeface="Arial" panose="020B0604020202020204" pitchFamily="34" charset="0"/>
              </a:rPr>
              <a:t> RAM ECC </a:t>
            </a:r>
            <a:r>
              <a:rPr lang="vi-VN" sz="1200" err="1">
                <a:solidFill>
                  <a:srgbClr val="000000"/>
                </a:solidFill>
                <a:latin typeface="Arial" panose="020B0604020202020204" pitchFamily="34" charset="0"/>
                <a:cs typeface="Arial" panose="020B0604020202020204" pitchFamily="34" charset="0"/>
              </a:rPr>
              <a:t>lớn</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card</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đồ</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hoạ</a:t>
            </a:r>
            <a:r>
              <a:rPr lang="vi-VN" sz="1200">
                <a:solidFill>
                  <a:srgbClr val="000000"/>
                </a:solidFill>
                <a:latin typeface="Arial" panose="020B0604020202020204" pitchFamily="34" charset="0"/>
                <a:cs typeface="Arial" panose="020B0604020202020204" pitchFamily="34" charset="0"/>
              </a:rPr>
              <a:t>  chuyên </a:t>
            </a:r>
            <a:r>
              <a:rPr lang="vi-VN" sz="1200" err="1">
                <a:solidFill>
                  <a:srgbClr val="000000"/>
                </a:solidFill>
                <a:latin typeface="Arial" panose="020B0604020202020204" pitchFamily="34" charset="0"/>
                <a:cs typeface="Arial" panose="020B0604020202020204" pitchFamily="34" charset="0"/>
              </a:rPr>
              <a:t>dụng</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Nvdia</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Quadro</a:t>
            </a:r>
            <a:r>
              <a:rPr lang="vi-VN" sz="1200">
                <a:solidFill>
                  <a:srgbClr val="000000"/>
                </a:solidFill>
                <a:latin typeface="Arial" panose="020B0604020202020204" pitchFamily="34" charset="0"/>
                <a:cs typeface="Arial" panose="020B0604020202020204" pitchFamily="34" charset="0"/>
              </a:rPr>
              <a:t>, AMD </a:t>
            </a:r>
            <a:r>
              <a:rPr lang="vi-VN" sz="1200" err="1">
                <a:solidFill>
                  <a:srgbClr val="000000"/>
                </a:solidFill>
                <a:latin typeface="Arial" panose="020B0604020202020204" pitchFamily="34" charset="0"/>
                <a:cs typeface="Arial" panose="020B0604020202020204" pitchFamily="34" charset="0"/>
              </a:rPr>
              <a:t>FirePro</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có</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xác</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nhận</a:t>
            </a:r>
            <a:r>
              <a:rPr lang="vi-VN" sz="1200">
                <a:solidFill>
                  <a:srgbClr val="000000"/>
                </a:solidFill>
                <a:latin typeface="Arial" panose="020B0604020202020204" pitchFamily="34" charset="0"/>
                <a:cs typeface="Arial" panose="020B0604020202020204" pitchFamily="34" charset="0"/>
              </a:rPr>
              <a:t> ISV </a:t>
            </a:r>
            <a:r>
              <a:rPr lang="vi-VN" sz="1200" err="1">
                <a:solidFill>
                  <a:srgbClr val="000000"/>
                </a:solidFill>
                <a:latin typeface="Arial" panose="020B0604020202020204" pitchFamily="34" charset="0"/>
                <a:cs typeface="Arial" panose="020B0604020202020204" pitchFamily="34" charset="0"/>
              </a:rPr>
              <a:t>từ</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các</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nhà</a:t>
            </a:r>
            <a:r>
              <a:rPr lang="vi-VN" sz="1200">
                <a:solidFill>
                  <a:srgbClr val="000000"/>
                </a:solidFill>
                <a:latin typeface="Arial" panose="020B0604020202020204" pitchFamily="34" charset="0"/>
                <a:cs typeface="Arial" panose="020B0604020202020204" pitchFamily="34" charset="0"/>
              </a:rPr>
              <a:t> cung </a:t>
            </a:r>
            <a:r>
              <a:rPr lang="vi-VN" sz="1200" err="1">
                <a:solidFill>
                  <a:srgbClr val="000000"/>
                </a:solidFill>
                <a:latin typeface="Arial" panose="020B0604020202020204" pitchFamily="34" charset="0"/>
                <a:cs typeface="Arial" panose="020B0604020202020204" pitchFamily="34" charset="0"/>
              </a:rPr>
              <a:t>cấp</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phần</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mềm</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có</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độ</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chính</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xác</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tính</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toán</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số</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học</a:t>
            </a:r>
            <a:r>
              <a:rPr lang="vi-VN" sz="1200">
                <a:solidFill>
                  <a:srgbClr val="000000"/>
                </a:solidFill>
                <a:latin typeface="Arial" panose="020B0604020202020204" pitchFamily="34" charset="0"/>
                <a:cs typeface="Arial" panose="020B0604020202020204" pitchFamily="34" charset="0"/>
              </a:rPr>
              <a:t> cao.</a:t>
            </a:r>
          </a:p>
          <a:p>
            <a:pPr algn="just" fontAlgn="t">
              <a:spcBef>
                <a:spcPts val="300"/>
              </a:spcBef>
              <a:spcAft>
                <a:spcPts val="300"/>
              </a:spcAft>
            </a:pPr>
            <a:r>
              <a:rPr lang="en-US" sz="1200" b="1" err="1">
                <a:solidFill>
                  <a:srgbClr val="000000"/>
                </a:solidFill>
                <a:latin typeface="Arial" panose="020B0604020202020204" pitchFamily="34" charset="0"/>
                <a:cs typeface="Arial" panose="020B0604020202020204" pitchFamily="34" charset="0"/>
              </a:rPr>
              <a:t>Một</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số</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loại</a:t>
            </a:r>
            <a:r>
              <a:rPr lang="en-US" sz="1200" b="1">
                <a:solidFill>
                  <a:srgbClr val="000000"/>
                </a:solidFill>
                <a:latin typeface="Arial" panose="020B0604020202020204" pitchFamily="34" charset="0"/>
                <a:cs typeface="Arial" panose="020B0604020202020204" pitchFamily="34" charset="0"/>
              </a:rPr>
              <a:t> p</a:t>
            </a:r>
            <a:r>
              <a:rPr lang="vi-VN" sz="1200" b="1" err="1">
                <a:solidFill>
                  <a:srgbClr val="000000"/>
                </a:solidFill>
                <a:latin typeface="Arial" panose="020B0604020202020204" pitchFamily="34" charset="0"/>
                <a:cs typeface="Arial" panose="020B0604020202020204" pitchFamily="34" charset="0"/>
              </a:rPr>
              <a:t>hần</a:t>
            </a:r>
            <a:r>
              <a:rPr lang="vi-VN" sz="1200" b="1">
                <a:solidFill>
                  <a:srgbClr val="000000"/>
                </a:solidFill>
                <a:latin typeface="Arial" panose="020B0604020202020204" pitchFamily="34" charset="0"/>
                <a:cs typeface="Arial" panose="020B0604020202020204" pitchFamily="34" charset="0"/>
              </a:rPr>
              <a:t> </a:t>
            </a:r>
            <a:r>
              <a:rPr lang="vi-VN" sz="1200" b="1" err="1">
                <a:solidFill>
                  <a:srgbClr val="000000"/>
                </a:solidFill>
                <a:latin typeface="Arial" panose="020B0604020202020204" pitchFamily="34" charset="0"/>
                <a:cs typeface="Arial" panose="020B0604020202020204" pitchFamily="34" charset="0"/>
              </a:rPr>
              <a:t>mềm</a:t>
            </a:r>
            <a:r>
              <a:rPr lang="en-US" sz="1200" b="1">
                <a:solidFill>
                  <a:srgbClr val="000000"/>
                </a:solidFill>
                <a:latin typeface="Arial" panose="020B0604020202020204" pitchFamily="34" charset="0"/>
                <a:cs typeface="Arial" panose="020B0604020202020204" pitchFamily="34" charset="0"/>
              </a:rPr>
              <a:t>:</a:t>
            </a:r>
            <a:endParaRPr lang="vi-VN" sz="1200" b="1">
              <a:solidFill>
                <a:srgbClr val="000000"/>
              </a:solidFill>
              <a:latin typeface="Arial" panose="020B0604020202020204" pitchFamily="34" charset="0"/>
              <a:cs typeface="Arial" panose="020B0604020202020204" pitchFamily="34" charset="0"/>
            </a:endParaRPr>
          </a:p>
          <a:p>
            <a:pPr marL="171450" indent="-171450" algn="just" fontAlgn="t">
              <a:spcBef>
                <a:spcPts val="300"/>
              </a:spcBef>
              <a:spcAft>
                <a:spcPts val="300"/>
              </a:spcAft>
              <a:buFont typeface="Wingdings" panose="05000000000000000000" pitchFamily="2" charset="2"/>
              <a:buChar char="ü"/>
            </a:pPr>
            <a:r>
              <a:rPr lang="vi-VN" sz="1200">
                <a:latin typeface="Arial" panose="020B0604020202020204" pitchFamily="34" charset="0"/>
                <a:cs typeface="Arial" panose="020B0604020202020204" pitchFamily="34" charset="0"/>
              </a:rPr>
              <a:t>Riêng</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lẻ</a:t>
            </a:r>
            <a:r>
              <a:rPr lang="vi-VN" sz="1200">
                <a:solidFill>
                  <a:srgbClr val="000000"/>
                </a:solidFill>
                <a:latin typeface="Arial" panose="020B0604020202020204" pitchFamily="34" charset="0"/>
                <a:cs typeface="Arial" panose="020B0604020202020204" pitchFamily="34" charset="0"/>
              </a:rPr>
              <a:t>:</a:t>
            </a:r>
            <a:r>
              <a:rPr lang="en-US" sz="1200">
                <a:solidFill>
                  <a:srgbClr val="000000"/>
                </a:solidFill>
                <a:latin typeface="Arial" panose="020B0604020202020204" pitchFamily="34" charset="0"/>
                <a:cs typeface="Arial" panose="020B0604020202020204" pitchFamily="34" charset="0"/>
              </a:rPr>
              <a:t> </a:t>
            </a:r>
            <a:r>
              <a:rPr lang="vi-VN" sz="1200">
                <a:solidFill>
                  <a:srgbClr val="000000"/>
                </a:solidFill>
                <a:latin typeface="Arial" panose="020B0604020202020204" pitchFamily="34" charset="0"/>
                <a:cs typeface="Arial" panose="020B0604020202020204" pitchFamily="34" charset="0"/>
              </a:rPr>
              <a:t>CAD</a:t>
            </a:r>
            <a:r>
              <a:rPr lang="en-US" sz="1200">
                <a:solidFill>
                  <a:srgbClr val="000000"/>
                </a:solidFill>
                <a:latin typeface="Arial" panose="020B0604020202020204" pitchFamily="34" charset="0"/>
                <a:cs typeface="Arial" panose="020B0604020202020204" pitchFamily="34" charset="0"/>
              </a:rPr>
              <a:t>, </a:t>
            </a:r>
            <a:r>
              <a:rPr lang="vi-VN" sz="1200">
                <a:solidFill>
                  <a:srgbClr val="000000"/>
                </a:solidFill>
                <a:latin typeface="Arial" panose="020B0604020202020204" pitchFamily="34" charset="0"/>
                <a:cs typeface="Arial" panose="020B0604020202020204" pitchFamily="34" charset="0"/>
              </a:rPr>
              <a:t>CAE</a:t>
            </a:r>
            <a:r>
              <a:rPr lang="en-US" sz="1200">
                <a:solidFill>
                  <a:srgbClr val="000000"/>
                </a:solidFill>
                <a:latin typeface="Arial" panose="020B0604020202020204" pitchFamily="34" charset="0"/>
                <a:cs typeface="Arial" panose="020B0604020202020204" pitchFamily="34" charset="0"/>
              </a:rPr>
              <a:t>, </a:t>
            </a:r>
            <a:r>
              <a:rPr lang="vi-VN" sz="1200">
                <a:solidFill>
                  <a:srgbClr val="000000"/>
                </a:solidFill>
                <a:latin typeface="Arial" panose="020B0604020202020204" pitchFamily="34" charset="0"/>
                <a:cs typeface="Arial" panose="020B0604020202020204" pitchFamily="34" charset="0"/>
              </a:rPr>
              <a:t>CAM</a:t>
            </a:r>
            <a:r>
              <a:rPr lang="en-US" sz="1200">
                <a:solidFill>
                  <a:srgbClr val="000000"/>
                </a:solidFill>
                <a:latin typeface="Arial" panose="020B0604020202020204" pitchFamily="34" charset="0"/>
                <a:cs typeface="Arial" panose="020B0604020202020204" pitchFamily="34" charset="0"/>
              </a:rPr>
              <a:t>, </a:t>
            </a:r>
            <a:r>
              <a:rPr lang="vi-VN" sz="1200">
                <a:solidFill>
                  <a:srgbClr val="000000"/>
                </a:solidFill>
                <a:latin typeface="Arial" panose="020B0604020202020204" pitchFamily="34" charset="0"/>
                <a:cs typeface="Arial" panose="020B0604020202020204" pitchFamily="34" charset="0"/>
              </a:rPr>
              <a:t>FEM</a:t>
            </a:r>
            <a:r>
              <a:rPr lang="en-US" sz="1200">
                <a:solidFill>
                  <a:srgbClr val="000000"/>
                </a:solidFill>
                <a:latin typeface="Arial" panose="020B0604020202020204" pitchFamily="34" charset="0"/>
                <a:cs typeface="Arial" panose="020B0604020202020204" pitchFamily="34" charset="0"/>
              </a:rPr>
              <a:t>.</a:t>
            </a:r>
          </a:p>
          <a:p>
            <a:pPr marL="628650" lvl="1" indent="-171450" algn="just">
              <a:spcBef>
                <a:spcPts val="300"/>
              </a:spcBef>
              <a:spcAft>
                <a:spcPts val="300"/>
              </a:spcAft>
              <a:buFont typeface="Arial" panose="020B0604020202020204" pitchFamily="34" charset="0"/>
              <a:buChar char="•"/>
              <a:defRPr/>
            </a:pPr>
            <a:r>
              <a:rPr lang="en-US" sz="1200">
                <a:solidFill>
                  <a:srgbClr val="000000"/>
                </a:solidFill>
                <a:latin typeface="Arial" panose="020B0604020202020204" pitchFamily="34" charset="0"/>
                <a:cs typeface="Arial" panose="020B0604020202020204" pitchFamily="34" charset="0"/>
              </a:rPr>
              <a:t>CAD: </a:t>
            </a:r>
            <a:r>
              <a:rPr lang="en-US" sz="1200" err="1">
                <a:solidFill>
                  <a:srgbClr val="000000"/>
                </a:solidFill>
                <a:latin typeface="Arial" panose="020B0604020202020204" pitchFamily="34" charset="0"/>
                <a:cs typeface="Arial" panose="020B0604020202020204" pitchFamily="34" charset="0"/>
              </a:rPr>
              <a:t>Thiết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kế</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hình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dáng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mẫu</a:t>
            </a:r>
            <a:r>
              <a:rPr lang="en-US" sz="1200">
                <a:solidFill>
                  <a:srgbClr val="000000"/>
                </a:solidFill>
                <a:latin typeface="Arial" panose="020B0604020202020204" pitchFamily="34" charset="0"/>
                <a:cs typeface="Arial" panose="020B0604020202020204" pitchFamily="34" charset="0"/>
              </a:rPr>
              <a:t>, ý </a:t>
            </a:r>
            <a:r>
              <a:rPr lang="en-US" sz="1200" err="1">
                <a:solidFill>
                  <a:srgbClr val="000000"/>
                </a:solidFill>
                <a:latin typeface="Arial" panose="020B0604020202020204" pitchFamily="34" charset="0"/>
                <a:cs typeface="Arial" panose="020B0604020202020204" pitchFamily="34" charset="0"/>
              </a:rPr>
              <a:t>tưởng</a:t>
            </a:r>
            <a:r>
              <a:rPr lang="en-US" sz="1200">
                <a:solidFill>
                  <a:srgbClr val="000000"/>
                </a:solidFill>
                <a:latin typeface="Arial" panose="020B0604020202020204" pitchFamily="34" charset="0"/>
                <a:cs typeface="Arial" panose="020B0604020202020204" pitchFamily="34" charset="0"/>
              </a:rPr>
              <a:t>): 2D,3D; </a:t>
            </a:r>
            <a:r>
              <a:rPr lang="en-US" sz="1200" err="1">
                <a:solidFill>
                  <a:srgbClr val="000000"/>
                </a:solidFill>
                <a:latin typeface="Arial" panose="020B0604020202020204" pitchFamily="34" charset="0"/>
                <a:cs typeface="Arial" panose="020B0604020202020204" pitchFamily="34" charset="0"/>
              </a:rPr>
              <a:t>Thiết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kế</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chế</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tạo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gia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công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trên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máy</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vạn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năng</a:t>
            </a:r>
            <a:r>
              <a:rPr lang="en-US" sz="1200">
                <a:solidFill>
                  <a:srgbClr val="000000"/>
                </a:solidFill>
                <a:latin typeface="Arial" panose="020B0604020202020204" pitchFamily="34" charset="0"/>
                <a:cs typeface="Arial" panose="020B0604020202020204" pitchFamily="34" charset="0"/>
              </a:rPr>
              <a:t> 2D, </a:t>
            </a:r>
            <a:r>
              <a:rPr lang="en-US" sz="1200" err="1">
                <a:solidFill>
                  <a:srgbClr val="000000"/>
                </a:solidFill>
                <a:latin typeface="Arial" panose="020B0604020202020204" pitchFamily="34" charset="0"/>
                <a:cs typeface="Arial" panose="020B0604020202020204" pitchFamily="34" charset="0"/>
              </a:rPr>
              <a:t>hoặc</a:t>
            </a:r>
            <a:r>
              <a:rPr lang="en-US" sz="1200">
                <a:solidFill>
                  <a:srgbClr val="000000"/>
                </a:solidFill>
                <a:latin typeface="Arial" panose="020B0604020202020204" pitchFamily="34" charset="0"/>
                <a:cs typeface="Arial" panose="020B0604020202020204" pitchFamily="34" charset="0"/>
              </a:rPr>
              <a:t> 2D/3D </a:t>
            </a:r>
            <a:r>
              <a:rPr lang="en-US" sz="1200" err="1">
                <a:solidFill>
                  <a:srgbClr val="000000"/>
                </a:solidFill>
                <a:latin typeface="Arial" panose="020B0604020202020204" pitchFamily="34" charset="0"/>
                <a:cs typeface="Arial" panose="020B0604020202020204" pitchFamily="34" charset="0"/>
              </a:rPr>
              <a:t>trên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máy</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điều</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khiển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số</a:t>
            </a:r>
            <a:r>
              <a:rPr lang="en-US" sz="1200">
                <a:solidFill>
                  <a:srgbClr val="000000"/>
                </a:solidFill>
                <a:latin typeface="Arial" panose="020B0604020202020204" pitchFamily="34" charset="0"/>
                <a:cs typeface="Arial" panose="020B0604020202020204" pitchFamily="34" charset="0"/>
              </a:rPr>
              <a:t>). </a:t>
            </a:r>
          </a:p>
          <a:p>
            <a:pPr marL="628650" lvl="1" indent="-171450" algn="just">
              <a:spcBef>
                <a:spcPts val="300"/>
              </a:spcBef>
              <a:spcAft>
                <a:spcPts val="300"/>
              </a:spcAft>
              <a:buFont typeface="Arial" panose="020B0604020202020204" pitchFamily="34" charset="0"/>
              <a:buChar char="•"/>
              <a:defRPr/>
            </a:pPr>
            <a:r>
              <a:rPr lang="en-US" sz="1200">
                <a:solidFill>
                  <a:srgbClr val="000000"/>
                </a:solidFill>
                <a:latin typeface="Arial" panose="020B0604020202020204" pitchFamily="34" charset="0"/>
                <a:cs typeface="Arial" panose="020B0604020202020204" pitchFamily="34" charset="0"/>
              </a:rPr>
              <a:t>CAE: </a:t>
            </a:r>
            <a:r>
              <a:rPr lang="en-US" sz="1200" err="1">
                <a:solidFill>
                  <a:srgbClr val="000000"/>
                </a:solidFill>
                <a:latin typeface="Arial" panose="020B0604020202020204" pitchFamily="34" charset="0"/>
                <a:cs typeface="Arial" panose="020B0604020202020204" pitchFamily="34" charset="0"/>
              </a:rPr>
              <a:t>Thiết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kế</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kỹ</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thuật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có</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tính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toán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mô</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phỏng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thử</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nghiệm</a:t>
            </a:r>
            <a:r>
              <a:rPr lang="en-US" sz="1200">
                <a:solidFill>
                  <a:srgbClr val="000000"/>
                </a:solidFill>
                <a:latin typeface="Arial" panose="020B0604020202020204" pitchFamily="34" charset="0"/>
                <a:cs typeface="Arial" panose="020B0604020202020204" pitchFamily="34" charset="0"/>
              </a:rPr>
              <a:t>).</a:t>
            </a:r>
          </a:p>
          <a:p>
            <a:pPr marL="628650" lvl="1" indent="-171450" algn="just">
              <a:spcBef>
                <a:spcPts val="300"/>
              </a:spcBef>
              <a:spcAft>
                <a:spcPts val="300"/>
              </a:spcAft>
              <a:buFont typeface="Arial" panose="020B0604020202020204" pitchFamily="34" charset="0"/>
              <a:buChar char="•"/>
              <a:defRPr/>
            </a:pPr>
            <a:r>
              <a:rPr lang="en-US" sz="1200">
                <a:solidFill>
                  <a:srgbClr val="000000"/>
                </a:solidFill>
                <a:latin typeface="Arial" panose="020B0604020202020204" pitchFamily="34" charset="0"/>
                <a:cs typeface="Arial" panose="020B0604020202020204" pitchFamily="34" charset="0"/>
              </a:rPr>
              <a:t>CAM: </a:t>
            </a:r>
            <a:r>
              <a:rPr lang="en-US" sz="1200" err="1">
                <a:solidFill>
                  <a:srgbClr val="000000"/>
                </a:solidFill>
                <a:latin typeface="Arial" panose="020B0604020202020204" pitchFamily="34" charset="0"/>
                <a:cs typeface="Arial" panose="020B0604020202020204" pitchFamily="34" charset="0"/>
              </a:rPr>
              <a:t>Hỗ</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trợ</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lập</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trình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cho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máy</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gia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công</a:t>
            </a:r>
            <a:r>
              <a:rPr lang="en-US" sz="1200">
                <a:solidFill>
                  <a:srgbClr val="000000"/>
                </a:solidFill>
                <a:latin typeface="Arial" panose="020B0604020202020204" pitchFamily="34" charset="0"/>
                <a:cs typeface="Arial" panose="020B0604020202020204" pitchFamily="34" charset="0"/>
              </a:rPr>
              <a:t> CNC; </a:t>
            </a:r>
            <a:r>
              <a:rPr lang="en-US" sz="1200" err="1">
                <a:solidFill>
                  <a:srgbClr val="000000"/>
                </a:solidFill>
                <a:latin typeface="Arial" panose="020B0604020202020204" pitchFamily="34" charset="0"/>
                <a:cs typeface="Arial" panose="020B0604020202020204" pitchFamily="34" charset="0"/>
              </a:rPr>
              <a:t>Mô</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phỏng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trước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quá</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trình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gia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công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để</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hình</a:t>
            </a:r>
            <a:r>
              <a:rPr lang="en-US" sz="1200">
                <a:solidFill>
                  <a:srgbClr val="000000"/>
                </a:solidFill>
                <a:latin typeface="Arial" panose="020B0604020202020204" pitchFamily="34" charset="0"/>
                <a:cs typeface="Arial" panose="020B0604020202020204" pitchFamily="34" charset="0"/>
              </a:rPr>
              <a:t> dung </a:t>
            </a:r>
            <a:r>
              <a:rPr lang="en-US" sz="1200" err="1">
                <a:solidFill>
                  <a:srgbClr val="000000"/>
                </a:solidFill>
                <a:latin typeface="Arial" panose="020B0604020202020204" pitchFamily="34" charset="0"/>
                <a:cs typeface="Arial" panose="020B0604020202020204" pitchFamily="34" charset="0"/>
              </a:rPr>
              <a:t>và</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kiểm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trong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môi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trường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ảo</a:t>
            </a:r>
            <a:r>
              <a:rPr lang="en-US" sz="1200">
                <a:solidFill>
                  <a:srgbClr val="000000"/>
                </a:solidFill>
                <a:latin typeface="Arial" panose="020B0604020202020204" pitchFamily="34" charset="0"/>
                <a:cs typeface="Arial" panose="020B0604020202020204" pitchFamily="34" charset="0"/>
              </a:rPr>
              <a:t>.</a:t>
            </a:r>
          </a:p>
          <a:p>
            <a:pPr marL="628650" lvl="1" indent="-171450" algn="just">
              <a:spcBef>
                <a:spcPts val="300"/>
              </a:spcBef>
              <a:spcAft>
                <a:spcPts val="300"/>
              </a:spcAft>
              <a:buFont typeface="Arial" panose="020B0604020202020204" pitchFamily="34" charset="0"/>
              <a:buChar char="•"/>
              <a:defRPr/>
            </a:pPr>
            <a:r>
              <a:rPr lang="en-US" sz="1200">
                <a:solidFill>
                  <a:srgbClr val="000000"/>
                </a:solidFill>
                <a:latin typeface="Arial" panose="020B0604020202020204" pitchFamily="34" charset="0"/>
                <a:cs typeface="Arial" panose="020B0604020202020204" pitchFamily="34" charset="0"/>
              </a:rPr>
              <a:t>FEM: </a:t>
            </a:r>
            <a:r>
              <a:rPr lang="en-US" sz="1200" err="1">
                <a:solidFill>
                  <a:srgbClr val="000000"/>
                </a:solidFill>
                <a:latin typeface="Arial" panose="020B0604020202020204" pitchFamily="34" charset="0"/>
                <a:cs typeface="Arial" panose="020B0604020202020204" pitchFamily="34" charset="0"/>
              </a:rPr>
              <a:t>mô</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phỏng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phần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tử</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hữu</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hạn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lĩnh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vực</a:t>
            </a:r>
            <a:r>
              <a:rPr lang="en-US" sz="1200">
                <a:solidFill>
                  <a:srgbClr val="000000"/>
                </a:solidFill>
                <a:latin typeface="Arial" panose="020B0604020202020204" pitchFamily="34" charset="0"/>
                <a:cs typeface="Arial" panose="020B0604020202020204" pitchFamily="34" charset="0"/>
              </a:rPr>
              <a:t>)</a:t>
            </a:r>
          </a:p>
          <a:p>
            <a:pPr marL="171450" indent="-171450" algn="just" fontAlgn="t">
              <a:spcBef>
                <a:spcPts val="300"/>
              </a:spcBef>
              <a:spcAft>
                <a:spcPts val="300"/>
              </a:spcAft>
              <a:buFont typeface="Wingdings" panose="05000000000000000000" pitchFamily="2" charset="2"/>
              <a:buChar char="ü"/>
            </a:pPr>
            <a:r>
              <a:rPr lang="en-US" sz="1200" err="1">
                <a:solidFill>
                  <a:srgbClr val="000000"/>
                </a:solidFill>
                <a:latin typeface="Arial" panose="020B0604020202020204" pitchFamily="34" charset="0"/>
                <a:cs typeface="Arial" panose="020B0604020202020204" pitchFamily="34" charset="0"/>
              </a:rPr>
              <a:t>Tích</a:t>
            </a:r>
            <a:r>
              <a:rPr lang="en-US"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hợp</a:t>
            </a:r>
            <a:r>
              <a:rPr lang="vi-VN" sz="1200">
                <a:solidFill>
                  <a:srgbClr val="000000"/>
                </a:solidFill>
                <a:latin typeface="Arial" panose="020B0604020202020204" pitchFamily="34" charset="0"/>
                <a:cs typeface="Arial" panose="020B0604020202020204" pitchFamily="34" charset="0"/>
              </a:rPr>
              <a:t>:</a:t>
            </a:r>
            <a:r>
              <a:rPr lang="en-US" sz="1200">
                <a:solidFill>
                  <a:srgbClr val="000000"/>
                </a:solidFill>
                <a:latin typeface="Arial" panose="020B0604020202020204" pitchFamily="34" charset="0"/>
                <a:cs typeface="Arial" panose="020B0604020202020204" pitchFamily="34" charset="0"/>
              </a:rPr>
              <a:t> </a:t>
            </a:r>
          </a:p>
          <a:p>
            <a:pPr marL="628650" lvl="1" indent="-171450" algn="just" fontAlgn="t">
              <a:spcBef>
                <a:spcPts val="300"/>
              </a:spcBef>
              <a:spcAft>
                <a:spcPts val="300"/>
              </a:spcAft>
              <a:buFont typeface="Arial" panose="020B0604020202020204" pitchFamily="34" charset="0"/>
              <a:buChar char="•"/>
            </a:pPr>
            <a:r>
              <a:rPr lang="en-US" sz="1200">
                <a:solidFill>
                  <a:srgbClr val="000000"/>
                </a:solidFill>
                <a:latin typeface="Arial" panose="020B0604020202020204" pitchFamily="34" charset="0"/>
                <a:cs typeface="Arial" panose="020B0604020202020204" pitchFamily="34" charset="0"/>
              </a:rPr>
              <a:t>CAD/CAM </a:t>
            </a:r>
            <a:r>
              <a:rPr lang="en-US" sz="1200" err="1">
                <a:solidFill>
                  <a:srgbClr val="000000"/>
                </a:solidFill>
                <a:latin typeface="Arial" panose="020B0604020202020204" pitchFamily="34" charset="0"/>
                <a:cs typeface="Arial" panose="020B0604020202020204" pitchFamily="34" charset="0"/>
              </a:rPr>
              <a:t>tích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hợp</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thiết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kê</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gia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công</a:t>
            </a:r>
            <a:r>
              <a:rPr lang="en-US" sz="1200">
                <a:solidFill>
                  <a:srgbClr val="000000"/>
                </a:solidFill>
                <a:latin typeface="Arial" panose="020B0604020202020204" pitchFamily="34" charset="0"/>
                <a:cs typeface="Arial" panose="020B0604020202020204" pitchFamily="34" charset="0"/>
              </a:rPr>
              <a:t>. </a:t>
            </a:r>
          </a:p>
          <a:p>
            <a:pPr marL="628650" lvl="1" indent="-171450" algn="just" fontAlgn="t">
              <a:spcBef>
                <a:spcPts val="300"/>
              </a:spcBef>
              <a:spcAft>
                <a:spcPts val="300"/>
              </a:spcAft>
              <a:buFont typeface="Arial" panose="020B0604020202020204" pitchFamily="34" charset="0"/>
              <a:buChar char="•"/>
            </a:pPr>
            <a:r>
              <a:rPr lang="en-US" sz="1200">
                <a:solidFill>
                  <a:srgbClr val="000000"/>
                </a:solidFill>
                <a:latin typeface="Arial" panose="020B0604020202020204" pitchFamily="34" charset="0"/>
                <a:cs typeface="Arial" panose="020B0604020202020204" pitchFamily="34" charset="0"/>
              </a:rPr>
              <a:t>CAD/CAM/CAE </a:t>
            </a:r>
            <a:r>
              <a:rPr lang="en-US" sz="1200" err="1">
                <a:solidFill>
                  <a:srgbClr val="000000"/>
                </a:solidFill>
                <a:latin typeface="Arial" panose="020B0604020202020204" pitchFamily="34" charset="0"/>
                <a:cs typeface="Arial" panose="020B0604020202020204" pitchFamily="34" charset="0"/>
              </a:rPr>
              <a:t>tích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hợp</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thiết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kê</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gia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công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mô</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phỏng</a:t>
            </a:r>
            <a:r>
              <a:rPr lang="en-US" sz="1200">
                <a:solidFill>
                  <a:srgbClr val="000000"/>
                </a:solidFill>
                <a:latin typeface="Arial" panose="020B0604020202020204" pitchFamily="34" charset="0"/>
                <a:cs typeface="Arial" panose="020B0604020202020204" pitchFamily="34" charset="0"/>
              </a:rPr>
              <a:t>.</a:t>
            </a:r>
          </a:p>
          <a:p>
            <a:pPr marL="628650" lvl="1" indent="-171450" algn="just">
              <a:spcBef>
                <a:spcPts val="300"/>
              </a:spcBef>
              <a:spcAft>
                <a:spcPts val="300"/>
              </a:spcAft>
              <a:buFont typeface="Arial" panose="020B0604020202020204" pitchFamily="34" charset="0"/>
              <a:buChar char="•"/>
              <a:defRPr/>
            </a:pPr>
            <a:r>
              <a:rPr lang="en-US" sz="1200" err="1">
                <a:solidFill>
                  <a:srgbClr val="000000"/>
                </a:solidFill>
                <a:latin typeface="Arial" panose="020B0604020202020204" pitchFamily="34" charset="0"/>
                <a:cs typeface="Arial" panose="020B0604020202020204" pitchFamily="34" charset="0"/>
              </a:rPr>
              <a:t>Bộ</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giải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pháp</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phân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tích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và</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tối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ưu</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hóa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lĩnh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vực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vật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lý</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tuyến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tính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tĩnh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chạm</a:t>
            </a:r>
            <a:r>
              <a:rPr lang="en-US" sz="1200">
                <a:solidFill>
                  <a:srgbClr val="000000"/>
                </a:solidFill>
                <a:latin typeface="Arial" panose="020B0604020202020204" pitchFamily="34" charset="0"/>
                <a:cs typeface="Arial" panose="020B0604020202020204" pitchFamily="34" charset="0"/>
              </a:rPr>
              <a:t>, an </a:t>
            </a:r>
            <a:r>
              <a:rPr lang="en-US" sz="1200" err="1">
                <a:solidFill>
                  <a:srgbClr val="000000"/>
                </a:solidFill>
                <a:latin typeface="Arial" panose="020B0604020202020204" pitchFamily="34" charset="0"/>
                <a:cs typeface="Arial" panose="020B0604020202020204" pitchFamily="34" charset="0"/>
              </a:rPr>
              <a:t>toàn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nô</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nhiệt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động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lực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học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dòng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chảy</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mô</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phỏng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hê</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thống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mô</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phỏng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sản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xuất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phân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tích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điện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từ</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trường</a:t>
            </a:r>
            <a:r>
              <a:rPr lang="en-US" sz="1200">
                <a:solidFill>
                  <a:srgbClr val="000000"/>
                </a:solidFill>
                <a:latin typeface="Arial" panose="020B0604020202020204" pitchFamily="34" charset="0"/>
                <a:cs typeface="Arial" panose="020B0604020202020204" pitchFamily="34" charset="0"/>
              </a:rPr>
              <a:t>). </a:t>
            </a:r>
          </a:p>
          <a:p>
            <a:pPr marL="628650" lvl="1" indent="-171450" algn="just">
              <a:spcBef>
                <a:spcPts val="300"/>
              </a:spcBef>
              <a:spcAft>
                <a:spcPts val="300"/>
              </a:spcAft>
              <a:buFont typeface="Arial" panose="020B0604020202020204" pitchFamily="34" charset="0"/>
              <a:buChar char="•"/>
              <a:defRPr/>
            </a:pPr>
            <a:r>
              <a:rPr lang="en-US" sz="1200" err="1">
                <a:solidFill>
                  <a:srgbClr val="000000"/>
                </a:solidFill>
                <a:latin typeface="Arial" panose="020B0604020202020204" pitchFamily="34" charset="0"/>
                <a:cs typeface="Arial" panose="020B0604020202020204" pitchFamily="34" charset="0"/>
              </a:rPr>
              <a:t>Bộ</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giải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pháp</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tích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hợp</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thiết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kế</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mô</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phỏng</a:t>
            </a:r>
            <a:r>
              <a:rPr lang="en-US" sz="1200">
                <a:solidFill>
                  <a:srgbClr val="000000"/>
                </a:solidFill>
                <a:latin typeface="Arial" panose="020B0604020202020204" pitchFamily="34" charset="0"/>
                <a:cs typeface="Arial" panose="020B0604020202020204" pitchFamily="34" charset="0"/>
              </a:rPr>
              <a:t> cơ </a:t>
            </a:r>
            <a:r>
              <a:rPr lang="en-US" sz="1200" err="1">
                <a:solidFill>
                  <a:srgbClr val="000000"/>
                </a:solidFill>
                <a:latin typeface="Arial" panose="020B0604020202020204" pitchFamily="34" charset="0"/>
                <a:cs typeface="Arial" panose="020B0604020202020204" pitchFamily="34" charset="0"/>
              </a:rPr>
              <a:t>khí</a:t>
            </a:r>
            <a:r>
              <a:rPr lang="en-US" sz="1200">
                <a:solidFill>
                  <a:srgbClr val="000000"/>
                </a:solidFill>
                <a:latin typeface="Arial" panose="020B0604020202020204" pitchFamily="34" charset="0"/>
                <a:cs typeface="Arial" panose="020B0604020202020204" pitchFamily="34" charset="0"/>
              </a:rPr>
              <a:t> + </a:t>
            </a:r>
            <a:r>
              <a:rPr lang="en-US" sz="1200" err="1">
                <a:solidFill>
                  <a:srgbClr val="000000"/>
                </a:solidFill>
                <a:latin typeface="Arial" panose="020B0604020202020204" pitchFamily="34" charset="0"/>
                <a:cs typeface="Arial" panose="020B0604020202020204" pitchFamily="34" charset="0"/>
              </a:rPr>
              <a:t>điện</a:t>
            </a:r>
            <a:r>
              <a:rPr lang="en-US" sz="1200">
                <a:solidFill>
                  <a:srgbClr val="000000"/>
                </a:solidFill>
                <a:latin typeface="Arial" panose="020B0604020202020204" pitchFamily="34" charset="0"/>
                <a:cs typeface="Arial" panose="020B0604020202020204" pitchFamily="34" charset="0"/>
              </a:rPr>
              <a:t>.</a:t>
            </a:r>
          </a:p>
        </p:txBody>
      </p:sp>
      <p:sp>
        <p:nvSpPr>
          <p:cNvPr id="19" name="Content Placeholder 2">
            <a:extLst>
              <a:ext uri="{FF2B5EF4-FFF2-40B4-BE49-F238E27FC236}">
                <a16:creationId xmlns:a16="http://schemas.microsoft.com/office/drawing/2014/main" xmlns="" id="{0BF8BC55-20A9-400C-AE5D-5CB684FEEDF5}"/>
              </a:ext>
            </a:extLst>
          </p:cNvPr>
          <p:cNvSpPr txBox="1">
            <a:spLocks/>
          </p:cNvSpPr>
          <p:nvPr/>
        </p:nvSpPr>
        <p:spPr>
          <a:xfrm>
            <a:off x="1546863" y="841248"/>
            <a:ext cx="4832028" cy="388861"/>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fontAlgn="t">
              <a:lnSpc>
                <a:spcPct val="110000"/>
              </a:lnSpc>
              <a:spcBef>
                <a:spcPts val="300"/>
              </a:spcBef>
              <a:spcAft>
                <a:spcPts val="300"/>
              </a:spcAft>
              <a:buNone/>
            </a:pP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Các</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giải</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pháp</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chính</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đ</a:t>
            </a:r>
            <a:r>
              <a:rPr lang="vi-VN" sz="1200">
                <a:solidFill>
                  <a:srgbClr val="000000"/>
                </a:solidFill>
                <a:latin typeface="Arial" panose="020B0604020202020204" pitchFamily="34" charset="0"/>
                <a:cs typeface="Arial" panose="020B0604020202020204" pitchFamily="34" charset="0"/>
                <a:sym typeface="Wingdings" panose="05000000000000000000" pitchFamily="2" charset="2"/>
              </a:rPr>
              <a:t>ư</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ợc</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đề</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xuất</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a:t>
            </a:r>
            <a:endParaRPr lang="en-US" sz="1200">
              <a:solidFill>
                <a:srgbClr val="000000"/>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xmlns="" id="{2B62D2BE-DC3A-48BF-8150-E0B6367E6C90}"/>
              </a:ext>
            </a:extLst>
          </p:cNvPr>
          <p:cNvGrpSpPr/>
          <p:nvPr/>
        </p:nvGrpSpPr>
        <p:grpSpPr>
          <a:xfrm>
            <a:off x="0" y="0"/>
            <a:ext cx="6858000" cy="570668"/>
            <a:chOff x="0" y="0"/>
            <a:chExt cx="6858000" cy="570668"/>
          </a:xfrm>
        </p:grpSpPr>
        <p:sp>
          <p:nvSpPr>
            <p:cNvPr id="22" name="object 8">
              <a:extLst>
                <a:ext uri="{FF2B5EF4-FFF2-40B4-BE49-F238E27FC236}">
                  <a16:creationId xmlns:a16="http://schemas.microsoft.com/office/drawing/2014/main" xmlns="" id="{B0B4A451-A3B9-4F00-8485-C1D29EE56687}"/>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2">
              <a:extLst>
                <a:ext uri="{FF2B5EF4-FFF2-40B4-BE49-F238E27FC236}">
                  <a16:creationId xmlns:a16="http://schemas.microsoft.com/office/drawing/2014/main" xmlns="" id="{7796EA22-E6CE-4EA6-95CF-5258855E07DD}"/>
                </a:ext>
              </a:extLst>
            </p:cNvPr>
            <p:cNvSpPr txBox="1"/>
            <p:nvPr/>
          </p:nvSpPr>
          <p:spPr>
            <a:xfrm>
              <a:off x="203868" y="217988"/>
              <a:ext cx="6533815" cy="259045"/>
            </a:xfrm>
            <a:prstGeom prst="rect">
              <a:avLst/>
            </a:prstGeom>
          </p:spPr>
          <p:txBody>
            <a:bodyPr vert="horz" wrap="square" lIns="0" tIns="12700" rIns="0" bIns="0" rtlCol="0">
              <a:spAutoFit/>
            </a:bodyPr>
            <a:lstStyle/>
            <a:p>
              <a:pPr marL="12700" lvl="0">
                <a:spcBef>
                  <a:spcPts val="100"/>
                </a:spcBef>
                <a:defRPr/>
              </a:pPr>
              <a:r>
                <a:rPr lang="en-US" sz="1600" b="1" err="1">
                  <a:solidFill>
                    <a:srgbClr val="947C00"/>
                  </a:solidFill>
                  <a:latin typeface="Arial" panose="020B0604020202020204" pitchFamily="34" charset="0"/>
                  <a:cs typeface="Arial" panose="020B0604020202020204" pitchFamily="34" charset="0"/>
                </a:rPr>
                <a:t>Phần</a:t>
              </a:r>
              <a:r>
                <a:rPr lang="en-US" sz="1600" b="1">
                  <a:solidFill>
                    <a:srgbClr val="947C00"/>
                  </a:solidFill>
                  <a:latin typeface="Arial" panose="020B0604020202020204" pitchFamily="34" charset="0"/>
                  <a:cs typeface="Arial" panose="020B0604020202020204" pitchFamily="34" charset="0"/>
                </a:rPr>
                <a:t> V. </a:t>
              </a:r>
              <a:r>
                <a:rPr lang="en-US" sz="1600" b="1" err="1">
                  <a:solidFill>
                    <a:srgbClr val="947C00"/>
                  </a:solidFill>
                  <a:latin typeface="Arial" panose="020B0604020202020204" pitchFamily="34" charset="0"/>
                  <a:cs typeface="Arial" panose="020B0604020202020204" pitchFamily="34" charset="0"/>
                </a:rPr>
                <a:t>Chỉ</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dẫn</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các</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giải</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pháp</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công</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nghệ</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theo</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lộ</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trình</a:t>
              </a:r>
              <a:r>
                <a:rPr lang="en-US" sz="1600" b="1">
                  <a:solidFill>
                    <a:srgbClr val="947C00"/>
                  </a:solidFill>
                  <a:latin typeface="Arial" panose="020B0604020202020204" pitchFamily="34" charset="0"/>
                  <a:cs typeface="Arial" panose="020B0604020202020204" pitchFamily="34" charset="0"/>
                </a:rPr>
                <a:t> CĐS</a:t>
              </a:r>
            </a:p>
          </p:txBody>
        </p:sp>
        <p:sp>
          <p:nvSpPr>
            <p:cNvPr id="25" name="object 5">
              <a:extLst>
                <a:ext uri="{FF2B5EF4-FFF2-40B4-BE49-F238E27FC236}">
                  <a16:creationId xmlns:a16="http://schemas.microsoft.com/office/drawing/2014/main" xmlns="" id="{7715FE78-16BE-4BD6-ACAD-AF126C6D4AEB}"/>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Rechteck 66">
            <a:extLst>
              <a:ext uri="{FF2B5EF4-FFF2-40B4-BE49-F238E27FC236}">
                <a16:creationId xmlns:a16="http://schemas.microsoft.com/office/drawing/2014/main" xmlns="" id="{8A712D0A-3F2F-461C-BD76-9C0522D15DD4}"/>
              </a:ext>
            </a:extLst>
          </p:cNvPr>
          <p:cNvSpPr/>
          <p:nvPr/>
        </p:nvSpPr>
        <p:spPr bwMode="gray">
          <a:xfrm>
            <a:off x="1639125" y="7521902"/>
            <a:ext cx="4667528" cy="1417320"/>
          </a:xfrm>
          <a:prstGeom prst="rect">
            <a:avLst/>
          </a:prstGeom>
          <a:solidFill>
            <a:srgbClr val="F5F0E4"/>
          </a:solidFill>
          <a:effectLst/>
        </p:spPr>
        <p:txBody>
          <a:bodyPr wrap="square" lIns="108000" tIns="72000" rIns="108000" bIns="72000" anchor="t">
            <a:noAutofit/>
          </a:bodyPr>
          <a:lstStyle/>
          <a:p>
            <a:pPr algn="just" fontAlgn="t">
              <a:spcBef>
                <a:spcPts val="300"/>
              </a:spcBef>
              <a:spcAft>
                <a:spcPts val="300"/>
              </a:spcAft>
            </a:pPr>
            <a:r>
              <a:rPr lang="en-US" sz="1200" b="1" err="1">
                <a:solidFill>
                  <a:srgbClr val="000000"/>
                </a:solidFill>
                <a:latin typeface="Arial" panose="020B0604020202020204" pitchFamily="34" charset="0"/>
              </a:rPr>
              <a:t>Các</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giải</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pháp</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giám</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sát</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kiểm</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tra</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chất</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lượng</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sản</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phẩm</a:t>
            </a:r>
            <a:endParaRPr lang="en-US" sz="1200" b="1">
              <a:solidFill>
                <a:srgbClr val="000000"/>
              </a:solidFill>
              <a:latin typeface="Arial" panose="020B0604020202020204" pitchFamily="34" charset="0"/>
            </a:endParaRPr>
          </a:p>
          <a:p>
            <a:pPr algn="just" fontAlgn="t">
              <a:spcBef>
                <a:spcPts val="300"/>
              </a:spcBef>
              <a:spcAft>
                <a:spcPts val="300"/>
              </a:spcAft>
            </a:pPr>
            <a:r>
              <a:rPr lang="en-US" sz="1200" err="1">
                <a:solidFill>
                  <a:srgbClr val="000000"/>
                </a:solidFill>
                <a:latin typeface="Arial" panose="020B0604020202020204" pitchFamily="34" charset="0"/>
              </a:rPr>
              <a:t>Với</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nhiều</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doanh</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nghiệp</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nhất</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là</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trong</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ngành</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điện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tử</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việc</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áp</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dụng</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các</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giải</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pháp</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thị</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giác</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máy</a:t>
            </a:r>
            <a:r>
              <a:rPr lang="en-US" sz="1200">
                <a:solidFill>
                  <a:srgbClr val="000000"/>
                </a:solidFill>
                <a:latin typeface="Arial" panose="020B0604020202020204" pitchFamily="34" charset="0"/>
              </a:rPr>
              <a:t> (Computer Vision), </a:t>
            </a:r>
            <a:r>
              <a:rPr lang="en-US" sz="1200" err="1">
                <a:solidFill>
                  <a:srgbClr val="000000"/>
                </a:solidFill>
                <a:latin typeface="Arial" panose="020B0604020202020204" pitchFamily="34" charset="0"/>
              </a:rPr>
              <a:t>kết</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hợp</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học</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máy</a:t>
            </a:r>
            <a:r>
              <a:rPr lang="en-US" sz="1200">
                <a:solidFill>
                  <a:srgbClr val="000000"/>
                </a:solidFill>
                <a:latin typeface="Arial" panose="020B0604020202020204" pitchFamily="34" charset="0"/>
              </a:rPr>
              <a:t> (Machine Learning) </a:t>
            </a:r>
            <a:r>
              <a:rPr lang="en-US" sz="1200" err="1">
                <a:solidFill>
                  <a:srgbClr val="000000"/>
                </a:solidFill>
                <a:latin typeface="Arial" panose="020B0604020202020204" pitchFamily="34" charset="0"/>
              </a:rPr>
              <a:t>vào</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kiểm</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tra</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chất</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lượng</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sản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phẩm</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có</a:t>
            </a:r>
            <a:r>
              <a:rPr lang="en-US" sz="1200">
                <a:solidFill>
                  <a:srgbClr val="000000"/>
                </a:solidFill>
                <a:latin typeface="Arial" panose="020B0604020202020204" pitchFamily="34" charset="0"/>
              </a:rPr>
              <a:t> ý </a:t>
            </a:r>
            <a:r>
              <a:rPr lang="en-US" sz="1200" err="1">
                <a:solidFill>
                  <a:srgbClr val="000000"/>
                </a:solidFill>
                <a:latin typeface="Arial" panose="020B0604020202020204" pitchFamily="34" charset="0"/>
              </a:rPr>
              <a:t>nghĩa</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quan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trọng</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Các</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giải</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pháp</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này</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tuỳ</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theo</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đặc</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thù</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doanh</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nghiệp</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hình</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thức</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và</a:t>
            </a:r>
            <a:r>
              <a:rPr lang="en-US" sz="1200">
                <a:solidFill>
                  <a:srgbClr val="000000"/>
                </a:solidFill>
                <a:latin typeface="Arial" panose="020B0604020202020204" pitchFamily="34" charset="0"/>
              </a:rPr>
              <a:t> qui </a:t>
            </a:r>
            <a:r>
              <a:rPr lang="en-US" sz="1200" err="1">
                <a:solidFill>
                  <a:srgbClr val="000000"/>
                </a:solidFill>
                <a:latin typeface="Arial" panose="020B0604020202020204" pitchFamily="34" charset="0"/>
              </a:rPr>
              <a:t>mô</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sản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xuất</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cần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được</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thiết</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kế</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tuỳ</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biến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và</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tinh</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chỉnh</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cao</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đối</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với</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các</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doanh</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nghiệp</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sản</a:t>
            </a:r>
            <a:r>
              <a:rPr lang="en-US" sz="1200">
                <a:solidFill>
                  <a:srgbClr val="000000"/>
                </a:solidFill>
                <a:latin typeface="Arial" panose="020B0604020202020204" pitchFamily="34" charset="0"/>
              </a:rPr>
              <a:t> </a:t>
            </a:r>
            <a:r>
              <a:rPr lang="en-US" sz="1200" err="1">
                <a:solidFill>
                  <a:srgbClr val="000000"/>
                </a:solidFill>
                <a:latin typeface="Arial" panose="020B0604020202020204" pitchFamily="34" charset="0"/>
              </a:rPr>
              <a:t>xuất</a:t>
            </a:r>
            <a:r>
              <a:rPr lang="en-US" sz="1200">
                <a:solidFill>
                  <a:srgbClr val="000000"/>
                </a:solidFill>
                <a:latin typeface="Arial" panose="020B0604020202020204" pitchFamily="34" charset="0"/>
              </a:rPr>
              <a:t>.</a:t>
            </a:r>
            <a:endParaRPr lang="en-US" sz="1200">
              <a:latin typeface="Arial" panose="020B0604020202020204" pitchFamily="34" charset="0"/>
            </a:endParaRPr>
          </a:p>
        </p:txBody>
      </p:sp>
      <p:sp>
        <p:nvSpPr>
          <p:cNvPr id="5" name="Footer Placeholder 4">
            <a:extLst>
              <a:ext uri="{FF2B5EF4-FFF2-40B4-BE49-F238E27FC236}">
                <a16:creationId xmlns:a16="http://schemas.microsoft.com/office/drawing/2014/main" xmlns="" id="{D94CDADD-6E1B-4697-99B8-698E37F466F6}"/>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2998098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59</a:t>
            </a:fld>
            <a:endParaRPr lang="en-US"/>
          </a:p>
        </p:txBody>
      </p:sp>
      <p:sp>
        <p:nvSpPr>
          <p:cNvPr id="14" name="Textfeld 7">
            <a:extLst>
              <a:ext uri="{FF2B5EF4-FFF2-40B4-BE49-F238E27FC236}">
                <a16:creationId xmlns:a16="http://schemas.microsoft.com/office/drawing/2014/main" xmlns="" id="{EC49357A-280A-4057-91CA-F6E5731F48CE}"/>
              </a:ext>
            </a:extLst>
          </p:cNvPr>
          <p:cNvSpPr txBox="1"/>
          <p:nvPr/>
        </p:nvSpPr>
        <p:spPr bwMode="gray">
          <a:xfrm>
            <a:off x="471485" y="841248"/>
            <a:ext cx="5915025" cy="7955280"/>
          </a:xfrm>
          <a:prstGeom prst="rect">
            <a:avLst/>
          </a:prstGeom>
          <a:noFill/>
          <a:ln w="19050">
            <a:solidFill>
              <a:srgbClr val="947C00"/>
            </a:solidFill>
            <a:prstDash val="dash"/>
          </a:ln>
          <a:effectLst/>
        </p:spPr>
        <p:txBody>
          <a:bodyPr wrap="square" lIns="180000" tIns="72000" rIns="4846320" bIns="0" rtlCol="0" anchor="ctr">
            <a:noAutofit/>
          </a:bodyPr>
          <a:lstStyle/>
          <a:p>
            <a:pPr lvl="0">
              <a:spcAft>
                <a:spcPts val="600"/>
              </a:spcAft>
              <a:defRPr/>
            </a:pPr>
            <a:r>
              <a:rPr lang="en-US" sz="1200" b="1" kern="0" err="1">
                <a:latin typeface="Arial"/>
              </a:rPr>
              <a:t>Giai</a:t>
            </a:r>
            <a:r>
              <a:rPr lang="en-US" sz="1200" b="1" kern="0">
                <a:latin typeface="Arial"/>
              </a:rPr>
              <a:t> </a:t>
            </a:r>
            <a:r>
              <a:rPr lang="en-US" sz="1200" b="1" kern="0" err="1">
                <a:latin typeface="Arial"/>
              </a:rPr>
              <a:t>đoạn</a:t>
            </a:r>
            <a:r>
              <a:rPr lang="en-US" sz="1200" b="1" kern="0">
                <a:latin typeface="Arial"/>
              </a:rPr>
              <a:t> 3 – Gia </a:t>
            </a:r>
            <a:r>
              <a:rPr lang="en-US" sz="1200" b="1" kern="0" err="1">
                <a:latin typeface="Arial"/>
              </a:rPr>
              <a:t>tăng</a:t>
            </a:r>
            <a:r>
              <a:rPr lang="en-US" sz="1200" b="1" kern="0">
                <a:latin typeface="Arial"/>
              </a:rPr>
              <a:t> </a:t>
            </a:r>
            <a:r>
              <a:rPr lang="en-US" sz="1200" b="1" kern="0" err="1">
                <a:latin typeface="Arial"/>
              </a:rPr>
              <a:t>tính</a:t>
            </a:r>
            <a:r>
              <a:rPr lang="en-US" sz="1200" b="1" kern="0">
                <a:latin typeface="Arial"/>
              </a:rPr>
              <a:t> </a:t>
            </a:r>
            <a:r>
              <a:rPr lang="en-US" sz="1200" b="1" kern="0" err="1">
                <a:latin typeface="Arial"/>
              </a:rPr>
              <a:t>cạnh</a:t>
            </a:r>
            <a:r>
              <a:rPr lang="en-US" sz="1200" b="1" kern="0">
                <a:latin typeface="Arial"/>
              </a:rPr>
              <a:t> </a:t>
            </a:r>
            <a:r>
              <a:rPr lang="en-US" sz="1200" b="1" kern="0" err="1">
                <a:latin typeface="Arial"/>
              </a:rPr>
              <a:t>tranh</a:t>
            </a:r>
            <a:r>
              <a:rPr lang="en-US" sz="1200" b="1" kern="0">
                <a:latin typeface="Arial"/>
              </a:rPr>
              <a:t> </a:t>
            </a:r>
            <a:r>
              <a:rPr lang="en-US" sz="1200" b="1" kern="0" err="1">
                <a:latin typeface="Arial"/>
              </a:rPr>
              <a:t>của</a:t>
            </a:r>
            <a:r>
              <a:rPr lang="en-US" sz="1200" b="1" kern="0">
                <a:latin typeface="Arial"/>
              </a:rPr>
              <a:t> </a:t>
            </a:r>
            <a:r>
              <a:rPr lang="en-US" sz="1200" b="1" kern="0" err="1">
                <a:latin typeface="Arial"/>
              </a:rPr>
              <a:t>sản</a:t>
            </a:r>
            <a:r>
              <a:rPr lang="en-US" sz="1200" b="1" kern="0">
                <a:latin typeface="Arial"/>
              </a:rPr>
              <a:t> </a:t>
            </a:r>
            <a:r>
              <a:rPr lang="en-US" sz="1200" b="1" kern="0" err="1">
                <a:latin typeface="Arial"/>
              </a:rPr>
              <a:t>phẩm</a:t>
            </a:r>
            <a:r>
              <a:rPr lang="en-US" sz="1200" b="1" kern="0">
                <a:latin typeface="Arial"/>
              </a:rPr>
              <a:t> (</a:t>
            </a:r>
            <a:r>
              <a:rPr lang="en-US" sz="1200" b="1" kern="0" err="1">
                <a:latin typeface="Arial"/>
              </a:rPr>
              <a:t>tiếp</a:t>
            </a:r>
            <a:r>
              <a:rPr lang="en-US" sz="1200" b="1" kern="0">
                <a:latin typeface="Arial"/>
              </a:rPr>
              <a:t>)</a:t>
            </a:r>
            <a:endParaRPr lang="en-US" sz="1200" kern="0">
              <a:latin typeface="Arial"/>
            </a:endParaRPr>
          </a:p>
        </p:txBody>
      </p:sp>
      <p:sp>
        <p:nvSpPr>
          <p:cNvPr id="15" name="Rechteck 66">
            <a:extLst>
              <a:ext uri="{FF2B5EF4-FFF2-40B4-BE49-F238E27FC236}">
                <a16:creationId xmlns:a16="http://schemas.microsoft.com/office/drawing/2014/main" xmlns="" id="{F2299C4C-24C1-4422-BD1B-39A44B9C3503}"/>
              </a:ext>
            </a:extLst>
          </p:cNvPr>
          <p:cNvSpPr/>
          <p:nvPr/>
        </p:nvSpPr>
        <p:spPr bwMode="gray">
          <a:xfrm>
            <a:off x="1639125" y="1230854"/>
            <a:ext cx="4667528" cy="5239512"/>
          </a:xfrm>
          <a:prstGeom prst="rect">
            <a:avLst/>
          </a:prstGeom>
          <a:solidFill>
            <a:srgbClr val="F5F0E4"/>
          </a:solidFill>
          <a:effectLst/>
        </p:spPr>
        <p:txBody>
          <a:bodyPr wrap="square" lIns="108000" tIns="72000" rIns="108000" bIns="72000" anchor="t">
            <a:noAutofit/>
          </a:bodyPr>
          <a:lstStyle/>
          <a:p>
            <a:pPr algn="just" fontAlgn="t">
              <a:lnSpc>
                <a:spcPct val="110000"/>
              </a:lnSpc>
              <a:spcBef>
                <a:spcPts val="300"/>
              </a:spcBef>
              <a:spcAft>
                <a:spcPts val="300"/>
              </a:spcAft>
            </a:pPr>
            <a:r>
              <a:rPr lang="en-US" sz="1200" b="1" err="1">
                <a:solidFill>
                  <a:srgbClr val="000000"/>
                </a:solidFill>
                <a:latin typeface="Arial" panose="020B0604020202020204" pitchFamily="34" charset="0"/>
                <a:cs typeface="Arial" panose="020B0604020202020204" pitchFamily="34" charset="0"/>
              </a:rPr>
              <a:t>Phần</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mềm</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hô</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trơ</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gia</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công</a:t>
            </a:r>
            <a:r>
              <a:rPr lang="en-US" sz="1200" b="1">
                <a:solidFill>
                  <a:srgbClr val="000000"/>
                </a:solidFill>
                <a:latin typeface="Arial" panose="020B0604020202020204" pitchFamily="34" charset="0"/>
                <a:cs typeface="Arial" panose="020B0604020202020204" pitchFamily="34" charset="0"/>
              </a:rPr>
              <a:t> (CAM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trung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bình</a:t>
            </a:r>
            <a:r>
              <a:rPr lang="en-US" sz="1200">
                <a:solidFill>
                  <a:srgbClr val="000000"/>
                </a:solidFill>
                <a:latin typeface="Arial" panose="020B0604020202020204" pitchFamily="34" charset="0"/>
                <a:cs typeface="Arial" panose="020B0604020202020204" pitchFamily="34" charset="0"/>
              </a:rPr>
              <a:t> 500 – 3.000 USD/ </a:t>
            </a:r>
            <a:r>
              <a:rPr lang="en-US" sz="1200" err="1">
                <a:solidFill>
                  <a:srgbClr val="000000"/>
                </a:solidFill>
                <a:latin typeface="Arial" panose="020B0604020202020204" pitchFamily="34" charset="0"/>
                <a:cs typeface="Arial" panose="020B0604020202020204" pitchFamily="34" charset="0"/>
              </a:rPr>
              <a:t>năm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người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dùng</a:t>
            </a:r>
            <a:r>
              <a:rPr lang="en-US" sz="1200">
                <a:solidFill>
                  <a:srgbClr val="000000"/>
                </a:solidFill>
                <a:latin typeface="Arial" panose="020B0604020202020204" pitchFamily="34" charset="0"/>
                <a:cs typeface="Arial" panose="020B0604020202020204" pitchFamily="34" charset="0"/>
              </a:rPr>
              <a:t> </a:t>
            </a:r>
          </a:p>
          <a:p>
            <a:pPr algn="just" fontAlgn="t">
              <a:lnSpc>
                <a:spcPct val="110000"/>
              </a:lnSpc>
              <a:spcBef>
                <a:spcPts val="300"/>
              </a:spcBef>
              <a:spcAft>
                <a:spcPts val="300"/>
              </a:spcAft>
            </a:pPr>
            <a:r>
              <a:rPr lang="en-US" sz="1200" err="1">
                <a:solidFill>
                  <a:srgbClr val="000000"/>
                </a:solidFill>
                <a:latin typeface="Arial" panose="020B0604020202020204" pitchFamily="34" charset="0"/>
                <a:cs typeface="Arial" panose="020B0604020202020204" pitchFamily="34" charset="0"/>
              </a:rPr>
              <a:t>Một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sô</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phần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mềm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được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dùng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thử</a:t>
            </a:r>
            <a:r>
              <a:rPr lang="en-US" sz="1200">
                <a:solidFill>
                  <a:srgbClr val="000000"/>
                </a:solidFill>
                <a:latin typeface="Arial" panose="020B0604020202020204" pitchFamily="34" charset="0"/>
                <a:cs typeface="Arial" panose="020B0604020202020204" pitchFamily="34" charset="0"/>
              </a:rPr>
              <a:t> 30 </a:t>
            </a:r>
            <a:r>
              <a:rPr lang="en-US" sz="1200" err="1">
                <a:solidFill>
                  <a:srgbClr val="000000"/>
                </a:solidFill>
                <a:latin typeface="Arial" panose="020B0604020202020204" pitchFamily="34" charset="0"/>
                <a:cs typeface="Arial" panose="020B0604020202020204" pitchFamily="34" charset="0"/>
              </a:rPr>
              <a:t>ngày</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Tại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một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sô</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nước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chưa</a:t>
            </a:r>
            <a:r>
              <a:rPr lang="en-US" sz="1200">
                <a:solidFill>
                  <a:srgbClr val="000000"/>
                </a:solidFill>
                <a:latin typeface="Arial" panose="020B0604020202020204" pitchFamily="34" charset="0"/>
                <a:cs typeface="Arial" panose="020B0604020202020204" pitchFamily="34" charset="0"/>
              </a:rPr>
              <a:t> có </a:t>
            </a:r>
            <a:r>
              <a:rPr lang="en-US" sz="1200" err="1">
                <a:solidFill>
                  <a:srgbClr val="000000"/>
                </a:solidFill>
                <a:latin typeface="Arial" panose="020B0604020202020204" pitchFamily="34" charset="0"/>
                <a:cs typeface="Arial" panose="020B0604020202020204" pitchFamily="34" charset="0"/>
              </a:rPr>
              <a:t>Việt</a:t>
            </a:r>
            <a:r>
              <a:rPr lang="en-US" sz="1200">
                <a:solidFill>
                  <a:srgbClr val="000000"/>
                </a:solidFill>
                <a:latin typeface="Arial" panose="020B0604020202020204" pitchFamily="34" charset="0"/>
                <a:cs typeface="Arial" panose="020B0604020202020204" pitchFamily="34" charset="0"/>
              </a:rPr>
              <a:t> Nam) có </a:t>
            </a:r>
            <a:r>
              <a:rPr lang="en-US" sz="1200" err="1">
                <a:solidFill>
                  <a:srgbClr val="000000"/>
                </a:solidFill>
                <a:latin typeface="Arial" panose="020B0604020202020204" pitchFamily="34" charset="0"/>
                <a:cs typeface="Arial" panose="020B0604020202020204" pitchFamily="34" charset="0"/>
              </a:rPr>
              <a:t>chương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trình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hô</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trơ</a:t>
            </a:r>
            <a:r>
              <a:rPr lang="en-US" sz="1200">
                <a:solidFill>
                  <a:srgbClr val="000000"/>
                </a:solidFill>
                <a:latin typeface="Arial" panose="020B0604020202020204" pitchFamily="34" charset="0"/>
                <a:cs typeface="Arial" panose="020B0604020202020204" pitchFamily="34" charset="0"/>
              </a:rPr>
              <a:t>̣ start-up </a:t>
            </a:r>
            <a:r>
              <a:rPr lang="en-US" sz="1200" err="1">
                <a:solidFill>
                  <a:srgbClr val="000000"/>
                </a:solidFill>
                <a:latin typeface="Arial" panose="020B0604020202020204" pitchFamily="34" charset="0"/>
                <a:cs typeface="Arial" panose="020B0604020202020204" pitchFamily="34" charset="0"/>
              </a:rPr>
              <a:t>dùng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miễn</a:t>
            </a:r>
            <a:r>
              <a:rPr lang="en-US" sz="1200">
                <a:solidFill>
                  <a:srgbClr val="000000"/>
                </a:solidFill>
                <a:latin typeface="Arial" panose="020B0604020202020204" pitchFamily="34" charset="0"/>
                <a:cs typeface="Arial" panose="020B0604020202020204" pitchFamily="34" charset="0"/>
              </a:rPr>
              <a:t> phí 1 </a:t>
            </a:r>
            <a:r>
              <a:rPr lang="en-US" sz="1200" err="1">
                <a:solidFill>
                  <a:srgbClr val="000000"/>
                </a:solidFill>
                <a:latin typeface="Arial" panose="020B0604020202020204" pitchFamily="34" charset="0"/>
                <a:cs typeface="Arial" panose="020B0604020202020204" pitchFamily="34" charset="0"/>
              </a:rPr>
              <a:t>năm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đầu</a:t>
            </a:r>
            <a:r>
              <a:rPr lang="en-US" sz="1200">
                <a:solidFill>
                  <a:srgbClr val="000000"/>
                </a:solidFill>
                <a:latin typeface="Arial" panose="020B0604020202020204" pitchFamily="34" charset="0"/>
                <a:cs typeface="Arial" panose="020B0604020202020204" pitchFamily="34" charset="0"/>
              </a:rPr>
              <a:t>.</a:t>
            </a:r>
            <a:r>
              <a:rPr lang="en-US" sz="1200">
                <a:latin typeface="Arial" panose="020B0604020202020204" pitchFamily="34" charset="0"/>
                <a:cs typeface="Arial" panose="020B0604020202020204" pitchFamily="34" charset="0"/>
              </a:rPr>
              <a:t> </a:t>
            </a:r>
            <a:r>
              <a:rPr lang="en-US" sz="1200">
                <a:solidFill>
                  <a:srgbClr val="000000"/>
                </a:solidFill>
                <a:latin typeface="Arial" panose="020B0604020202020204" pitchFamily="34" charset="0"/>
                <a:cs typeface="Arial" panose="020B0604020202020204" pitchFamily="34" charset="0"/>
              </a:rPr>
              <a:t>(Có </a:t>
            </a:r>
            <a:r>
              <a:rPr lang="en-US" sz="1200" err="1">
                <a:solidFill>
                  <a:srgbClr val="000000"/>
                </a:solidFill>
                <a:latin typeface="Arial" panose="020B0604020202020204" pitchFamily="34" charset="0"/>
                <a:cs typeface="Arial" panose="020B0604020202020204" pitchFamily="34" charset="0"/>
              </a:rPr>
              <a:t>thê</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mua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theo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tháng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năm</a:t>
            </a:r>
            <a:r>
              <a:rPr lang="en-US" sz="1200">
                <a:solidFill>
                  <a:srgbClr val="000000"/>
                </a:solidFill>
                <a:latin typeface="Arial" panose="020B0604020202020204" pitchFamily="34" charset="0"/>
                <a:cs typeface="Arial" panose="020B0604020202020204" pitchFamily="34" charset="0"/>
              </a:rPr>
              <a:t>, 3 </a:t>
            </a:r>
            <a:r>
              <a:rPr lang="en-US" sz="1200" err="1">
                <a:solidFill>
                  <a:srgbClr val="000000"/>
                </a:solidFill>
                <a:latin typeface="Arial" panose="020B0604020202020204" pitchFamily="34" charset="0"/>
                <a:cs typeface="Arial" panose="020B0604020202020204" pitchFamily="34" charset="0"/>
              </a:rPr>
              <a:t>năm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vĩnh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viễn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cài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đặt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trên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máy</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hoặc</a:t>
            </a:r>
            <a:r>
              <a:rPr lang="en-US" sz="1200">
                <a:solidFill>
                  <a:srgbClr val="000000"/>
                </a:solidFill>
                <a:latin typeface="Arial" panose="020B0604020202020204" pitchFamily="34" charset="0"/>
                <a:cs typeface="Arial" panose="020B0604020202020204" pitchFamily="34" charset="0"/>
              </a:rPr>
              <a:t> SaaS qua cloud).</a:t>
            </a:r>
          </a:p>
          <a:p>
            <a:pPr algn="just" fontAlgn="t">
              <a:lnSpc>
                <a:spcPct val="110000"/>
              </a:lnSpc>
              <a:spcBef>
                <a:spcPts val="300"/>
              </a:spcBef>
              <a:spcAft>
                <a:spcPts val="300"/>
              </a:spcAft>
            </a:pPr>
            <a:r>
              <a:rPr lang="en-US" sz="1200" err="1">
                <a:solidFill>
                  <a:srgbClr val="000000"/>
                </a:solidFill>
                <a:latin typeface="Arial" panose="020B0604020202020204" pitchFamily="34" charset="0"/>
                <a:cs typeface="Arial" panose="020B0604020202020204" pitchFamily="34" charset="0"/>
              </a:rPr>
              <a:t>Với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các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hãng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có</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bề</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dày</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kinh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nghiệm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xu</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hướng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tích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hợp</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xuyên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suốt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thiết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kế</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mô</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phỏng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gia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công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đã</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phổ</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biến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trên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thế</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giới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Sư</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dụng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các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phần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mềm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tích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hợp</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đảm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bảo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dữ</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liệu</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thông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suốt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liên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kết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trơn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tru</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tăng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tốc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đô</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thiết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kế</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và</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phát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triển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sản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phẩm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theo</a:t>
            </a:r>
            <a:r>
              <a:rPr lang="en-US" sz="1200">
                <a:solidFill>
                  <a:srgbClr val="000000"/>
                </a:solidFill>
                <a:latin typeface="Arial" panose="020B0604020202020204" pitchFamily="34" charset="0"/>
                <a:cs typeface="Arial" panose="020B0604020202020204" pitchFamily="34" charset="0"/>
              </a:rPr>
              <a:t> chu </a:t>
            </a:r>
            <a:r>
              <a:rPr lang="en-US" sz="1200" err="1">
                <a:solidFill>
                  <a:srgbClr val="000000"/>
                </a:solidFill>
                <a:latin typeface="Arial" panose="020B0604020202020204" pitchFamily="34" charset="0"/>
                <a:cs typeface="Arial" panose="020B0604020202020204" pitchFamily="34" charset="0"/>
              </a:rPr>
              <a:t>trình</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vòng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đời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sản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phẩm</a:t>
            </a:r>
            <a:r>
              <a:rPr lang="en-US" sz="1200">
                <a:solidFill>
                  <a:srgbClr val="000000"/>
                </a:solidFill>
                <a:latin typeface="Arial" panose="020B0604020202020204" pitchFamily="34" charset="0"/>
                <a:cs typeface="Arial" panose="020B0604020202020204" pitchFamily="34" charset="0"/>
              </a:rPr>
              <a:t>. </a:t>
            </a:r>
          </a:p>
          <a:p>
            <a:pPr algn="just" fontAlgn="t">
              <a:lnSpc>
                <a:spcPct val="110000"/>
              </a:lnSpc>
              <a:spcBef>
                <a:spcPts val="300"/>
              </a:spcBef>
              <a:spcAft>
                <a:spcPts val="300"/>
              </a:spcAft>
            </a:pPr>
            <a:r>
              <a:rPr lang="en-US" sz="1200" err="1">
                <a:solidFill>
                  <a:srgbClr val="000000"/>
                </a:solidFill>
                <a:latin typeface="Arial" panose="020B0604020202020204" pitchFamily="34" charset="0"/>
                <a:cs typeface="Arial" panose="020B0604020202020204" pitchFamily="34" charset="0"/>
              </a:rPr>
              <a:t>Ví</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dụ</a:t>
            </a:r>
            <a:r>
              <a:rPr lang="en-US"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Phần</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mềm</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Solid</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Edge</a:t>
            </a:r>
            <a:r>
              <a:rPr lang="vi-VN" sz="1200">
                <a:solidFill>
                  <a:srgbClr val="000000"/>
                </a:solidFill>
                <a:latin typeface="Arial" panose="020B0604020202020204" pitchFamily="34" charset="0"/>
                <a:cs typeface="Arial" panose="020B0604020202020204" pitchFamily="34" charset="0"/>
              </a:rPr>
              <a:t> do </a:t>
            </a:r>
            <a:r>
              <a:rPr lang="vi-VN" sz="1200" err="1">
                <a:solidFill>
                  <a:srgbClr val="000000"/>
                </a:solidFill>
                <a:latin typeface="Arial" panose="020B0604020202020204" pitchFamily="34" charset="0"/>
                <a:cs typeface="Arial" panose="020B0604020202020204" pitchFamily="34" charset="0"/>
              </a:rPr>
              <a:t>Hãng</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Siemens</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phát</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triển</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từ</a:t>
            </a:r>
            <a:r>
              <a:rPr lang="vi-VN" sz="1200">
                <a:solidFill>
                  <a:srgbClr val="000000"/>
                </a:solidFill>
                <a:latin typeface="Arial" panose="020B0604020202020204" pitchFamily="34" charset="0"/>
                <a:cs typeface="Arial" panose="020B0604020202020204" pitchFamily="34" charset="0"/>
              </a:rPr>
              <a:t> năm 1996 </a:t>
            </a:r>
            <a:r>
              <a:rPr lang="vi-VN" sz="1200" err="1">
                <a:solidFill>
                  <a:srgbClr val="000000"/>
                </a:solidFill>
                <a:latin typeface="Arial" panose="020B0604020202020204" pitchFamily="34" charset="0"/>
                <a:cs typeface="Arial" panose="020B0604020202020204" pitchFamily="34" charset="0"/>
              </a:rPr>
              <a:t>và</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hiện</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đã</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có</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mặt</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tại</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hầu</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hết</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các</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quốc</a:t>
            </a:r>
            <a:r>
              <a:rPr lang="vi-VN" sz="1200">
                <a:solidFill>
                  <a:srgbClr val="000000"/>
                </a:solidFill>
                <a:latin typeface="Arial" panose="020B0604020202020204" pitchFamily="34" charset="0"/>
                <a:cs typeface="Arial" panose="020B0604020202020204" pitchFamily="34" charset="0"/>
              </a:rPr>
              <a:t> gia trên </a:t>
            </a:r>
            <a:r>
              <a:rPr lang="vi-VN" sz="1200" err="1">
                <a:solidFill>
                  <a:srgbClr val="000000"/>
                </a:solidFill>
                <a:latin typeface="Arial" panose="020B0604020202020204" pitchFamily="34" charset="0"/>
                <a:cs typeface="Arial" panose="020B0604020202020204" pitchFamily="34" charset="0"/>
              </a:rPr>
              <a:t>thế</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giới</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là</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hệ</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thống</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phần</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mềm</a:t>
            </a:r>
            <a:r>
              <a:rPr lang="vi-VN" sz="1200">
                <a:solidFill>
                  <a:srgbClr val="000000"/>
                </a:solidFill>
                <a:latin typeface="Arial" panose="020B0604020202020204" pitchFamily="34" charset="0"/>
                <a:cs typeface="Arial" panose="020B0604020202020204" pitchFamily="34" charset="0"/>
              </a:rPr>
              <a:t> CAD/CAM/CNC </a:t>
            </a:r>
            <a:r>
              <a:rPr lang="vi-VN" sz="1200" err="1">
                <a:solidFill>
                  <a:srgbClr val="000000"/>
                </a:solidFill>
                <a:latin typeface="Arial" panose="020B0604020202020204" pitchFamily="34" charset="0"/>
                <a:cs typeface="Arial" panose="020B0604020202020204" pitchFamily="34" charset="0"/>
              </a:rPr>
              <a:t>hoàn</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thiện</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sử</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dụng</a:t>
            </a:r>
            <a:r>
              <a:rPr lang="vi-VN" sz="1200">
                <a:solidFill>
                  <a:srgbClr val="000000"/>
                </a:solidFill>
                <a:latin typeface="Arial" panose="020B0604020202020204" pitchFamily="34" charset="0"/>
                <a:cs typeface="Arial" panose="020B0604020202020204" pitchFamily="34" charset="0"/>
              </a:rPr>
              <a:t> công </a:t>
            </a:r>
            <a:r>
              <a:rPr lang="vi-VN" sz="1200" err="1">
                <a:solidFill>
                  <a:srgbClr val="000000"/>
                </a:solidFill>
                <a:latin typeface="Arial" panose="020B0604020202020204" pitchFamily="34" charset="0"/>
                <a:cs typeface="Arial" panose="020B0604020202020204" pitchFamily="34" charset="0"/>
              </a:rPr>
              <a:t>nghệ</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đồng</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bộ</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giúp</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các</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kỹ</a:t>
            </a:r>
            <a:r>
              <a:rPr lang="vi-VN" sz="1200">
                <a:solidFill>
                  <a:srgbClr val="000000"/>
                </a:solidFill>
                <a:latin typeface="Arial" panose="020B0604020202020204" pitchFamily="34" charset="0"/>
                <a:cs typeface="Arial" panose="020B0604020202020204" pitchFamily="34" charset="0"/>
              </a:rPr>
              <a:t> sư tăng </a:t>
            </a:r>
            <a:r>
              <a:rPr lang="vi-VN" sz="1200" err="1">
                <a:solidFill>
                  <a:srgbClr val="000000"/>
                </a:solidFill>
                <a:latin typeface="Arial" panose="020B0604020202020204" pitchFamily="34" charset="0"/>
                <a:cs typeface="Arial" panose="020B0604020202020204" pitchFamily="34" charset="0"/>
              </a:rPr>
              <a:t>tốc</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thiết</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kế</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chỉnh</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sửa</a:t>
            </a:r>
            <a:r>
              <a:rPr lang="vi-VN" sz="1200">
                <a:solidFill>
                  <a:srgbClr val="000000"/>
                </a:solidFill>
                <a:latin typeface="Arial" panose="020B0604020202020204" pitchFamily="34" charset="0"/>
                <a:cs typeface="Arial" panose="020B0604020202020204" pitchFamily="34" charset="0"/>
              </a:rPr>
              <a:t> nhanh hơn </a:t>
            </a:r>
            <a:r>
              <a:rPr lang="vi-VN" sz="1200" err="1">
                <a:solidFill>
                  <a:srgbClr val="000000"/>
                </a:solidFill>
                <a:latin typeface="Arial" panose="020B0604020202020204" pitchFamily="34" charset="0"/>
                <a:cs typeface="Arial" panose="020B0604020202020204" pitchFamily="34" charset="0"/>
              </a:rPr>
              <a:t>và</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tái</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sử</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dụng</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dữ</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liệu</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tốt</a:t>
            </a:r>
            <a:r>
              <a:rPr lang="vi-VN" sz="1200">
                <a:solidFill>
                  <a:srgbClr val="000000"/>
                </a:solidFill>
                <a:latin typeface="Arial" panose="020B0604020202020204" pitchFamily="34" charset="0"/>
                <a:cs typeface="Arial" panose="020B0604020202020204" pitchFamily="34" charset="0"/>
              </a:rPr>
              <a:t> hơn.</a:t>
            </a:r>
            <a:r>
              <a:rPr lang="en-US" sz="1200">
                <a:solidFill>
                  <a:srgbClr val="000000"/>
                </a:solidFill>
                <a:latin typeface="Arial" panose="020B0604020202020204" pitchFamily="34" charset="0"/>
                <a:cs typeface="Arial" panose="020B0604020202020204" pitchFamily="34" charset="0"/>
              </a:rPr>
              <a:t> </a:t>
            </a:r>
          </a:p>
          <a:p>
            <a:pPr algn="just" fontAlgn="t">
              <a:lnSpc>
                <a:spcPct val="110000"/>
              </a:lnSpc>
              <a:spcBef>
                <a:spcPts val="300"/>
              </a:spcBef>
              <a:spcAft>
                <a:spcPts val="300"/>
              </a:spcAft>
            </a:pPr>
            <a:r>
              <a:rPr lang="vi-VN" sz="1200" err="1">
                <a:solidFill>
                  <a:srgbClr val="000000"/>
                </a:solidFill>
                <a:latin typeface="Arial" panose="020B0604020202020204" pitchFamily="34" charset="0"/>
                <a:cs typeface="Arial" panose="020B0604020202020204" pitchFamily="34" charset="0"/>
              </a:rPr>
              <a:t>Phần</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mềm</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Solid</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Edge</a:t>
            </a:r>
            <a:r>
              <a:rPr lang="vi-VN" sz="1200">
                <a:solidFill>
                  <a:srgbClr val="000000"/>
                </a:solidFill>
                <a:latin typeface="Arial" panose="020B0604020202020204" pitchFamily="34" charset="0"/>
                <a:cs typeface="Arial" panose="020B0604020202020204" pitchFamily="34" charset="0"/>
              </a:rPr>
              <a:t> mang </a:t>
            </a:r>
            <a:r>
              <a:rPr lang="vi-VN" sz="1200" err="1">
                <a:solidFill>
                  <a:srgbClr val="000000"/>
                </a:solidFill>
                <a:latin typeface="Arial" panose="020B0604020202020204" pitchFamily="34" charset="0"/>
                <a:cs typeface="Arial" panose="020B0604020202020204" pitchFamily="34" charset="0"/>
              </a:rPr>
              <a:t>đến</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nhiều</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ứng</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dụng</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khác</a:t>
            </a:r>
            <a:r>
              <a:rPr lang="vi-VN" sz="1200">
                <a:solidFill>
                  <a:srgbClr val="000000"/>
                </a:solidFill>
                <a:latin typeface="Arial" panose="020B0604020202020204" pitchFamily="34" charset="0"/>
                <a:cs typeface="Arial" panose="020B0604020202020204" pitchFamily="34" charset="0"/>
              </a:rPr>
              <a:t> nhau </a:t>
            </a:r>
            <a:r>
              <a:rPr lang="vi-VN" sz="1200" err="1">
                <a:solidFill>
                  <a:srgbClr val="000000"/>
                </a:solidFill>
                <a:latin typeface="Arial" panose="020B0604020202020204" pitchFamily="34" charset="0"/>
                <a:cs typeface="Arial" panose="020B0604020202020204" pitchFamily="34" charset="0"/>
              </a:rPr>
              <a:t>đáp</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ứng</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các</a:t>
            </a:r>
            <a:r>
              <a:rPr lang="vi-VN" sz="1200">
                <a:solidFill>
                  <a:srgbClr val="000000"/>
                </a:solidFill>
                <a:latin typeface="Arial" panose="020B0604020202020204" pitchFamily="34" charset="0"/>
                <a:cs typeface="Arial" panose="020B0604020202020204" pitchFamily="34" charset="0"/>
              </a:rPr>
              <a:t> yêu </a:t>
            </a:r>
            <a:r>
              <a:rPr lang="vi-VN" sz="1200" err="1">
                <a:solidFill>
                  <a:srgbClr val="000000"/>
                </a:solidFill>
                <a:latin typeface="Arial" panose="020B0604020202020204" pitchFamily="34" charset="0"/>
                <a:cs typeface="Arial" panose="020B0604020202020204" pitchFamily="34" charset="0"/>
              </a:rPr>
              <a:t>cầu</a:t>
            </a:r>
            <a:r>
              <a:rPr lang="vi-VN" sz="1200">
                <a:solidFill>
                  <a:srgbClr val="000000"/>
                </a:solidFill>
                <a:latin typeface="Arial" panose="020B0604020202020204" pitchFamily="34" charset="0"/>
                <a:cs typeface="Arial" panose="020B0604020202020204" pitchFamily="34" charset="0"/>
              </a:rPr>
              <a:t> đa </a:t>
            </a:r>
            <a:r>
              <a:rPr lang="vi-VN" sz="1200" err="1">
                <a:solidFill>
                  <a:srgbClr val="000000"/>
                </a:solidFill>
                <a:latin typeface="Arial" panose="020B0604020202020204" pitchFamily="34" charset="0"/>
                <a:cs typeface="Arial" panose="020B0604020202020204" pitchFamily="34" charset="0"/>
              </a:rPr>
              <a:t>dạng</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của</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người</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thiết</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kế</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từ</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thiết</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kế</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bản</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vẽ</a:t>
            </a:r>
            <a:r>
              <a:rPr lang="vi-VN" sz="1200">
                <a:solidFill>
                  <a:srgbClr val="000000"/>
                </a:solidFill>
                <a:latin typeface="Arial" panose="020B0604020202020204" pitchFamily="34" charset="0"/>
                <a:cs typeface="Arial" panose="020B0604020202020204" pitchFamily="34" charset="0"/>
              </a:rPr>
              <a:t> 2D </a:t>
            </a:r>
            <a:r>
              <a:rPr lang="vi-VN" sz="1200" err="1">
                <a:solidFill>
                  <a:srgbClr val="000000"/>
                </a:solidFill>
                <a:latin typeface="Arial" panose="020B0604020202020204" pitchFamily="34" charset="0"/>
                <a:cs typeface="Arial" panose="020B0604020202020204" pitchFamily="34" charset="0"/>
              </a:rPr>
              <a:t>mạnh</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mẽ</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đến</a:t>
            </a:r>
            <a:r>
              <a:rPr lang="vi-VN" sz="1200">
                <a:solidFill>
                  <a:srgbClr val="000000"/>
                </a:solidFill>
                <a:latin typeface="Arial" panose="020B0604020202020204" pitchFamily="34" charset="0"/>
                <a:cs typeface="Arial" panose="020B0604020202020204" pitchFamily="34" charset="0"/>
              </a:rPr>
              <a:t> công </a:t>
            </a:r>
            <a:r>
              <a:rPr lang="vi-VN" sz="1200" err="1">
                <a:solidFill>
                  <a:srgbClr val="000000"/>
                </a:solidFill>
                <a:latin typeface="Arial" panose="020B0604020202020204" pitchFamily="34" charset="0"/>
                <a:cs typeface="Arial" panose="020B0604020202020204" pitchFamily="34" charset="0"/>
              </a:rPr>
              <a:t>cụ</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thiết</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kế</a:t>
            </a:r>
            <a:r>
              <a:rPr lang="vi-VN" sz="1200">
                <a:solidFill>
                  <a:srgbClr val="000000"/>
                </a:solidFill>
                <a:latin typeface="Arial" panose="020B0604020202020204" pitchFamily="34" charset="0"/>
                <a:cs typeface="Arial" panose="020B0604020202020204" pitchFamily="34" charset="0"/>
              </a:rPr>
              <a:t> 3D cao </a:t>
            </a:r>
            <a:r>
              <a:rPr lang="vi-VN" sz="1200" err="1">
                <a:solidFill>
                  <a:srgbClr val="000000"/>
                </a:solidFill>
                <a:latin typeface="Arial" panose="020B0604020202020204" pitchFamily="34" charset="0"/>
                <a:cs typeface="Arial" panose="020B0604020202020204" pitchFamily="34" charset="0"/>
              </a:rPr>
              <a:t>cấp</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hoàn</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hảo</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với</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thiết</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kế</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lắp</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ráp</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kết</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xuất</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bản</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vẽ</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tự</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động</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lắp</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ráp</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và</a:t>
            </a:r>
            <a:r>
              <a:rPr lang="vi-VN" sz="1200">
                <a:solidFill>
                  <a:srgbClr val="000000"/>
                </a:solidFill>
                <a:latin typeface="Arial" panose="020B0604020202020204" pitchFamily="34" charset="0"/>
                <a:cs typeface="Arial" panose="020B0604020202020204" pitchFamily="34" charset="0"/>
              </a:rPr>
              <a:t> mô </a:t>
            </a:r>
            <a:r>
              <a:rPr lang="vi-VN" sz="1200" err="1">
                <a:solidFill>
                  <a:srgbClr val="000000"/>
                </a:solidFill>
                <a:latin typeface="Arial" panose="020B0604020202020204" pitchFamily="34" charset="0"/>
                <a:cs typeface="Arial" panose="020B0604020202020204" pitchFamily="34" charset="0"/>
              </a:rPr>
              <a:t>phỏng</a:t>
            </a:r>
            <a:r>
              <a:rPr lang="vi-VN" sz="1200">
                <a:solidFill>
                  <a:srgbClr val="000000"/>
                </a:solidFill>
                <a:latin typeface="Arial" panose="020B0604020202020204" pitchFamily="34" charset="0"/>
                <a:cs typeface="Arial" panose="020B0604020202020204" pitchFamily="34" charset="0"/>
              </a:rPr>
              <a:t>.</a:t>
            </a:r>
            <a:r>
              <a:rPr lang="en-US"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Solid</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Edge</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là</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một</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hệ</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thống</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phát</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triển</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sản</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phẩm</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kỹ</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thuật</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số</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có</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tính</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mở</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toàn</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diện</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nhất</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của</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Siemens</a:t>
            </a:r>
            <a:r>
              <a:rPr lang="vi-VN" sz="1200">
                <a:solidFill>
                  <a:srgbClr val="000000"/>
                </a:solidFill>
                <a:latin typeface="Arial" panose="020B0604020202020204" pitchFamily="34" charset="0"/>
                <a:cs typeface="Arial" panose="020B0604020202020204" pitchFamily="34" charset="0"/>
              </a:rPr>
              <a:t> mang </a:t>
            </a:r>
            <a:r>
              <a:rPr lang="vi-VN" sz="1200" err="1">
                <a:solidFill>
                  <a:srgbClr val="000000"/>
                </a:solidFill>
                <a:latin typeface="Arial" panose="020B0604020202020204" pitchFamily="34" charset="0"/>
                <a:cs typeface="Arial" panose="020B0604020202020204" pitchFamily="34" charset="0"/>
              </a:rPr>
              <a:t>lại</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những</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lợi</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ích</a:t>
            </a:r>
            <a:r>
              <a:rPr lang="vi-VN" sz="1200">
                <a:solidFill>
                  <a:srgbClr val="000000"/>
                </a:solidFill>
                <a:latin typeface="Arial" panose="020B0604020202020204" pitchFamily="34" charset="0"/>
                <a:cs typeface="Arial" panose="020B0604020202020204" pitchFamily="34" charset="0"/>
              </a:rPr>
              <a:t> trong </a:t>
            </a:r>
            <a:r>
              <a:rPr lang="vi-VN" sz="1200" err="1">
                <a:solidFill>
                  <a:srgbClr val="000000"/>
                </a:solidFill>
                <a:latin typeface="Arial" panose="020B0604020202020204" pitchFamily="34" charset="0"/>
                <a:cs typeface="Arial" panose="020B0604020202020204" pitchFamily="34" charset="0"/>
              </a:rPr>
              <a:t>thiết</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kế</a:t>
            </a:r>
            <a:r>
              <a:rPr lang="vi-VN" sz="1200">
                <a:solidFill>
                  <a:srgbClr val="000000"/>
                </a:solidFill>
                <a:latin typeface="Arial" panose="020B0604020202020204" pitchFamily="34" charset="0"/>
                <a:cs typeface="Arial" panose="020B0604020202020204" pitchFamily="34" charset="0"/>
              </a:rPr>
              <a:t> </a:t>
            </a:r>
            <a:r>
              <a:rPr lang="vi-VN" sz="1200" err="1">
                <a:solidFill>
                  <a:srgbClr val="000000"/>
                </a:solidFill>
                <a:latin typeface="Arial" panose="020B0604020202020204" pitchFamily="34" charset="0"/>
                <a:cs typeface="Arial" panose="020B0604020202020204" pitchFamily="34" charset="0"/>
              </a:rPr>
              <a:t>và</a:t>
            </a:r>
            <a:r>
              <a:rPr lang="vi-VN" sz="1200">
                <a:solidFill>
                  <a:srgbClr val="000000"/>
                </a:solidFill>
                <a:latin typeface="Arial" panose="020B0604020202020204" pitchFamily="34" charset="0"/>
                <a:cs typeface="Arial" panose="020B0604020202020204" pitchFamily="34" charset="0"/>
              </a:rPr>
              <a:t> gia công. </a:t>
            </a:r>
            <a:r>
              <a:rPr lang="en-US" sz="1200" err="1">
                <a:solidFill>
                  <a:srgbClr val="000000"/>
                </a:solidFill>
                <a:latin typeface="Arial" panose="020B0604020202020204" pitchFamily="34" charset="0"/>
                <a:cs typeface="Arial" panose="020B0604020202020204" pitchFamily="34" charset="0"/>
              </a:rPr>
              <a:t>Sẵn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sàng</a:t>
            </a:r>
            <a:r>
              <a:rPr lang="en-US" sz="1200">
                <a:solidFill>
                  <a:srgbClr val="000000"/>
                </a:solidFill>
                <a:latin typeface="Arial" panose="020B0604020202020204" pitchFamily="34" charset="0"/>
                <a:cs typeface="Arial" panose="020B0604020202020204" pitchFamily="34" charset="0"/>
              </a:rPr>
              <a:t> chia </a:t>
            </a:r>
            <a:r>
              <a:rPr lang="en-US" sz="1200" err="1">
                <a:solidFill>
                  <a:srgbClr val="000000"/>
                </a:solidFill>
                <a:latin typeface="Arial" panose="020B0604020202020204" pitchFamily="34" charset="0"/>
                <a:cs typeface="Arial" panose="020B0604020202020204" pitchFamily="34" charset="0"/>
              </a:rPr>
              <a:t>sẻ</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kết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nối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với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các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giải</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pháp</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số</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hoá</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toàn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diện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nhất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hiện</a:t>
            </a:r>
            <a:r>
              <a:rPr lang="en-US" sz="1200">
                <a:solidFill>
                  <a:srgbClr val="000000"/>
                </a:solidFill>
                <a:latin typeface="Arial" panose="020B0604020202020204" pitchFamily="34" charset="0"/>
                <a:cs typeface="Arial" panose="020B0604020202020204" pitchFamily="34" charset="0"/>
              </a:rPr>
              <a:t> nay </a:t>
            </a:r>
            <a:r>
              <a:rPr lang="en-US" sz="1200" err="1">
                <a:solidFill>
                  <a:srgbClr val="000000"/>
                </a:solidFill>
                <a:latin typeface="Arial" panose="020B0604020202020204" pitchFamily="34" charset="0"/>
                <a:cs typeface="Arial" panose="020B0604020202020204" pitchFamily="34" charset="0"/>
              </a:rPr>
              <a:t>của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hãng</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là</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một</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điểm</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mạnh</a:t>
            </a:r>
            <a:r>
              <a:rPr lang="en-US" sz="1200">
                <a:solidFill>
                  <a:srgbClr val="000000"/>
                </a:solidFill>
                <a:latin typeface="Arial" panose="020B0604020202020204" pitchFamily="34" charset="0"/>
                <a:cs typeface="Arial" panose="020B0604020202020204" pitchFamily="34" charset="0"/>
              </a:rPr>
              <a:t>.</a:t>
            </a:r>
          </a:p>
        </p:txBody>
      </p:sp>
      <p:sp>
        <p:nvSpPr>
          <p:cNvPr id="19" name="Content Placeholder 2">
            <a:extLst>
              <a:ext uri="{FF2B5EF4-FFF2-40B4-BE49-F238E27FC236}">
                <a16:creationId xmlns:a16="http://schemas.microsoft.com/office/drawing/2014/main" xmlns="" id="{0BF8BC55-20A9-400C-AE5D-5CB684FEEDF5}"/>
              </a:ext>
            </a:extLst>
          </p:cNvPr>
          <p:cNvSpPr txBox="1">
            <a:spLocks/>
          </p:cNvSpPr>
          <p:nvPr/>
        </p:nvSpPr>
        <p:spPr>
          <a:xfrm>
            <a:off x="1546863" y="841248"/>
            <a:ext cx="4832028" cy="388861"/>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fontAlgn="t">
              <a:lnSpc>
                <a:spcPct val="110000"/>
              </a:lnSpc>
              <a:spcBef>
                <a:spcPts val="300"/>
              </a:spcBef>
              <a:spcAft>
                <a:spcPts val="300"/>
              </a:spcAft>
              <a:buNone/>
            </a:pP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Các</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giải</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pháp</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chính</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đ</a:t>
            </a:r>
            <a:r>
              <a:rPr lang="vi-VN" sz="1200">
                <a:solidFill>
                  <a:srgbClr val="000000"/>
                </a:solidFill>
                <a:latin typeface="Arial" panose="020B0604020202020204" pitchFamily="34" charset="0"/>
                <a:cs typeface="Arial" panose="020B0604020202020204" pitchFamily="34" charset="0"/>
                <a:sym typeface="Wingdings" panose="05000000000000000000" pitchFamily="2" charset="2"/>
              </a:rPr>
              <a:t>ư</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ợc</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đề</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xuất</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sz="1200" err="1">
                <a:solidFill>
                  <a:srgbClr val="000000"/>
                </a:solidFill>
                <a:latin typeface="Arial" panose="020B0604020202020204" pitchFamily="34" charset="0"/>
                <a:cs typeface="Arial" panose="020B0604020202020204" pitchFamily="34" charset="0"/>
                <a:sym typeface="Wingdings" panose="05000000000000000000" pitchFamily="2" charset="2"/>
              </a:rPr>
              <a:t>tiếp</a:t>
            </a:r>
            <a:r>
              <a:rPr lang="en-US" sz="1200">
                <a:solidFill>
                  <a:srgbClr val="000000"/>
                </a:solidFill>
                <a:latin typeface="Arial" panose="020B0604020202020204" pitchFamily="34" charset="0"/>
                <a:cs typeface="Arial" panose="020B0604020202020204" pitchFamily="34" charset="0"/>
                <a:sym typeface="Wingdings" panose="05000000000000000000" pitchFamily="2" charset="2"/>
              </a:rPr>
              <a:t>):</a:t>
            </a:r>
            <a:endParaRPr lang="en-US" sz="1200">
              <a:solidFill>
                <a:srgbClr val="000000"/>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xmlns="" id="{2B62D2BE-DC3A-48BF-8150-E0B6367E6C90}"/>
              </a:ext>
            </a:extLst>
          </p:cNvPr>
          <p:cNvGrpSpPr/>
          <p:nvPr/>
        </p:nvGrpSpPr>
        <p:grpSpPr>
          <a:xfrm>
            <a:off x="0" y="0"/>
            <a:ext cx="6858000" cy="570668"/>
            <a:chOff x="0" y="0"/>
            <a:chExt cx="6858000" cy="570668"/>
          </a:xfrm>
        </p:grpSpPr>
        <p:sp>
          <p:nvSpPr>
            <p:cNvPr id="22" name="object 8">
              <a:extLst>
                <a:ext uri="{FF2B5EF4-FFF2-40B4-BE49-F238E27FC236}">
                  <a16:creationId xmlns:a16="http://schemas.microsoft.com/office/drawing/2014/main" xmlns="" id="{B0B4A451-A3B9-4F00-8485-C1D29EE56687}"/>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2">
              <a:extLst>
                <a:ext uri="{FF2B5EF4-FFF2-40B4-BE49-F238E27FC236}">
                  <a16:creationId xmlns:a16="http://schemas.microsoft.com/office/drawing/2014/main" xmlns="" id="{7796EA22-E6CE-4EA6-95CF-5258855E07DD}"/>
                </a:ext>
              </a:extLst>
            </p:cNvPr>
            <p:cNvSpPr txBox="1"/>
            <p:nvPr/>
          </p:nvSpPr>
          <p:spPr>
            <a:xfrm>
              <a:off x="203868" y="217988"/>
              <a:ext cx="6533815" cy="259045"/>
            </a:xfrm>
            <a:prstGeom prst="rect">
              <a:avLst/>
            </a:prstGeom>
          </p:spPr>
          <p:txBody>
            <a:bodyPr vert="horz" wrap="square" lIns="0" tIns="12700" rIns="0" bIns="0" rtlCol="0">
              <a:spAutoFit/>
            </a:bodyPr>
            <a:lstStyle/>
            <a:p>
              <a:pPr marL="12700" lvl="0">
                <a:spcBef>
                  <a:spcPts val="100"/>
                </a:spcBef>
                <a:defRPr/>
              </a:pPr>
              <a:r>
                <a:rPr lang="en-US" sz="1600" b="1" err="1">
                  <a:solidFill>
                    <a:srgbClr val="947C00"/>
                  </a:solidFill>
                  <a:latin typeface="Arial" panose="020B0604020202020204" pitchFamily="34" charset="0"/>
                  <a:cs typeface="Arial" panose="020B0604020202020204" pitchFamily="34" charset="0"/>
                </a:rPr>
                <a:t>Phần</a:t>
              </a:r>
              <a:r>
                <a:rPr lang="en-US" sz="1600" b="1">
                  <a:solidFill>
                    <a:srgbClr val="947C00"/>
                  </a:solidFill>
                  <a:latin typeface="Arial" panose="020B0604020202020204" pitchFamily="34" charset="0"/>
                  <a:cs typeface="Arial" panose="020B0604020202020204" pitchFamily="34" charset="0"/>
                </a:rPr>
                <a:t> V. </a:t>
              </a:r>
              <a:r>
                <a:rPr lang="en-US" sz="1600" b="1" err="1">
                  <a:solidFill>
                    <a:srgbClr val="947C00"/>
                  </a:solidFill>
                  <a:latin typeface="Arial" panose="020B0604020202020204" pitchFamily="34" charset="0"/>
                  <a:cs typeface="Arial" panose="020B0604020202020204" pitchFamily="34" charset="0"/>
                </a:rPr>
                <a:t>Chỉ</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dẫn</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các</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giải</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pháp</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công</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nghệ</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theo</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lộ</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trình</a:t>
              </a:r>
              <a:r>
                <a:rPr lang="en-US" sz="1600" b="1">
                  <a:solidFill>
                    <a:srgbClr val="947C00"/>
                  </a:solidFill>
                  <a:latin typeface="Arial" panose="020B0604020202020204" pitchFamily="34" charset="0"/>
                  <a:cs typeface="Arial" panose="020B0604020202020204" pitchFamily="34" charset="0"/>
                </a:rPr>
                <a:t> CĐS</a:t>
              </a:r>
            </a:p>
          </p:txBody>
        </p:sp>
        <p:sp>
          <p:nvSpPr>
            <p:cNvPr id="25" name="object 5">
              <a:extLst>
                <a:ext uri="{FF2B5EF4-FFF2-40B4-BE49-F238E27FC236}">
                  <a16:creationId xmlns:a16="http://schemas.microsoft.com/office/drawing/2014/main" xmlns="" id="{7715FE78-16BE-4BD6-ACAD-AF126C6D4AEB}"/>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Rechteck 66">
            <a:extLst>
              <a:ext uri="{FF2B5EF4-FFF2-40B4-BE49-F238E27FC236}">
                <a16:creationId xmlns:a16="http://schemas.microsoft.com/office/drawing/2014/main" xmlns="" id="{D636193E-BE88-4D15-A71A-65AD505C7052}"/>
              </a:ext>
            </a:extLst>
          </p:cNvPr>
          <p:cNvSpPr/>
          <p:nvPr/>
        </p:nvSpPr>
        <p:spPr bwMode="gray">
          <a:xfrm>
            <a:off x="1639125" y="6634904"/>
            <a:ext cx="4667528" cy="2011680"/>
          </a:xfrm>
          <a:prstGeom prst="rect">
            <a:avLst/>
          </a:prstGeom>
          <a:solidFill>
            <a:srgbClr val="F5F0E4"/>
          </a:solidFill>
          <a:effectLst/>
        </p:spPr>
        <p:txBody>
          <a:bodyPr wrap="square" lIns="108000" tIns="72000" rIns="108000" bIns="72000" anchor="t">
            <a:noAutofit/>
          </a:bodyPr>
          <a:lstStyle/>
          <a:p>
            <a:pPr algn="just" fontAlgn="t">
              <a:lnSpc>
                <a:spcPct val="110000"/>
              </a:lnSpc>
              <a:spcBef>
                <a:spcPts val="300"/>
              </a:spcBef>
              <a:spcAft>
                <a:spcPts val="300"/>
              </a:spcAft>
            </a:pPr>
            <a:r>
              <a:rPr lang="en-US" sz="1200" b="1" err="1">
                <a:solidFill>
                  <a:srgbClr val="000000"/>
                </a:solidFill>
                <a:latin typeface="Arial" panose="020B0604020202020204" pitchFamily="34" charset="0"/>
              </a:rPr>
              <a:t>Các</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hệ</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thống</a:t>
            </a:r>
            <a:r>
              <a:rPr lang="en-US" sz="1200" b="1">
                <a:solidFill>
                  <a:srgbClr val="000000"/>
                </a:solidFill>
                <a:latin typeface="Arial" panose="020B0604020202020204" pitchFamily="34" charset="0"/>
              </a:rPr>
              <a:t> ERP </a:t>
            </a:r>
            <a:r>
              <a:rPr lang="en-US" sz="1200" b="1" err="1">
                <a:solidFill>
                  <a:srgbClr val="000000"/>
                </a:solidFill>
                <a:latin typeface="Arial" panose="020B0604020202020204" pitchFamily="34" charset="0"/>
              </a:rPr>
              <a:t>phù</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hợp</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cho</a:t>
            </a:r>
            <a:r>
              <a:rPr lang="en-US" sz="1200" b="1">
                <a:solidFill>
                  <a:srgbClr val="000000"/>
                </a:solidFill>
                <a:latin typeface="Arial" panose="020B0604020202020204" pitchFamily="34" charset="0"/>
              </a:rPr>
              <a:t> DNNVV </a:t>
            </a:r>
            <a:r>
              <a:rPr lang="en-US" sz="1200" b="1" err="1">
                <a:solidFill>
                  <a:srgbClr val="000000"/>
                </a:solidFill>
                <a:latin typeface="Arial" panose="020B0604020202020204" pitchFamily="34" charset="0"/>
              </a:rPr>
              <a:t>được</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xem</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xét</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tích</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hợp</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nâng</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cao</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hiệu</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quả</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quản</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trị</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doanh</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nghiệp</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và</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kết</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nối</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với</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quản</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trị</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sản</a:t>
            </a:r>
            <a:r>
              <a:rPr lang="en-US" sz="1200" b="1">
                <a:solidFill>
                  <a:srgbClr val="000000"/>
                </a:solidFill>
                <a:latin typeface="Arial" panose="020B0604020202020204" pitchFamily="34" charset="0"/>
              </a:rPr>
              <a:t> </a:t>
            </a:r>
            <a:r>
              <a:rPr lang="en-US" sz="1200" b="1" err="1">
                <a:solidFill>
                  <a:srgbClr val="000000"/>
                </a:solidFill>
                <a:latin typeface="Arial" panose="020B0604020202020204" pitchFamily="34" charset="0"/>
              </a:rPr>
              <a:t>xuất</a:t>
            </a:r>
            <a:r>
              <a:rPr lang="en-US" sz="1200" b="1">
                <a:solidFill>
                  <a:srgbClr val="000000"/>
                </a:solidFill>
                <a:latin typeface="Arial" panose="020B0604020202020204" pitchFamily="34" charset="0"/>
              </a:rPr>
              <a:t>.</a:t>
            </a:r>
          </a:p>
          <a:p>
            <a:pPr algn="just" fontAlgn="t">
              <a:lnSpc>
                <a:spcPct val="110000"/>
              </a:lnSpc>
              <a:spcBef>
                <a:spcPts val="300"/>
              </a:spcBef>
              <a:spcAft>
                <a:spcPts val="300"/>
              </a:spcAft>
            </a:pPr>
            <a:r>
              <a:rPr lang="en-US" sz="1200" err="1">
                <a:solidFill>
                  <a:srgbClr val="333333"/>
                </a:solidFill>
                <a:latin typeface="Arial" panose="020B0604020202020204" pitchFamily="34" charset="0"/>
              </a:rPr>
              <a:t>Nên</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dùng</a:t>
            </a:r>
            <a:r>
              <a:rPr lang="en-US" sz="1200">
                <a:solidFill>
                  <a:srgbClr val="333333"/>
                </a:solidFill>
                <a:latin typeface="Arial" panose="020B0604020202020204" pitchFamily="34" charset="0"/>
              </a:rPr>
              <a:t> p</a:t>
            </a:r>
            <a:r>
              <a:rPr lang="vi-VN" sz="1200" err="1">
                <a:solidFill>
                  <a:srgbClr val="333333"/>
                </a:solidFill>
              </a:rPr>
              <a:t>hần</a:t>
            </a:r>
            <a:r>
              <a:rPr lang="vi-VN" sz="1200">
                <a:solidFill>
                  <a:srgbClr val="333333"/>
                </a:solidFill>
              </a:rPr>
              <a:t> </a:t>
            </a:r>
            <a:r>
              <a:rPr lang="vi-VN" sz="1200" err="1">
                <a:solidFill>
                  <a:srgbClr val="333333"/>
                </a:solidFill>
              </a:rPr>
              <a:t>mềm</a:t>
            </a:r>
            <a:r>
              <a:rPr lang="vi-VN" sz="1200">
                <a:solidFill>
                  <a:srgbClr val="333333"/>
                </a:solidFill>
              </a:rPr>
              <a:t> </a:t>
            </a:r>
            <a:r>
              <a:rPr lang="vi-VN" sz="1200" err="1">
                <a:solidFill>
                  <a:srgbClr val="333333"/>
                </a:solidFill>
              </a:rPr>
              <a:t>đóng</a:t>
            </a:r>
            <a:r>
              <a:rPr lang="vi-VN" sz="1200">
                <a:solidFill>
                  <a:srgbClr val="333333"/>
                </a:solidFill>
              </a:rPr>
              <a:t> </a:t>
            </a:r>
            <a:r>
              <a:rPr lang="vi-VN" sz="1200" err="1">
                <a:solidFill>
                  <a:srgbClr val="333333"/>
                </a:solidFill>
              </a:rPr>
              <a:t>gói</a:t>
            </a:r>
            <a:r>
              <a:rPr lang="vi-VN" sz="1200">
                <a:solidFill>
                  <a:srgbClr val="333333"/>
                </a:solidFill>
              </a:rPr>
              <a:t>: khi doanh </a:t>
            </a:r>
            <a:r>
              <a:rPr lang="vi-VN" sz="1200" err="1">
                <a:solidFill>
                  <a:srgbClr val="333333"/>
                </a:solidFill>
              </a:rPr>
              <a:t>nghiệp</a:t>
            </a:r>
            <a:r>
              <a:rPr lang="vi-VN" sz="1200">
                <a:solidFill>
                  <a:srgbClr val="333333"/>
                </a:solidFill>
              </a:rPr>
              <a:t> </a:t>
            </a:r>
            <a:r>
              <a:rPr lang="vi-VN" sz="1200" err="1">
                <a:solidFill>
                  <a:srgbClr val="333333"/>
                </a:solidFill>
              </a:rPr>
              <a:t>sản</a:t>
            </a:r>
            <a:r>
              <a:rPr lang="vi-VN" sz="1200">
                <a:solidFill>
                  <a:srgbClr val="333333"/>
                </a:solidFill>
              </a:rPr>
              <a:t> </a:t>
            </a:r>
            <a:r>
              <a:rPr lang="vi-VN" sz="1200" err="1">
                <a:solidFill>
                  <a:srgbClr val="333333"/>
                </a:solidFill>
              </a:rPr>
              <a:t>xuất</a:t>
            </a:r>
            <a:r>
              <a:rPr lang="vi-VN" sz="1200">
                <a:solidFill>
                  <a:srgbClr val="333333"/>
                </a:solidFill>
              </a:rPr>
              <a:t> </a:t>
            </a:r>
            <a:r>
              <a:rPr lang="vi-VN" sz="1200" err="1">
                <a:solidFill>
                  <a:srgbClr val="333333"/>
                </a:solidFill>
              </a:rPr>
              <a:t>ít</a:t>
            </a:r>
            <a:r>
              <a:rPr lang="vi-VN" sz="1200">
                <a:solidFill>
                  <a:srgbClr val="333333"/>
                </a:solidFill>
              </a:rPr>
              <a:t> </a:t>
            </a:r>
            <a:r>
              <a:rPr lang="vi-VN" sz="1200" err="1">
                <a:solidFill>
                  <a:srgbClr val="333333"/>
                </a:solidFill>
              </a:rPr>
              <a:t>mẫu</a:t>
            </a:r>
            <a:r>
              <a:rPr lang="vi-VN" sz="1200">
                <a:solidFill>
                  <a:srgbClr val="333333"/>
                </a:solidFill>
              </a:rPr>
              <a:t> </a:t>
            </a:r>
            <a:r>
              <a:rPr lang="vi-VN" sz="1200" err="1">
                <a:solidFill>
                  <a:srgbClr val="333333"/>
                </a:solidFill>
              </a:rPr>
              <a:t>mã</a:t>
            </a:r>
            <a:r>
              <a:rPr lang="vi-VN" sz="1200">
                <a:solidFill>
                  <a:srgbClr val="333333"/>
                </a:solidFill>
              </a:rPr>
              <a:t> </a:t>
            </a:r>
            <a:r>
              <a:rPr lang="vi-VN" sz="1200" err="1">
                <a:solidFill>
                  <a:srgbClr val="333333"/>
                </a:solidFill>
              </a:rPr>
              <a:t>và</a:t>
            </a:r>
            <a:r>
              <a:rPr lang="vi-VN" sz="1200">
                <a:solidFill>
                  <a:srgbClr val="333333"/>
                </a:solidFill>
              </a:rPr>
              <a:t> </a:t>
            </a:r>
            <a:r>
              <a:rPr lang="vi-VN" sz="1200" err="1">
                <a:solidFill>
                  <a:srgbClr val="333333"/>
                </a:solidFill>
              </a:rPr>
              <a:t>mặt</a:t>
            </a:r>
            <a:r>
              <a:rPr lang="vi-VN" sz="1200">
                <a:solidFill>
                  <a:srgbClr val="333333"/>
                </a:solidFill>
              </a:rPr>
              <a:t> </a:t>
            </a:r>
            <a:r>
              <a:rPr lang="vi-VN" sz="1200" err="1">
                <a:solidFill>
                  <a:srgbClr val="333333"/>
                </a:solidFill>
              </a:rPr>
              <a:t>hàng</a:t>
            </a:r>
            <a:r>
              <a:rPr lang="vi-VN" sz="1200">
                <a:solidFill>
                  <a:srgbClr val="333333"/>
                </a:solidFill>
              </a:rPr>
              <a:t>, quy </a:t>
            </a:r>
            <a:r>
              <a:rPr lang="vi-VN" sz="1200" err="1">
                <a:solidFill>
                  <a:srgbClr val="333333"/>
                </a:solidFill>
              </a:rPr>
              <a:t>trình</a:t>
            </a:r>
            <a:r>
              <a:rPr lang="vi-VN" sz="1200">
                <a:solidFill>
                  <a:srgbClr val="333333"/>
                </a:solidFill>
              </a:rPr>
              <a:t> </a:t>
            </a:r>
            <a:r>
              <a:rPr lang="vi-VN" sz="1200" err="1">
                <a:solidFill>
                  <a:srgbClr val="333333"/>
                </a:solidFill>
              </a:rPr>
              <a:t>quản</a:t>
            </a:r>
            <a:r>
              <a:rPr lang="vi-VN" sz="1200">
                <a:solidFill>
                  <a:srgbClr val="333333"/>
                </a:solidFill>
              </a:rPr>
              <a:t> </a:t>
            </a:r>
            <a:r>
              <a:rPr lang="vi-VN" sz="1200" err="1">
                <a:solidFill>
                  <a:srgbClr val="333333"/>
                </a:solidFill>
              </a:rPr>
              <a:t>trị</a:t>
            </a:r>
            <a:r>
              <a:rPr lang="vi-VN" sz="1200">
                <a:solidFill>
                  <a:srgbClr val="333333"/>
                </a:solidFill>
              </a:rPr>
              <a:t> </a:t>
            </a:r>
            <a:r>
              <a:rPr lang="vi-VN" sz="1200" err="1">
                <a:solidFill>
                  <a:srgbClr val="333333"/>
                </a:solidFill>
              </a:rPr>
              <a:t>sản</a:t>
            </a:r>
            <a:r>
              <a:rPr lang="vi-VN" sz="1200">
                <a:solidFill>
                  <a:srgbClr val="333333"/>
                </a:solidFill>
              </a:rPr>
              <a:t> </a:t>
            </a:r>
            <a:r>
              <a:rPr lang="vi-VN" sz="1200" err="1">
                <a:solidFill>
                  <a:srgbClr val="333333"/>
                </a:solidFill>
              </a:rPr>
              <a:t>xuất</a:t>
            </a:r>
            <a:r>
              <a:rPr lang="vi-VN" sz="1200">
                <a:solidFill>
                  <a:srgbClr val="333333"/>
                </a:solidFill>
              </a:rPr>
              <a:t> đơn </a:t>
            </a:r>
            <a:r>
              <a:rPr lang="vi-VN" sz="1200" err="1">
                <a:solidFill>
                  <a:srgbClr val="333333"/>
                </a:solidFill>
              </a:rPr>
              <a:t>giản</a:t>
            </a:r>
            <a:r>
              <a:rPr lang="vi-VN" sz="1200">
                <a:solidFill>
                  <a:srgbClr val="333333"/>
                </a:solidFill>
              </a:rPr>
              <a:t> </a:t>
            </a:r>
            <a:r>
              <a:rPr lang="vi-VN" sz="1200" err="1">
                <a:solidFill>
                  <a:srgbClr val="333333"/>
                </a:solidFill>
              </a:rPr>
              <a:t>ít</a:t>
            </a:r>
            <a:r>
              <a:rPr lang="vi-VN" sz="1200">
                <a:solidFill>
                  <a:srgbClr val="333333"/>
                </a:solidFill>
              </a:rPr>
              <a:t> công </a:t>
            </a:r>
            <a:r>
              <a:rPr lang="vi-VN" sz="1200" err="1">
                <a:solidFill>
                  <a:srgbClr val="333333"/>
                </a:solidFill>
              </a:rPr>
              <a:t>đoạn</a:t>
            </a:r>
            <a:r>
              <a:rPr lang="vi-VN" sz="1200">
                <a:solidFill>
                  <a:srgbClr val="333333"/>
                </a:solidFill>
              </a:rPr>
              <a:t>. </a:t>
            </a:r>
            <a:r>
              <a:rPr lang="en-US" sz="1200">
                <a:solidFill>
                  <a:srgbClr val="333333"/>
                </a:solidFill>
                <a:latin typeface="Arial" panose="020B0604020202020204" pitchFamily="34" charset="0"/>
              </a:rPr>
              <a:t>D</a:t>
            </a:r>
            <a:r>
              <a:rPr lang="vi-VN" sz="1200" err="1">
                <a:solidFill>
                  <a:srgbClr val="333333"/>
                </a:solidFill>
              </a:rPr>
              <a:t>ùng</a:t>
            </a:r>
            <a:r>
              <a:rPr lang="vi-VN" sz="1200">
                <a:solidFill>
                  <a:srgbClr val="333333"/>
                </a:solidFill>
              </a:rPr>
              <a:t> </a:t>
            </a:r>
            <a:r>
              <a:rPr lang="vi-VN" sz="1200" err="1">
                <a:solidFill>
                  <a:srgbClr val="333333"/>
                </a:solidFill>
              </a:rPr>
              <a:t>phần</a:t>
            </a:r>
            <a:r>
              <a:rPr lang="vi-VN" sz="1200">
                <a:solidFill>
                  <a:srgbClr val="333333"/>
                </a:solidFill>
              </a:rPr>
              <a:t> </a:t>
            </a:r>
            <a:r>
              <a:rPr lang="vi-VN" sz="1200" err="1">
                <a:solidFill>
                  <a:srgbClr val="333333"/>
                </a:solidFill>
              </a:rPr>
              <a:t>mềm</a:t>
            </a:r>
            <a:r>
              <a:rPr lang="vi-VN" sz="1200">
                <a:solidFill>
                  <a:srgbClr val="333333"/>
                </a:solidFill>
              </a:rPr>
              <a:t> </a:t>
            </a:r>
            <a:r>
              <a:rPr lang="vi-VN" sz="1200" err="1">
                <a:solidFill>
                  <a:srgbClr val="333333"/>
                </a:solidFill>
              </a:rPr>
              <a:t>đóng</a:t>
            </a:r>
            <a:r>
              <a:rPr lang="vi-VN" sz="1200">
                <a:solidFill>
                  <a:srgbClr val="333333"/>
                </a:solidFill>
              </a:rPr>
              <a:t> </a:t>
            </a:r>
            <a:r>
              <a:rPr lang="vi-VN" sz="1200" err="1">
                <a:solidFill>
                  <a:srgbClr val="333333"/>
                </a:solidFill>
              </a:rPr>
              <a:t>gói</a:t>
            </a:r>
            <a:r>
              <a:rPr lang="vi-VN" sz="1200">
                <a:solidFill>
                  <a:srgbClr val="333333"/>
                </a:solidFill>
              </a:rPr>
              <a:t> </a:t>
            </a:r>
            <a:r>
              <a:rPr lang="vi-VN" sz="1200" err="1">
                <a:solidFill>
                  <a:srgbClr val="333333"/>
                </a:solidFill>
              </a:rPr>
              <a:t>trước</a:t>
            </a:r>
            <a:r>
              <a:rPr lang="vi-VN" sz="1200">
                <a:solidFill>
                  <a:srgbClr val="333333"/>
                </a:solidFill>
              </a:rPr>
              <a:t>, sau </a:t>
            </a:r>
            <a:r>
              <a:rPr lang="vi-VN" sz="1200" err="1">
                <a:solidFill>
                  <a:srgbClr val="333333"/>
                </a:solidFill>
              </a:rPr>
              <a:t>đó</a:t>
            </a:r>
            <a:r>
              <a:rPr lang="vi-VN" sz="1200">
                <a:solidFill>
                  <a:srgbClr val="333333"/>
                </a:solidFill>
              </a:rPr>
              <a:t> </a:t>
            </a:r>
            <a:r>
              <a:rPr lang="vi-VN" sz="1200" err="1">
                <a:solidFill>
                  <a:srgbClr val="333333"/>
                </a:solidFill>
              </a:rPr>
              <a:t>sẽ</a:t>
            </a:r>
            <a:r>
              <a:rPr lang="vi-VN" sz="1200">
                <a:solidFill>
                  <a:srgbClr val="333333"/>
                </a:solidFill>
              </a:rPr>
              <a:t> </a:t>
            </a:r>
            <a:r>
              <a:rPr lang="vi-VN" sz="1200" err="1">
                <a:solidFill>
                  <a:srgbClr val="333333"/>
                </a:solidFill>
              </a:rPr>
              <a:t>cập</a:t>
            </a:r>
            <a:r>
              <a:rPr lang="vi-VN" sz="1200">
                <a:solidFill>
                  <a:srgbClr val="333333"/>
                </a:solidFill>
              </a:rPr>
              <a:t> </a:t>
            </a:r>
            <a:r>
              <a:rPr lang="vi-VN" sz="1200" err="1">
                <a:solidFill>
                  <a:srgbClr val="333333"/>
                </a:solidFill>
              </a:rPr>
              <a:t>nhật</a:t>
            </a:r>
            <a:r>
              <a:rPr lang="vi-VN" sz="1200">
                <a:solidFill>
                  <a:srgbClr val="333333"/>
                </a:solidFill>
              </a:rPr>
              <a:t> lên </a:t>
            </a:r>
            <a:r>
              <a:rPr lang="vi-VN" sz="1200" err="1">
                <a:solidFill>
                  <a:srgbClr val="333333"/>
                </a:solidFill>
              </a:rPr>
              <a:t>phần</a:t>
            </a:r>
            <a:r>
              <a:rPr lang="vi-VN" sz="1200">
                <a:solidFill>
                  <a:srgbClr val="333333"/>
                </a:solidFill>
              </a:rPr>
              <a:t> </a:t>
            </a:r>
            <a:r>
              <a:rPr lang="vi-VN" sz="1200" err="1">
                <a:solidFill>
                  <a:srgbClr val="333333"/>
                </a:solidFill>
              </a:rPr>
              <a:t>mềm</a:t>
            </a:r>
            <a:r>
              <a:rPr lang="vi-VN" sz="1200">
                <a:solidFill>
                  <a:srgbClr val="333333"/>
                </a:solidFill>
              </a:rPr>
              <a:t> t</a:t>
            </a:r>
            <a:r>
              <a:rPr lang="en-US" sz="1200" err="1">
                <a:solidFill>
                  <a:srgbClr val="333333"/>
                </a:solidFill>
                <a:latin typeface="Arial" panose="020B0604020202020204" pitchFamily="34" charset="0"/>
              </a:rPr>
              <a:t>uỳ</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biến</a:t>
            </a:r>
            <a:r>
              <a:rPr lang="en-US" sz="1200">
                <a:solidFill>
                  <a:srgbClr val="333333"/>
                </a:solidFill>
                <a:latin typeface="Arial" panose="020B0604020202020204" pitchFamily="34" charset="0"/>
              </a:rPr>
              <a:t>,</a:t>
            </a:r>
            <a:r>
              <a:rPr lang="vi-VN" sz="1200">
                <a:solidFill>
                  <a:srgbClr val="333333"/>
                </a:solidFill>
              </a:rPr>
              <a:t> theo quy mô </a:t>
            </a:r>
            <a:r>
              <a:rPr lang="vi-VN" sz="1200" err="1">
                <a:solidFill>
                  <a:srgbClr val="333333"/>
                </a:solidFill>
              </a:rPr>
              <a:t>phát</a:t>
            </a:r>
            <a:r>
              <a:rPr lang="vi-VN" sz="1200">
                <a:solidFill>
                  <a:srgbClr val="333333"/>
                </a:solidFill>
              </a:rPr>
              <a:t> </a:t>
            </a:r>
            <a:r>
              <a:rPr lang="vi-VN" sz="1200" err="1">
                <a:solidFill>
                  <a:srgbClr val="333333"/>
                </a:solidFill>
              </a:rPr>
              <a:t>triển</a:t>
            </a:r>
            <a:r>
              <a:rPr lang="vi-VN" sz="1200">
                <a:solidFill>
                  <a:srgbClr val="333333"/>
                </a:solidFill>
              </a:rPr>
              <a:t>.</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Nếu</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các</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doanh</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nghiệp</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sản</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xuất</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có</a:t>
            </a:r>
            <a:r>
              <a:rPr lang="en-US" sz="1200">
                <a:solidFill>
                  <a:srgbClr val="333333"/>
                </a:solidFill>
                <a:latin typeface="Arial" panose="020B0604020202020204" pitchFamily="34" charset="0"/>
              </a:rPr>
              <a:t> chu </a:t>
            </a:r>
            <a:r>
              <a:rPr lang="en-US" sz="1200" err="1">
                <a:solidFill>
                  <a:srgbClr val="333333"/>
                </a:solidFill>
                <a:latin typeface="Arial" panose="020B0604020202020204" pitchFamily="34" charset="0"/>
              </a:rPr>
              <a:t>trình</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phức</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tạp</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chủng</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loại</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sản</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phẩm</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đa</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dạng</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nên</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thực</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hiện</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tuỳ</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biến</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sớm</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ngay</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từ</a:t>
            </a:r>
            <a:r>
              <a:rPr lang="en-US" sz="1200">
                <a:solidFill>
                  <a:srgbClr val="333333"/>
                </a:solidFill>
                <a:latin typeface="Arial" panose="020B0604020202020204" pitchFamily="34" charset="0"/>
              </a:rPr>
              <a:t> </a:t>
            </a:r>
            <a:r>
              <a:rPr lang="en-US" sz="1200" err="1">
                <a:solidFill>
                  <a:srgbClr val="333333"/>
                </a:solidFill>
                <a:latin typeface="Arial" panose="020B0604020202020204" pitchFamily="34" charset="0"/>
              </a:rPr>
              <a:t>đầu</a:t>
            </a:r>
            <a:r>
              <a:rPr lang="en-US" sz="1200">
                <a:solidFill>
                  <a:srgbClr val="333333"/>
                </a:solidFill>
                <a:latin typeface="Arial" panose="020B0604020202020204" pitchFamily="34" charset="0"/>
              </a:rPr>
              <a:t>.</a:t>
            </a:r>
          </a:p>
        </p:txBody>
      </p:sp>
      <p:sp>
        <p:nvSpPr>
          <p:cNvPr id="5" name="Footer Placeholder 4">
            <a:extLst>
              <a:ext uri="{FF2B5EF4-FFF2-40B4-BE49-F238E27FC236}">
                <a16:creationId xmlns:a16="http://schemas.microsoft.com/office/drawing/2014/main" xmlns="" id="{A6D24AD1-39F1-48FB-B0DE-AB3BBED782C4}"/>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1536291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3AF47D0-AE6B-481E-8006-5D4596C917CC}"/>
              </a:ext>
            </a:extLst>
          </p:cNvPr>
          <p:cNvPicPr>
            <a:picLocks noChangeAspect="1"/>
          </p:cNvPicPr>
          <p:nvPr/>
        </p:nvPicPr>
        <p:blipFill rotWithShape="1">
          <a:blip r:embed="rId3">
            <a:extLst>
              <a:ext uri="{28A0092B-C50C-407E-A947-70E740481C1C}">
                <a14:useLocalDpi xmlns:a14="http://schemas.microsoft.com/office/drawing/2010/main" val="0"/>
              </a:ext>
            </a:extLst>
          </a:blip>
          <a:srcRect l="40507" r="11223"/>
          <a:stretch/>
        </p:blipFill>
        <p:spPr>
          <a:xfrm>
            <a:off x="-1429" y="-1"/>
            <a:ext cx="6858001" cy="9906001"/>
          </a:xfrm>
          <a:prstGeom prst="rect">
            <a:avLst/>
          </a:prstGeom>
        </p:spPr>
      </p:pic>
      <p:grpSp>
        <p:nvGrpSpPr>
          <p:cNvPr id="12" name="Group 11">
            <a:extLst>
              <a:ext uri="{FF2B5EF4-FFF2-40B4-BE49-F238E27FC236}">
                <a16:creationId xmlns:a16="http://schemas.microsoft.com/office/drawing/2014/main" xmlns="" id="{BCBB5DAC-4775-4D14-9311-6EA7BF7D18EE}"/>
              </a:ext>
            </a:extLst>
          </p:cNvPr>
          <p:cNvGrpSpPr/>
          <p:nvPr/>
        </p:nvGrpSpPr>
        <p:grpSpPr>
          <a:xfrm>
            <a:off x="-1428" y="7893934"/>
            <a:ext cx="6859428" cy="1887949"/>
            <a:chOff x="1" y="5968197"/>
            <a:chExt cx="6859428" cy="1708160"/>
          </a:xfrm>
        </p:grpSpPr>
        <p:sp>
          <p:nvSpPr>
            <p:cNvPr id="13" name="object 5">
              <a:extLst>
                <a:ext uri="{FF2B5EF4-FFF2-40B4-BE49-F238E27FC236}">
                  <a16:creationId xmlns:a16="http://schemas.microsoft.com/office/drawing/2014/main" xmlns="" id="{9FC9BB77-C7C3-462A-9BE4-000D098ABFC9}"/>
                </a:ext>
              </a:extLst>
            </p:cNvPr>
            <p:cNvSpPr/>
            <p:nvPr/>
          </p:nvSpPr>
          <p:spPr>
            <a:xfrm>
              <a:off x="1" y="5968197"/>
              <a:ext cx="6858000" cy="170816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006063">
                <a:alpha val="7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itle 3">
              <a:extLst>
                <a:ext uri="{FF2B5EF4-FFF2-40B4-BE49-F238E27FC236}">
                  <a16:creationId xmlns:a16="http://schemas.microsoft.com/office/drawing/2014/main" xmlns="" id="{62F0093A-4701-4BEC-9E7E-6ECCD0972892}"/>
                </a:ext>
              </a:extLst>
            </p:cNvPr>
            <p:cNvSpPr txBox="1">
              <a:spLocks/>
            </p:cNvSpPr>
            <p:nvPr/>
          </p:nvSpPr>
          <p:spPr bwMode="gray">
            <a:xfrm>
              <a:off x="336981" y="6022197"/>
              <a:ext cx="6249235" cy="1397043"/>
            </a:xfrm>
            <a:prstGeom prst="rect">
              <a:avLst/>
            </a:prstGeom>
          </p:spPr>
          <p:txBody>
            <a:bodyPr vert="horz" lIns="91440" tIns="45720" rIns="91440" bIns="45720" rtlCol="0" anchor="ctr">
              <a:noAutofit/>
            </a:bodyPr>
            <a:lstStyle>
              <a:lvl1pPr algn="ctr" defTabSz="567065" rtl="0" eaLnBrk="1" latinLnBrk="0" hangingPunct="1">
                <a:lnSpc>
                  <a:spcPct val="90000"/>
                </a:lnSpc>
                <a:spcBef>
                  <a:spcPct val="0"/>
                </a:spcBef>
                <a:buNone/>
                <a:defRPr sz="3721" kern="1200">
                  <a:solidFill>
                    <a:schemeClr val="tx1"/>
                  </a:solidFill>
                  <a:latin typeface="+mj-lt"/>
                  <a:ea typeface="+mj-ea"/>
                  <a:cs typeface="+mj-cs"/>
                </a:defRPr>
              </a:lvl1pPr>
            </a:lstStyle>
            <a:p>
              <a:pPr marL="0" marR="0" lvl="0" indent="0" algn="l" defTabSz="567065" rtl="0" eaLnBrk="1" fontAlgn="auto" latinLnBrk="0" hangingPunct="1">
                <a:lnSpc>
                  <a:spcPct val="100000"/>
                </a:lnSpc>
                <a:spcBef>
                  <a:spcPct val="0"/>
                </a:spcBef>
                <a:spcAft>
                  <a:spcPts val="0"/>
                </a:spcAft>
                <a:buClrTx/>
                <a:buSzTx/>
                <a:buFontTx/>
                <a:buNone/>
                <a:tabLst/>
                <a:defRPr/>
              </a:pPr>
              <a:r>
                <a:rPr kumimoji="0" lang="en-IN" sz="3200"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Phần</a:t>
              </a:r>
              <a:r>
                <a:rPr kumimoji="0" lang="en-IN" sz="320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I</a:t>
              </a:r>
              <a:r>
                <a:rPr kumimoji="0" lang="en-IN"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t>
              </a:r>
            </a:p>
            <a:p>
              <a:pPr marL="0" marR="0" lvl="0" indent="0" algn="l" defTabSz="567065"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err="1">
                  <a:ln>
                    <a:noFill/>
                  </a:ln>
                  <a:solidFill>
                    <a:prstClr val="white"/>
                  </a:solidFill>
                  <a:effectLst/>
                  <a:uLnTx/>
                  <a:uFillTx/>
                  <a:latin typeface="Arial" panose="020B0604020202020204" pitchFamily="34" charset="0"/>
                  <a:ea typeface="+mj-ea"/>
                  <a:cs typeface="Arial" panose="020B0604020202020204" pitchFamily="34" charset="0"/>
                </a:rPr>
                <a:t>Chuyển</a:t>
              </a:r>
              <a:r>
                <a:rPr kumimoji="0" lang="en-US" sz="3200" b="1" i="0" u="none" strike="noStrike" kern="1200" cap="none" spc="0" normalizeH="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3200" b="1" i="0" u="none" strike="noStrike" kern="1200" cap="none" spc="0" normalizeH="0" noProof="0" err="1">
                  <a:ln>
                    <a:noFill/>
                  </a:ln>
                  <a:solidFill>
                    <a:prstClr val="white"/>
                  </a:solidFill>
                  <a:effectLst/>
                  <a:uLnTx/>
                  <a:uFillTx/>
                  <a:latin typeface="Arial" panose="020B0604020202020204" pitchFamily="34" charset="0"/>
                  <a:ea typeface="+mj-ea"/>
                  <a:cs typeface="Arial" panose="020B0604020202020204" pitchFamily="34" charset="0"/>
                </a:rPr>
                <a:t>đổi</a:t>
              </a:r>
              <a:r>
                <a:rPr kumimoji="0" lang="en-US" sz="3200" b="1" i="0" u="none" strike="noStrike" kern="1200" cap="none" spc="0" normalizeH="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3200" b="1" i="0" u="none" strike="noStrike" kern="1200" cap="none" spc="0" normalizeH="0" noProof="0" err="1">
                  <a:ln>
                    <a:noFill/>
                  </a:ln>
                  <a:solidFill>
                    <a:prstClr val="white"/>
                  </a:solidFill>
                  <a:effectLst/>
                  <a:uLnTx/>
                  <a:uFillTx/>
                  <a:latin typeface="Arial" panose="020B0604020202020204" pitchFamily="34" charset="0"/>
                  <a:ea typeface="+mj-ea"/>
                  <a:cs typeface="Arial" panose="020B0604020202020204" pitchFamily="34" charset="0"/>
                </a:rPr>
                <a:t>số</a:t>
              </a:r>
              <a:r>
                <a:rPr kumimoji="0" lang="en-US" sz="3200" b="1" i="0" u="none" strike="noStrike" kern="1200" cap="none" spc="0" normalizeH="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3200" b="1" i="0" u="none" strike="noStrike" kern="1200" cap="none" spc="0" normalizeH="0" noProof="0" err="1">
                  <a:ln>
                    <a:noFill/>
                  </a:ln>
                  <a:solidFill>
                    <a:prstClr val="white"/>
                  </a:solidFill>
                  <a:effectLst/>
                  <a:uLnTx/>
                  <a:uFillTx/>
                  <a:latin typeface="Arial" panose="020B0604020202020204" pitchFamily="34" charset="0"/>
                  <a:ea typeface="+mj-ea"/>
                  <a:cs typeface="Arial" panose="020B0604020202020204" pitchFamily="34" charset="0"/>
                </a:rPr>
                <a:t>trên</a:t>
              </a:r>
              <a:r>
                <a:rPr kumimoji="0" lang="en-US" sz="3200" b="1" i="0" u="none" strike="noStrike" kern="1200" cap="none" spc="0" normalizeH="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3200" b="1" i="0" u="none" strike="noStrike" kern="1200" cap="none" spc="0" normalizeH="0" noProof="0" err="1">
                  <a:ln>
                    <a:noFill/>
                  </a:ln>
                  <a:solidFill>
                    <a:prstClr val="white"/>
                  </a:solidFill>
                  <a:effectLst/>
                  <a:uLnTx/>
                  <a:uFillTx/>
                  <a:latin typeface="Arial" panose="020B0604020202020204" pitchFamily="34" charset="0"/>
                  <a:ea typeface="+mj-ea"/>
                  <a:cs typeface="Arial" panose="020B0604020202020204" pitchFamily="34" charset="0"/>
                </a:rPr>
                <a:t>thế</a:t>
              </a:r>
              <a:r>
                <a:rPr kumimoji="0" lang="en-US" sz="3200" b="1" i="0" u="none" strike="noStrike" kern="1200" cap="none" spc="0" normalizeH="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3200" b="1" i="0" u="none" strike="noStrike" kern="1200" cap="none" spc="0" normalizeH="0" noProof="0" err="1">
                  <a:ln>
                    <a:noFill/>
                  </a:ln>
                  <a:solidFill>
                    <a:prstClr val="white"/>
                  </a:solidFill>
                  <a:effectLst/>
                  <a:uLnTx/>
                  <a:uFillTx/>
                  <a:latin typeface="Arial" panose="020B0604020202020204" pitchFamily="34" charset="0"/>
                  <a:ea typeface="+mj-ea"/>
                  <a:cs typeface="Arial" panose="020B0604020202020204" pitchFamily="34" charset="0"/>
                </a:rPr>
                <a:t>giới</a:t>
              </a:r>
              <a:r>
                <a:rPr kumimoji="0" lang="en-US" sz="3200" b="1" i="0" u="none" strike="noStrike" kern="1200" cap="none" spc="0" normalizeH="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3200" b="1" i="0" u="none" strike="noStrike" kern="1200" cap="none" spc="0" normalizeH="0" noProof="0" err="1">
                  <a:ln>
                    <a:noFill/>
                  </a:ln>
                  <a:solidFill>
                    <a:prstClr val="white"/>
                  </a:solidFill>
                  <a:effectLst/>
                  <a:uLnTx/>
                  <a:uFillTx/>
                  <a:latin typeface="Arial" panose="020B0604020202020204" pitchFamily="34" charset="0"/>
                  <a:ea typeface="+mj-ea"/>
                  <a:cs typeface="Arial" panose="020B0604020202020204" pitchFamily="34" charset="0"/>
                </a:rPr>
                <a:t>và</a:t>
              </a:r>
              <a:r>
                <a:rPr kumimoji="0" lang="en-US" sz="3200" b="1" i="0" u="none" strike="noStrike" kern="1200" cap="none" spc="0" normalizeH="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3200" b="1" i="0" u="none" strike="noStrike" kern="1200" cap="none" spc="0" normalizeH="0" noProof="0" err="1">
                  <a:ln>
                    <a:noFill/>
                  </a:ln>
                  <a:solidFill>
                    <a:prstClr val="white"/>
                  </a:solidFill>
                  <a:effectLst/>
                  <a:uLnTx/>
                  <a:uFillTx/>
                  <a:latin typeface="Arial" panose="020B0604020202020204" pitchFamily="34" charset="0"/>
                  <a:ea typeface="+mj-ea"/>
                  <a:cs typeface="Arial" panose="020B0604020202020204" pitchFamily="34" charset="0"/>
                </a:rPr>
                <a:t>tại</a:t>
              </a:r>
              <a:r>
                <a:rPr kumimoji="0" lang="en-US" sz="3200" b="1" i="0" u="none" strike="noStrike" kern="1200" cap="none" spc="0" normalizeH="0" noProof="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3200" b="1" i="0" u="none" strike="noStrike" kern="1200" cap="none" spc="0" normalizeH="0" noProof="0" err="1">
                  <a:ln>
                    <a:noFill/>
                  </a:ln>
                  <a:solidFill>
                    <a:prstClr val="white"/>
                  </a:solidFill>
                  <a:effectLst/>
                  <a:uLnTx/>
                  <a:uFillTx/>
                  <a:latin typeface="Arial" panose="020B0604020202020204" pitchFamily="34" charset="0"/>
                  <a:ea typeface="+mj-ea"/>
                  <a:cs typeface="Arial" panose="020B0604020202020204" pitchFamily="34" charset="0"/>
                </a:rPr>
                <a:t>Việt</a:t>
              </a:r>
              <a:r>
                <a:rPr kumimoji="0" lang="en-US" sz="3200" b="1" i="0" u="none" strike="noStrike" kern="1200" cap="none" spc="0" normalizeH="0" noProof="0">
                  <a:ln>
                    <a:noFill/>
                  </a:ln>
                  <a:solidFill>
                    <a:prstClr val="white"/>
                  </a:solidFill>
                  <a:effectLst/>
                  <a:uLnTx/>
                  <a:uFillTx/>
                  <a:latin typeface="Arial" panose="020B0604020202020204" pitchFamily="34" charset="0"/>
                  <a:ea typeface="+mj-ea"/>
                  <a:cs typeface="Arial" panose="020B0604020202020204" pitchFamily="34" charset="0"/>
                </a:rPr>
                <a:t> Nam</a:t>
              </a:r>
              <a:endParaRPr kumimoji="0" lang="en-IN"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15" name="object 8">
              <a:extLst>
                <a:ext uri="{FF2B5EF4-FFF2-40B4-BE49-F238E27FC236}">
                  <a16:creationId xmlns:a16="http://schemas.microsoft.com/office/drawing/2014/main" xmlns="" id="{7F1D972C-EC2A-4F9D-A575-EBDAFC14C2C2}"/>
                </a:ext>
              </a:extLst>
            </p:cNvPr>
            <p:cNvSpPr/>
            <p:nvPr/>
          </p:nvSpPr>
          <p:spPr>
            <a:xfrm>
              <a:off x="1429" y="7511066"/>
              <a:ext cx="6858000" cy="54000"/>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E8E3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478353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60</a:t>
            </a:fld>
            <a:endParaRPr lang="en-US"/>
          </a:p>
        </p:txBody>
      </p:sp>
      <p:sp>
        <p:nvSpPr>
          <p:cNvPr id="8" name="Content Placeholder 2">
            <a:extLst>
              <a:ext uri="{FF2B5EF4-FFF2-40B4-BE49-F238E27FC236}">
                <a16:creationId xmlns:a16="http://schemas.microsoft.com/office/drawing/2014/main" xmlns="" id="{3105A570-5388-416C-9F2F-186FCBF218DF}"/>
              </a:ext>
            </a:extLst>
          </p:cNvPr>
          <p:cNvSpPr txBox="1">
            <a:spLocks/>
          </p:cNvSpPr>
          <p:nvPr/>
        </p:nvSpPr>
        <p:spPr>
          <a:xfrm>
            <a:off x="471490" y="1164822"/>
            <a:ext cx="5915025" cy="8795865"/>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600"/>
              </a:spcBef>
              <a:spcAft>
                <a:spcPts val="600"/>
              </a:spcAft>
              <a:buClr>
                <a:srgbClr val="FFE600"/>
              </a:buClr>
              <a:buNone/>
            </a:pPr>
            <a:endParaRPr lang="en-US" sz="1200" b="1">
              <a:latin typeface="Arial" panose="020B0604020202020204" pitchFamily="34" charset="0"/>
              <a:ea typeface="Calibri" panose="020F0502020204030204" pitchFamily="34" charset="0"/>
              <a:cs typeface="Arial" panose="020B0604020202020204" pitchFamily="34" charset="0"/>
            </a:endParaRPr>
          </a:p>
        </p:txBody>
      </p:sp>
      <p:sp>
        <p:nvSpPr>
          <p:cNvPr id="18" name="Content Placeholder 2">
            <a:extLst>
              <a:ext uri="{FF2B5EF4-FFF2-40B4-BE49-F238E27FC236}">
                <a16:creationId xmlns:a16="http://schemas.microsoft.com/office/drawing/2014/main" xmlns="" id="{8C2DE4FE-8A69-4E44-B643-8286E1DB8876}"/>
              </a:ext>
            </a:extLst>
          </p:cNvPr>
          <p:cNvSpPr txBox="1">
            <a:spLocks/>
          </p:cNvSpPr>
          <p:nvPr/>
        </p:nvSpPr>
        <p:spPr>
          <a:xfrm>
            <a:off x="471490" y="1078992"/>
            <a:ext cx="5915025" cy="8317711"/>
          </a:xfrm>
          <a:prstGeom prst="rect">
            <a:avLst/>
          </a:prstGeom>
          <a:ln>
            <a:noFill/>
          </a:ln>
        </p:spPr>
        <p:txBody>
          <a:bodyPr vert="horz" lIns="91440" tIns="45720" rIns="91440" bIns="45720" rtlCol="0">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10000"/>
              </a:lnSpc>
              <a:spcBef>
                <a:spcPts val="300"/>
              </a:spcBef>
              <a:spcAft>
                <a:spcPts val="300"/>
              </a:spcAft>
              <a:buClr>
                <a:srgbClr val="FFE600"/>
              </a:buClr>
              <a:buNone/>
            </a:pPr>
            <a:r>
              <a:rPr lang="en-US" sz="1200" b="1" err="1">
                <a:latin typeface="Arial" panose="020B0604020202020204" pitchFamily="34" charset="0"/>
                <a:ea typeface="Calibri" panose="020F0502020204030204" pitchFamily="34" charset="0"/>
                <a:cs typeface="Arial" panose="020B0604020202020204" pitchFamily="34" charset="0"/>
              </a:rPr>
              <a:t>Một</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số</a:t>
            </a:r>
            <a:r>
              <a:rPr lang="en-US" sz="1200" b="1">
                <a:latin typeface="Arial" panose="020B0604020202020204" pitchFamily="34" charset="0"/>
                <a:ea typeface="Calibri" panose="020F0502020204030204" pitchFamily="34" charset="0"/>
                <a:cs typeface="Arial" panose="020B0604020202020204" pitchFamily="34" charset="0"/>
              </a:rPr>
              <a:t> l</a:t>
            </a:r>
            <a:r>
              <a:rPr lang="vi-VN" sz="1200" b="1">
                <a:latin typeface="Arial" panose="020B0604020202020204" pitchFamily="34" charset="0"/>
                <a:ea typeface="Calibri" panose="020F0502020204030204" pitchFamily="34" charset="0"/>
                <a:cs typeface="Arial" panose="020B0604020202020204" pitchFamily="34" charset="0"/>
              </a:rPr>
              <a:t>ư</a:t>
            </a:r>
            <a:r>
              <a:rPr lang="en-US" sz="1200" b="1">
                <a:latin typeface="Arial" panose="020B0604020202020204" pitchFamily="34" charset="0"/>
                <a:ea typeface="Calibri" panose="020F0502020204030204" pitchFamily="34" charset="0"/>
                <a:cs typeface="Arial" panose="020B0604020202020204" pitchFamily="34" charset="0"/>
              </a:rPr>
              <a:t>u ý:</a:t>
            </a:r>
          </a:p>
          <a:p>
            <a:pPr marL="0" indent="0" algn="just" fontAlgn="t">
              <a:lnSpc>
                <a:spcPct val="110000"/>
              </a:lnSpc>
              <a:spcBef>
                <a:spcPts val="300"/>
              </a:spcBef>
              <a:spcAft>
                <a:spcPts val="300"/>
              </a:spcAft>
              <a:buNone/>
            </a:pP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DNNVV </a:t>
            </a:r>
            <a:r>
              <a:rPr lang="en-US" sz="1200" err="1">
                <a:latin typeface="Arial" panose="020B0604020202020204" pitchFamily="34" charset="0"/>
                <a:cs typeface="Arial" panose="020B0604020202020204" pitchFamily="34" charset="0"/>
              </a:rPr>
              <a:t>xin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nhắc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lại</a:t>
            </a:r>
            <a:r>
              <a:rPr lang="en-US" sz="1200">
                <a:latin typeface="Arial" panose="020B0604020202020204" pitchFamily="34" charset="0"/>
                <a:cs typeface="Arial" panose="020B0604020202020204" pitchFamily="34" charset="0"/>
              </a:rPr>
              <a:t> ở </a:t>
            </a:r>
            <a:r>
              <a:rPr lang="en-US" sz="1200" err="1">
                <a:latin typeface="Arial" panose="020B0604020202020204" pitchFamily="34" charset="0"/>
                <a:cs typeface="Arial" panose="020B0604020202020204" pitchFamily="34" charset="0"/>
              </a:rPr>
              <a:t>đây</a:t>
            </a:r>
            <a:r>
              <a:rPr lang="en-US" sz="1200">
                <a:latin typeface="Arial" panose="020B0604020202020204" pitchFamily="34" charset="0"/>
                <a:cs typeface="Arial" panose="020B0604020202020204" pitchFamily="34" charset="0"/>
              </a:rPr>
              <a:t>.</a:t>
            </a:r>
          </a:p>
          <a:p>
            <a:pPr marL="0" indent="0" algn="just" fontAlgn="t">
              <a:lnSpc>
                <a:spcPct val="110000"/>
              </a:lnSpc>
              <a:spcBef>
                <a:spcPts val="300"/>
              </a:spcBef>
              <a:spcAft>
                <a:spcPts val="300"/>
              </a:spcAft>
              <a:buNone/>
            </a:pP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biến,chế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ở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chủ</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đều</a:t>
            </a:r>
            <a:r>
              <a:rPr lang="en-US" sz="1200">
                <a:latin typeface="Arial" panose="020B0604020202020204" pitchFamily="34" charset="0"/>
                <a:cs typeface="Arial" panose="020B0604020202020204" pitchFamily="34" charset="0"/>
              </a:rPr>
              <a:t> do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lớn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ngoài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a:t>
            </a:r>
          </a:p>
          <a:p>
            <a:pPr marL="0" indent="0" algn="just" fontAlgn="t">
              <a:lnSpc>
                <a:spcPct val="110000"/>
              </a:lnSpc>
              <a:spcBef>
                <a:spcPts val="300"/>
              </a:spcBef>
              <a:spcAft>
                <a:spcPts val="300"/>
              </a:spcAft>
              <a:buNone/>
            </a:pP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quốc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Việt</a:t>
            </a:r>
            <a:r>
              <a:rPr lang="en-US" sz="1200">
                <a:latin typeface="Arial" panose="020B0604020202020204" pitchFamily="34" charset="0"/>
                <a:cs typeface="Arial" panose="020B0604020202020204" pitchFamily="34" charset="0"/>
              </a:rPr>
              <a:t> Nam </a:t>
            </a:r>
            <a:r>
              <a:rPr lang="en-US" sz="1200" err="1">
                <a:latin typeface="Arial" panose="020B0604020202020204" pitchFamily="34" charset="0"/>
                <a:cs typeface="Arial" panose="020B0604020202020204" pitchFamily="34" charset="0"/>
              </a:rPr>
              <a:t>gồm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Altair  Engineering, Ansys, Dassault </a:t>
            </a:r>
            <a:r>
              <a:rPr lang="en-US" sz="1200" err="1">
                <a:latin typeface="Arial" panose="020B0604020202020204" pitchFamily="34" charset="0"/>
                <a:cs typeface="Arial" panose="020B0604020202020204" pitchFamily="34" charset="0"/>
              </a:rPr>
              <a:t>Systerm</a:t>
            </a:r>
            <a:r>
              <a:rPr lang="en-US" sz="1200">
                <a:latin typeface="Arial" panose="020B0604020202020204" pitchFamily="34" charset="0"/>
                <a:cs typeface="Arial" panose="020B0604020202020204" pitchFamily="34" charset="0"/>
              </a:rPr>
              <a:t>, Siemens, </a:t>
            </a:r>
            <a:r>
              <a:rPr lang="en-US" sz="1200" err="1">
                <a:latin typeface="Arial" panose="020B0604020202020204" pitchFamily="34" charset="0"/>
                <a:cs typeface="Arial" panose="020B0604020202020204" pitchFamily="34" charset="0"/>
              </a:rPr>
              <a:t>AutoDesk</a:t>
            </a:r>
            <a:r>
              <a:rPr lang="en-US" sz="1200">
                <a:latin typeface="Arial" panose="020B0604020202020204" pitchFamily="34" charset="0"/>
                <a:cs typeface="Arial" panose="020B0604020202020204" pitchFamily="34" charset="0"/>
              </a:rPr>
              <a:t>, ANSYS, v.v.</a:t>
            </a:r>
            <a:endParaRPr lang="en-US" sz="1200">
              <a:solidFill>
                <a:srgbClr val="000000"/>
              </a:solidFill>
              <a:latin typeface="Arial" panose="020B0604020202020204" pitchFamily="34" charset="0"/>
              <a:cs typeface="Arial" panose="020B0604020202020204" pitchFamily="34" charset="0"/>
            </a:endParaRPr>
          </a:p>
          <a:p>
            <a:pPr marL="0" indent="0" algn="just" fontAlgn="t">
              <a:lnSpc>
                <a:spcPct val="110000"/>
              </a:lnSpc>
              <a:spcBef>
                <a:spcPts val="300"/>
              </a:spcBef>
              <a:spcAft>
                <a:spcPts val="300"/>
              </a:spcAft>
              <a:buNone/>
            </a:pP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ty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biểu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vi-VN" sz="1200">
                <a:latin typeface="Arial" panose="020B0604020202020204" pitchFamily="34" charset="0"/>
                <a:cs typeface="Arial" panose="020B0604020202020204" pitchFamily="34" charset="0"/>
              </a:rPr>
              <a:t>UPVIET, </a:t>
            </a:r>
            <a:r>
              <a:rPr lang="vi-VN" sz="1200" err="1">
                <a:latin typeface="Arial" panose="020B0604020202020204" pitchFamily="34" charset="0"/>
                <a:cs typeface="Arial" panose="020B0604020202020204" pitchFamily="34" charset="0"/>
              </a:rPr>
              <a:t>Vietbay</a:t>
            </a:r>
            <a:r>
              <a:rPr lang="vi-VN" sz="1200">
                <a:latin typeface="Arial" panose="020B0604020202020204" pitchFamily="34" charset="0"/>
                <a:cs typeface="Arial" panose="020B0604020202020204" pitchFamily="34" charset="0"/>
              </a:rPr>
              <a:t>, SDE, </a:t>
            </a:r>
            <a:r>
              <a:rPr lang="vi-VN" sz="1200" err="1">
                <a:latin typeface="Arial" panose="020B0604020202020204" pitchFamily="34" charset="0"/>
                <a:cs typeface="Arial" panose="020B0604020202020204" pitchFamily="34" charset="0"/>
              </a:rPr>
              <a:t>Hitachi</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Sunway</a:t>
            </a:r>
            <a:r>
              <a:rPr lang="vi-VN" sz="1200">
                <a:latin typeface="Arial" panose="020B0604020202020204" pitchFamily="34" charset="0"/>
                <a:cs typeface="Arial" panose="020B0604020202020204" pitchFamily="34" charset="0"/>
              </a:rPr>
              <a:t>,</a:t>
            </a:r>
            <a:r>
              <a:rPr lang="en-US" sz="1200">
                <a:latin typeface="Arial" panose="020B0604020202020204" pitchFamily="34" charset="0"/>
                <a:cs typeface="Arial" panose="020B0604020202020204" pitchFamily="34" charset="0"/>
              </a:rPr>
              <a:t> v.v. Sự </a:t>
            </a:r>
            <a:r>
              <a:rPr lang="en-US" sz="1200" err="1">
                <a:latin typeface="Arial" panose="020B0604020202020204" pitchFamily="34" charset="0"/>
                <a:cs typeface="Arial" panose="020B0604020202020204" pitchFamily="34" charset="0"/>
              </a:rPr>
              <a:t>hỗ</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thuật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chỗ</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ty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Cơ </a:t>
            </a:r>
            <a:r>
              <a:rPr lang="en-US" sz="1200" err="1">
                <a:latin typeface="Arial" panose="020B0604020202020204" pitchFamily="34" charset="0"/>
                <a:cs typeface="Arial" panose="020B0604020202020204" pitchFamily="34" charset="0"/>
              </a:rPr>
              <a:t>bản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ty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dịch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a:t>
            </a:r>
          </a:p>
          <a:p>
            <a:pPr marL="0" indent="0" algn="just" fontAlgn="t">
              <a:lnSpc>
                <a:spcPct val="110000"/>
              </a:lnSpc>
              <a:spcBef>
                <a:spcPts val="300"/>
              </a:spcBef>
              <a:spcAft>
                <a:spcPts val="300"/>
              </a:spcAft>
              <a:buNone/>
            </a:pP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đó</a:t>
            </a:r>
            <a:r>
              <a:rPr lang="en-US"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Vietbay</a:t>
            </a:r>
            <a:r>
              <a:rPr lang="vi-VN" sz="1200">
                <a:latin typeface="Arial" panose="020B0604020202020204" pitchFamily="34" charset="0"/>
                <a:cs typeface="Arial" panose="020B0604020202020204" pitchFamily="34" charset="0"/>
              </a:rPr>
              <a:t>, SDE, </a:t>
            </a:r>
            <a:r>
              <a:rPr lang="vi-VN" sz="1200" err="1">
                <a:latin typeface="Arial" panose="020B0604020202020204" pitchFamily="34" charset="0"/>
                <a:cs typeface="Arial" panose="020B0604020202020204" pitchFamily="34" charset="0"/>
              </a:rPr>
              <a:t>Hitachi</a:t>
            </a:r>
            <a:r>
              <a:rPr lang="en-US" sz="1200">
                <a:latin typeface="Arial" panose="020B0604020202020204" pitchFamily="34" charset="0"/>
                <a:cs typeface="Arial" panose="020B0604020202020204" pitchFamily="34" charset="0"/>
              </a:rPr>
              <a:t> Sunway, v.v.</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tập</a:t>
            </a:r>
            <a:r>
              <a:rPr lang="vi-VN" sz="1200">
                <a:latin typeface="Arial" panose="020B0604020202020204" pitchFamily="34" charset="0"/>
                <a:cs typeface="Arial" panose="020B0604020202020204" pitchFamily="34" charset="0"/>
              </a:rPr>
              <a:t> trung </a:t>
            </a:r>
            <a:r>
              <a:rPr lang="vi-VN" sz="1200" err="1">
                <a:latin typeface="Arial" panose="020B0604020202020204" pitchFamily="34" charset="0"/>
                <a:cs typeface="Arial" panose="020B0604020202020204" pitchFamily="34" charset="0"/>
              </a:rPr>
              <a:t>nhiều</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vào</a:t>
            </a:r>
            <a:r>
              <a:rPr lang="vi-VN" sz="1200">
                <a:latin typeface="Arial" panose="020B0604020202020204" pitchFamily="34" charset="0"/>
                <a:cs typeface="Arial" panose="020B0604020202020204" pitchFamily="34" charset="0"/>
              </a:rPr>
              <a:t> cung </a:t>
            </a:r>
            <a:r>
              <a:rPr lang="vi-VN" sz="1200" err="1">
                <a:latin typeface="Arial" panose="020B0604020202020204" pitchFamily="34" charset="0"/>
                <a:cs typeface="Arial" panose="020B0604020202020204" pitchFamily="34" charset="0"/>
              </a:rPr>
              <a:t>cấp</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giải</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pháp</a:t>
            </a:r>
            <a:r>
              <a:rPr lang="vi-VN" sz="1200">
                <a:latin typeface="Arial" panose="020B0604020202020204" pitchFamily="34" charset="0"/>
                <a:cs typeface="Arial" panose="020B0604020202020204" pitchFamily="34" charset="0"/>
              </a:rPr>
              <a:t> CAD/CAM</a:t>
            </a:r>
            <a:r>
              <a:rPr lang="en-US" sz="1200">
                <a:latin typeface="Arial" panose="020B0604020202020204" pitchFamily="34" charset="0"/>
                <a:cs typeface="Arial" panose="020B0604020202020204" pitchFamily="34" charset="0"/>
              </a:rPr>
              <a:t>/CAE/PLM</a:t>
            </a:r>
            <a:r>
              <a:rPr lang="vi-VN" sz="1200">
                <a:latin typeface="Arial" panose="020B0604020202020204" pitchFamily="34" charset="0"/>
                <a:cs typeface="Arial" panose="020B0604020202020204" pitchFamily="34" charset="0"/>
              </a:rPr>
              <a:t>. Công</a:t>
            </a:r>
            <a:r>
              <a:rPr lang="en-US" sz="1200">
                <a:latin typeface="Arial" panose="020B0604020202020204" pitchFamily="34" charset="0"/>
                <a:cs typeface="Arial" panose="020B0604020202020204" pitchFamily="34" charset="0"/>
              </a:rPr>
              <a:t> </a:t>
            </a:r>
            <a:r>
              <a:rPr lang="vi-VN" sz="1200">
                <a:latin typeface="Arial" panose="020B0604020202020204" pitchFamily="34" charset="0"/>
                <a:cs typeface="Arial" panose="020B0604020202020204" pitchFamily="34" charset="0"/>
              </a:rPr>
              <a:t>ty UPVIET, </a:t>
            </a:r>
            <a:r>
              <a:rPr lang="vi-VN" sz="1200" err="1">
                <a:latin typeface="Arial" panose="020B0604020202020204" pitchFamily="34" charset="0"/>
                <a:cs typeface="Arial" panose="020B0604020202020204" pitchFamily="34" charset="0"/>
              </a:rPr>
              <a:t>ngoài</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việc</a:t>
            </a:r>
            <a:r>
              <a:rPr lang="vi-VN" sz="1200">
                <a:latin typeface="Arial" panose="020B0604020202020204" pitchFamily="34" charset="0"/>
                <a:cs typeface="Arial" panose="020B0604020202020204" pitchFamily="34" charset="0"/>
              </a:rPr>
              <a:t> cung </a:t>
            </a:r>
            <a:r>
              <a:rPr lang="vi-VN" sz="1200" err="1">
                <a:latin typeface="Arial" panose="020B0604020202020204" pitchFamily="34" charset="0"/>
                <a:cs typeface="Arial" panose="020B0604020202020204" pitchFamily="34" charset="0"/>
              </a:rPr>
              <a:t>cấp</a:t>
            </a:r>
            <a:r>
              <a:rPr lang="vi-VN"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lâu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giải</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pháp</a:t>
            </a:r>
            <a:r>
              <a:rPr lang="vi-VN" sz="1200">
                <a:latin typeface="Arial" panose="020B0604020202020204" pitchFamily="34" charset="0"/>
                <a:cs typeface="Arial" panose="020B0604020202020204" pitchFamily="34" charset="0"/>
              </a:rPr>
              <a:t> CAD/CAM</a:t>
            </a:r>
            <a:r>
              <a:rPr lang="en-US" sz="1200">
                <a:latin typeface="Arial" panose="020B0604020202020204" pitchFamily="34" charset="0"/>
                <a:cs typeface="Arial" panose="020B0604020202020204" pitchFamily="34" charset="0"/>
              </a:rPr>
              <a:t>/CAE</a:t>
            </a:r>
            <a:r>
              <a:rPr lang="vi-VN"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còn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máy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lường</a:t>
            </a:r>
            <a:r>
              <a:rPr lang="en-US" sz="1200">
                <a:latin typeface="Arial" panose="020B0604020202020204" pitchFamily="34" charset="0"/>
                <a:cs typeface="Arial" panose="020B0604020202020204" pitchFamily="34" charset="0"/>
              </a:rPr>
              <a:t>. UPVIET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tâm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R&amp;D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cứu,đào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ty, </a:t>
            </a:r>
            <a:r>
              <a:rPr lang="en-US" sz="1200" err="1">
                <a:latin typeface="Arial" panose="020B0604020202020204" pitchFamily="34" charset="0"/>
                <a:cs typeface="Arial" panose="020B0604020202020204" pitchFamily="34" charset="0"/>
              </a:rPr>
              <a:t>tập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a:t>
            </a:r>
          </a:p>
          <a:p>
            <a:pPr marL="0" indent="0" algn="just" fontAlgn="t">
              <a:lnSpc>
                <a:spcPct val="110000"/>
              </a:lnSpc>
              <a:spcBef>
                <a:spcPts val="300"/>
              </a:spcBef>
              <a:spcAft>
                <a:spcPts val="300"/>
              </a:spcAft>
              <a:buNone/>
            </a:pPr>
            <a:r>
              <a:rPr lang="en-US" sz="1200" err="1">
                <a:latin typeface="Arial" panose="020B0604020202020204" pitchFamily="34" charset="0"/>
                <a:cs typeface="Arial" panose="020B0604020202020204" pitchFamily="34" charset="0"/>
              </a:rPr>
              <a:t>Đáng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lưu</a:t>
            </a:r>
            <a:r>
              <a:rPr lang="en-US" sz="1200">
                <a:latin typeface="Arial" panose="020B0604020202020204" pitchFamily="34" charset="0"/>
                <a:cs typeface="Arial" panose="020B0604020202020204" pitchFamily="34" charset="0"/>
              </a:rPr>
              <a:t> ý </a:t>
            </a:r>
            <a:r>
              <a:rPr lang="en-US" sz="1200" err="1">
                <a:latin typeface="Arial" panose="020B0604020202020204" pitchFamily="34" charset="0"/>
                <a:cs typeface="Arial" panose="020B0604020202020204" pitchFamily="34" charset="0"/>
              </a:rPr>
              <a:t>Vietbay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Siemens PLM Solution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Việt</a:t>
            </a:r>
            <a:r>
              <a:rPr lang="en-US" sz="1200">
                <a:latin typeface="Arial" panose="020B0604020202020204" pitchFamily="34" charset="0"/>
                <a:cs typeface="Arial" panose="020B0604020202020204" pitchFamily="34" charset="0"/>
              </a:rPr>
              <a:t> Nam,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tâm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uỷ</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phép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phẩm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PLM. </a:t>
            </a:r>
            <a:r>
              <a:rPr lang="en-US" sz="1200" err="1">
                <a:latin typeface="Arial" panose="020B0604020202020204" pitchFamily="34" charset="0"/>
                <a:cs typeface="Arial" panose="020B0604020202020204" pitchFamily="34" charset="0"/>
              </a:rPr>
              <a:t>Vietbay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máy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Siemens.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ty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đồng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Digital Workplace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Microsoft.</a:t>
            </a:r>
          </a:p>
          <a:p>
            <a:pPr marL="0" indent="0" algn="just" fontAlgn="t">
              <a:lnSpc>
                <a:spcPct val="110000"/>
              </a:lnSpc>
              <a:spcBef>
                <a:spcPts val="300"/>
              </a:spcBef>
              <a:spcAft>
                <a:spcPts val="300"/>
              </a:spcAft>
              <a:buNone/>
            </a:pPr>
            <a:r>
              <a:rPr lang="en-US" sz="1200" err="1">
                <a:latin typeface="Arial" panose="020B0604020202020204" pitchFamily="34" charset="0"/>
                <a:cs typeface="Arial" panose="020B0604020202020204" pitchFamily="34" charset="0"/>
              </a:rPr>
              <a:t>Khi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chọn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vấn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xem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xét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chéo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sẵn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chia </a:t>
            </a:r>
            <a:r>
              <a:rPr lang="en-US" sz="1200" err="1">
                <a:latin typeface="Arial" panose="020B0604020202020204" pitchFamily="34" charset="0"/>
                <a:cs typeface="Arial" panose="020B0604020202020204" pitchFamily="34" charset="0"/>
              </a:rPr>
              <a:t>sẻ</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hỗ</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sẵn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xuyên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suốt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hoặc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theo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dẫn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chuỗi</a:t>
            </a:r>
            <a:r>
              <a:rPr lang="en-US" sz="1200">
                <a:latin typeface="Arial" panose="020B0604020202020204" pitchFamily="34" charset="0"/>
                <a:cs typeface="Arial" panose="020B0604020202020204" pitchFamily="34" charset="0"/>
              </a:rPr>
              <a:t>. </a:t>
            </a:r>
          </a:p>
          <a:p>
            <a:pPr marL="0" indent="0" algn="just" fontAlgn="t">
              <a:lnSpc>
                <a:spcPct val="110000"/>
              </a:lnSpc>
              <a:spcBef>
                <a:spcPts val="300"/>
              </a:spcBef>
              <a:spcAft>
                <a:spcPts val="300"/>
              </a:spcAft>
              <a:buNone/>
            </a:pP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vấn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luôn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tầm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nhìn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giữa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chuẩn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tổ</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quốc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ty </a:t>
            </a:r>
            <a:r>
              <a:rPr lang="en-US" sz="1200" err="1">
                <a:latin typeface="Arial" panose="020B0604020202020204" pitchFamily="34" charset="0"/>
                <a:cs typeface="Arial" panose="020B0604020202020204" pitchFamily="34" charset="0"/>
              </a:rPr>
              <a:t>quốc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dẫn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chọn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đun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qui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xâm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phạm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sẵn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nhật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xuyên</a:t>
            </a:r>
            <a:r>
              <a:rPr lang="en-US" sz="1200">
                <a:latin typeface="Arial" panose="020B0604020202020204" pitchFamily="34" charset="0"/>
                <a:cs typeface="Arial" panose="020B0604020202020204" pitchFamily="34" charset="0"/>
              </a:rPr>
              <a:t>.</a:t>
            </a:r>
          </a:p>
          <a:p>
            <a:pPr marL="0" indent="0" algn="just" fontAlgn="t">
              <a:lnSpc>
                <a:spcPct val="110000"/>
              </a:lnSpc>
              <a:spcBef>
                <a:spcPts val="300"/>
              </a:spcBef>
              <a:spcAft>
                <a:spcPts val="300"/>
              </a:spcAft>
              <a:buNone/>
            </a:pP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lĩnh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phẩm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đòi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hỏi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thích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chuẩn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quốc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đấu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hoặc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bắt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dẫn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chuỗi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a:t>
            </a:r>
            <a:endParaRPr lang="en-US" sz="1200" b="1">
              <a:solidFill>
                <a:srgbClr val="000000"/>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xmlns="" id="{2B62D2BE-DC3A-48BF-8150-E0B6367E6C90}"/>
              </a:ext>
            </a:extLst>
          </p:cNvPr>
          <p:cNvGrpSpPr/>
          <p:nvPr/>
        </p:nvGrpSpPr>
        <p:grpSpPr>
          <a:xfrm>
            <a:off x="0" y="0"/>
            <a:ext cx="6858000" cy="570668"/>
            <a:chOff x="0" y="0"/>
            <a:chExt cx="6858000" cy="570668"/>
          </a:xfrm>
        </p:grpSpPr>
        <p:sp>
          <p:nvSpPr>
            <p:cNvPr id="22" name="object 8">
              <a:extLst>
                <a:ext uri="{FF2B5EF4-FFF2-40B4-BE49-F238E27FC236}">
                  <a16:creationId xmlns:a16="http://schemas.microsoft.com/office/drawing/2014/main" xmlns="" id="{B0B4A451-A3B9-4F00-8485-C1D29EE56687}"/>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2">
              <a:extLst>
                <a:ext uri="{FF2B5EF4-FFF2-40B4-BE49-F238E27FC236}">
                  <a16:creationId xmlns:a16="http://schemas.microsoft.com/office/drawing/2014/main" xmlns="" id="{7796EA22-E6CE-4EA6-95CF-5258855E07DD}"/>
                </a:ext>
              </a:extLst>
            </p:cNvPr>
            <p:cNvSpPr txBox="1"/>
            <p:nvPr/>
          </p:nvSpPr>
          <p:spPr>
            <a:xfrm>
              <a:off x="203868" y="217988"/>
              <a:ext cx="6533815" cy="259045"/>
            </a:xfrm>
            <a:prstGeom prst="rect">
              <a:avLst/>
            </a:prstGeom>
          </p:spPr>
          <p:txBody>
            <a:bodyPr vert="horz" wrap="square" lIns="0" tIns="12700" rIns="0" bIns="0" rtlCol="0">
              <a:spAutoFit/>
            </a:bodyPr>
            <a:lstStyle/>
            <a:p>
              <a:pPr marL="12700" lvl="0">
                <a:spcBef>
                  <a:spcPts val="100"/>
                </a:spcBef>
                <a:defRPr/>
              </a:pPr>
              <a:r>
                <a:rPr lang="en-US" sz="1600" b="1" err="1">
                  <a:solidFill>
                    <a:srgbClr val="947C00"/>
                  </a:solidFill>
                  <a:latin typeface="Arial" panose="020B0604020202020204" pitchFamily="34" charset="0"/>
                  <a:cs typeface="Arial" panose="020B0604020202020204" pitchFamily="34" charset="0"/>
                </a:rPr>
                <a:t>Phần</a:t>
              </a:r>
              <a:r>
                <a:rPr lang="en-US" sz="1600" b="1">
                  <a:solidFill>
                    <a:srgbClr val="947C00"/>
                  </a:solidFill>
                  <a:latin typeface="Arial" panose="020B0604020202020204" pitchFamily="34" charset="0"/>
                  <a:cs typeface="Arial" panose="020B0604020202020204" pitchFamily="34" charset="0"/>
                </a:rPr>
                <a:t> V. </a:t>
              </a:r>
              <a:r>
                <a:rPr lang="en-US" sz="1600" b="1" err="1">
                  <a:solidFill>
                    <a:srgbClr val="947C00"/>
                  </a:solidFill>
                  <a:latin typeface="Arial" panose="020B0604020202020204" pitchFamily="34" charset="0"/>
                  <a:cs typeface="Arial" panose="020B0604020202020204" pitchFamily="34" charset="0"/>
                </a:rPr>
                <a:t>Chỉ</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dẫn</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các</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giải</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pháp</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công</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nghệ</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theo</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lộ</a:t>
              </a:r>
              <a:r>
                <a:rPr lang="en-US" sz="1600" b="1">
                  <a:solidFill>
                    <a:srgbClr val="947C00"/>
                  </a:solidFill>
                  <a:latin typeface="Arial" panose="020B0604020202020204" pitchFamily="34" charset="0"/>
                  <a:cs typeface="Arial" panose="020B0604020202020204" pitchFamily="34" charset="0"/>
                </a:rPr>
                <a:t> </a:t>
              </a:r>
              <a:r>
                <a:rPr lang="en-US" sz="1600" b="1" err="1">
                  <a:solidFill>
                    <a:srgbClr val="947C00"/>
                  </a:solidFill>
                  <a:latin typeface="Arial" panose="020B0604020202020204" pitchFamily="34" charset="0"/>
                  <a:cs typeface="Arial" panose="020B0604020202020204" pitchFamily="34" charset="0"/>
                </a:rPr>
                <a:t>trình</a:t>
              </a:r>
              <a:r>
                <a:rPr lang="en-US" sz="1600" b="1">
                  <a:solidFill>
                    <a:srgbClr val="947C00"/>
                  </a:solidFill>
                  <a:latin typeface="Arial" panose="020B0604020202020204" pitchFamily="34" charset="0"/>
                  <a:cs typeface="Arial" panose="020B0604020202020204" pitchFamily="34" charset="0"/>
                </a:rPr>
                <a:t> CĐS</a:t>
              </a:r>
            </a:p>
          </p:txBody>
        </p:sp>
        <p:sp>
          <p:nvSpPr>
            <p:cNvPr id="25" name="object 5">
              <a:extLst>
                <a:ext uri="{FF2B5EF4-FFF2-40B4-BE49-F238E27FC236}">
                  <a16:creationId xmlns:a16="http://schemas.microsoft.com/office/drawing/2014/main" xmlns="" id="{7715FE78-16BE-4BD6-ACAD-AF126C6D4AEB}"/>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947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xmlns="" id="{627CB542-4BDB-4630-B0EF-6E9CDDAD9A4E}"/>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28570074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5F4CC44-BDED-4BD6-8ED5-47F2C79B5816}"/>
              </a:ext>
            </a:extLst>
          </p:cNvPr>
          <p:cNvPicPr>
            <a:picLocks noChangeAspect="1"/>
          </p:cNvPicPr>
          <p:nvPr/>
        </p:nvPicPr>
        <p:blipFill>
          <a:blip r:embed="rId3"/>
          <a:stretch>
            <a:fillRect/>
          </a:stretch>
        </p:blipFill>
        <p:spPr>
          <a:xfrm>
            <a:off x="0" y="0"/>
            <a:ext cx="6858000" cy="9906000"/>
          </a:xfrm>
          <a:prstGeom prst="rect">
            <a:avLst/>
          </a:prstGeom>
        </p:spPr>
      </p:pic>
      <p:grpSp>
        <p:nvGrpSpPr>
          <p:cNvPr id="9" name="Group 8">
            <a:extLst>
              <a:ext uri="{FF2B5EF4-FFF2-40B4-BE49-F238E27FC236}">
                <a16:creationId xmlns:a16="http://schemas.microsoft.com/office/drawing/2014/main" xmlns="" id="{922BE5FB-DE20-4D55-8766-9C72FE94F512}"/>
              </a:ext>
            </a:extLst>
          </p:cNvPr>
          <p:cNvGrpSpPr/>
          <p:nvPr/>
        </p:nvGrpSpPr>
        <p:grpSpPr>
          <a:xfrm>
            <a:off x="-1428" y="8560326"/>
            <a:ext cx="6858000" cy="1221556"/>
            <a:chOff x="1" y="6454800"/>
            <a:chExt cx="6858000" cy="1221556"/>
          </a:xfrm>
        </p:grpSpPr>
        <p:sp>
          <p:nvSpPr>
            <p:cNvPr id="10" name="object 5">
              <a:extLst>
                <a:ext uri="{FF2B5EF4-FFF2-40B4-BE49-F238E27FC236}">
                  <a16:creationId xmlns:a16="http://schemas.microsoft.com/office/drawing/2014/main" xmlns="" id="{752F9DC7-0960-43AD-AA31-EE7E7D66B0B1}"/>
                </a:ext>
              </a:extLst>
            </p:cNvPr>
            <p:cNvSpPr/>
            <p:nvPr/>
          </p:nvSpPr>
          <p:spPr>
            <a:xfrm>
              <a:off x="1" y="6454800"/>
              <a:ext cx="6858000" cy="1221556"/>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7C4E0C">
                <a:alpha val="7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itle 3">
              <a:extLst>
                <a:ext uri="{FF2B5EF4-FFF2-40B4-BE49-F238E27FC236}">
                  <a16:creationId xmlns:a16="http://schemas.microsoft.com/office/drawing/2014/main" xmlns="" id="{11CF8DD2-5A87-41B3-A60D-A7FE5A427FEF}"/>
                </a:ext>
              </a:extLst>
            </p:cNvPr>
            <p:cNvSpPr txBox="1">
              <a:spLocks/>
            </p:cNvSpPr>
            <p:nvPr/>
          </p:nvSpPr>
          <p:spPr bwMode="gray">
            <a:xfrm>
              <a:off x="336981" y="6543652"/>
              <a:ext cx="6249235" cy="875588"/>
            </a:xfrm>
            <a:prstGeom prst="rect">
              <a:avLst/>
            </a:prstGeom>
          </p:spPr>
          <p:txBody>
            <a:bodyPr vert="horz" lIns="91440" tIns="45720" rIns="91440" bIns="45720" rtlCol="0" anchor="ctr">
              <a:noAutofit/>
            </a:bodyPr>
            <a:lstStyle>
              <a:lvl1pPr algn="ctr" defTabSz="567065" rtl="0" eaLnBrk="1" latinLnBrk="0" hangingPunct="1">
                <a:lnSpc>
                  <a:spcPct val="90000"/>
                </a:lnSpc>
                <a:spcBef>
                  <a:spcPct val="0"/>
                </a:spcBef>
                <a:buNone/>
                <a:defRPr sz="3721" kern="1200">
                  <a:solidFill>
                    <a:schemeClr val="tx1"/>
                  </a:solidFill>
                  <a:latin typeface="+mj-lt"/>
                  <a:ea typeface="+mj-ea"/>
                  <a:cs typeface="+mj-cs"/>
                </a:defRPr>
              </a:lvl1pPr>
            </a:lstStyle>
            <a:p>
              <a:pPr marL="0" marR="0" lvl="0" indent="0" algn="l" defTabSz="567065" rtl="0" eaLnBrk="1" fontAlgn="auto" latinLnBrk="0" hangingPunct="1">
                <a:lnSpc>
                  <a:spcPct val="100000"/>
                </a:lnSpc>
                <a:spcBef>
                  <a:spcPct val="0"/>
                </a:spcBef>
                <a:spcAft>
                  <a:spcPts val="0"/>
                </a:spcAft>
                <a:buClrTx/>
                <a:buSzTx/>
                <a:buFontTx/>
                <a:buNone/>
                <a:tabLst/>
                <a:defRPr/>
              </a:pPr>
              <a:r>
                <a:rPr kumimoji="0" lang="en-IN" sz="3200" i="0" u="none" strike="noStrike" kern="1200" cap="none" spc="0" normalizeH="0" baseline="0" noProof="0" dirty="0" err="1">
                  <a:ln>
                    <a:noFill/>
                  </a:ln>
                  <a:solidFill>
                    <a:prstClr val="white"/>
                  </a:solidFill>
                  <a:effectLst/>
                  <a:uLnTx/>
                  <a:uFillTx/>
                  <a:latin typeface="Arial" panose="020B0604020202020204" pitchFamily="34" charset="0"/>
                  <a:ea typeface="+mj-ea"/>
                  <a:cs typeface="Arial" panose="020B0604020202020204" pitchFamily="34" charset="0"/>
                </a:rPr>
                <a:t>Phần</a:t>
              </a:r>
              <a:r>
                <a:rPr kumimoji="0" lang="en-IN" sz="320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VI</a:t>
              </a:r>
              <a:r>
                <a:rPr kumimoji="0" lang="en-IN"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t>
              </a:r>
            </a:p>
            <a:p>
              <a:pPr marL="0" marR="0" lvl="0" indent="0" algn="l" defTabSz="567065" rtl="0" eaLnBrk="1" fontAlgn="auto" latinLnBrk="0" hangingPunct="1">
                <a:lnSpc>
                  <a:spcPct val="100000"/>
                </a:lnSpc>
                <a:spcBef>
                  <a:spcPct val="0"/>
                </a:spcBef>
                <a:spcAft>
                  <a:spcPts val="0"/>
                </a:spcAft>
                <a:buClrTx/>
                <a:buSzTx/>
                <a:buFontTx/>
                <a:buNone/>
                <a:tabLst/>
                <a:defRPr/>
              </a:pPr>
              <a:r>
                <a:rPr kumimoji="0" lang="en-IN" sz="3200" b="1" i="0" u="none" strike="noStrike" kern="1200" cap="none" spc="0" normalizeH="0" baseline="0" noProof="0" dirty="0" err="1">
                  <a:ln>
                    <a:noFill/>
                  </a:ln>
                  <a:solidFill>
                    <a:prstClr val="white"/>
                  </a:solidFill>
                  <a:effectLst/>
                  <a:uLnTx/>
                  <a:uFillTx/>
                  <a:latin typeface="Arial" panose="020B0604020202020204" pitchFamily="34" charset="0"/>
                  <a:ea typeface="+mj-ea"/>
                  <a:cs typeface="Arial" panose="020B0604020202020204" pitchFamily="34" charset="0"/>
                </a:rPr>
                <a:t>Các</a:t>
              </a:r>
              <a:r>
                <a:rPr kumimoji="0" lang="en-IN"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t>
              </a:r>
              <a:r>
                <a:rPr kumimoji="0" lang="en-IN" sz="3200" b="1" i="0" u="none" strike="noStrike" kern="1200" cap="none" spc="0" normalizeH="0" baseline="0" noProof="0" dirty="0" err="1">
                  <a:ln>
                    <a:noFill/>
                  </a:ln>
                  <a:solidFill>
                    <a:prstClr val="white"/>
                  </a:solidFill>
                  <a:effectLst/>
                  <a:uLnTx/>
                  <a:uFillTx/>
                  <a:latin typeface="Arial" panose="020B0604020202020204" pitchFamily="34" charset="0"/>
                  <a:ea typeface="+mj-ea"/>
                  <a:cs typeface="Arial" panose="020B0604020202020204" pitchFamily="34" charset="0"/>
                </a:rPr>
                <a:t>câu</a:t>
              </a:r>
              <a:r>
                <a:rPr kumimoji="0" lang="en-IN"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t>
              </a:r>
              <a:r>
                <a:rPr kumimoji="0" lang="en-IN" sz="3200" b="1" i="0" u="none" strike="noStrike" kern="1200" cap="none" spc="0" normalizeH="0" baseline="0" noProof="0" dirty="0" err="1">
                  <a:ln>
                    <a:noFill/>
                  </a:ln>
                  <a:solidFill>
                    <a:prstClr val="white"/>
                  </a:solidFill>
                  <a:effectLst/>
                  <a:uLnTx/>
                  <a:uFillTx/>
                  <a:latin typeface="Arial" panose="020B0604020202020204" pitchFamily="34" charset="0"/>
                  <a:ea typeface="+mj-ea"/>
                  <a:cs typeface="Arial" panose="020B0604020202020204" pitchFamily="34" charset="0"/>
                </a:rPr>
                <a:t>hỏi</a:t>
              </a:r>
              <a:r>
                <a:rPr kumimoji="0" lang="en-IN"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th</a:t>
              </a:r>
              <a:r>
                <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ư</a:t>
              </a:r>
              <a:r>
                <a:rPr lang="en-US" sz="3200" b="1" dirty="0" err="1">
                  <a:solidFill>
                    <a:prstClr val="white"/>
                  </a:solidFill>
                  <a:latin typeface="Arial" panose="020B0604020202020204" pitchFamily="34" charset="0"/>
                  <a:cs typeface="Arial" panose="020B0604020202020204" pitchFamily="34" charset="0"/>
                </a:rPr>
                <a:t>ờng</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gặp</a:t>
              </a:r>
              <a:endParaRPr kumimoji="0" lang="en-IN"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grpSp>
      <p:sp>
        <p:nvSpPr>
          <p:cNvPr id="7" name="object 8">
            <a:extLst>
              <a:ext uri="{FF2B5EF4-FFF2-40B4-BE49-F238E27FC236}">
                <a16:creationId xmlns:a16="http://schemas.microsoft.com/office/drawing/2014/main" xmlns="" id="{7F1D972C-EC2A-4F9D-A575-EBDAFC14C2C2}"/>
              </a:ext>
            </a:extLst>
          </p:cNvPr>
          <p:cNvSpPr/>
          <p:nvPr/>
        </p:nvSpPr>
        <p:spPr>
          <a:xfrm>
            <a:off x="0" y="9599195"/>
            <a:ext cx="6858000" cy="5968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E8E3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9227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62</a:t>
            </a:fld>
            <a:endParaRPr lang="en-US"/>
          </a:p>
        </p:txBody>
      </p:sp>
      <p:grpSp>
        <p:nvGrpSpPr>
          <p:cNvPr id="10" name="Group 9">
            <a:extLst>
              <a:ext uri="{FF2B5EF4-FFF2-40B4-BE49-F238E27FC236}">
                <a16:creationId xmlns:a16="http://schemas.microsoft.com/office/drawing/2014/main" xmlns="" id="{127C1F33-18BC-46FF-9AA5-FD5612644F49}"/>
              </a:ext>
            </a:extLst>
          </p:cNvPr>
          <p:cNvGrpSpPr/>
          <p:nvPr/>
        </p:nvGrpSpPr>
        <p:grpSpPr>
          <a:xfrm>
            <a:off x="0" y="0"/>
            <a:ext cx="6858000" cy="570668"/>
            <a:chOff x="0" y="0"/>
            <a:chExt cx="6858000" cy="570668"/>
          </a:xfrm>
        </p:grpSpPr>
        <p:sp>
          <p:nvSpPr>
            <p:cNvPr id="11" name="object 8">
              <a:extLst>
                <a:ext uri="{FF2B5EF4-FFF2-40B4-BE49-F238E27FC236}">
                  <a16:creationId xmlns:a16="http://schemas.microsoft.com/office/drawing/2014/main" xmlns="" id="{422E311A-5B85-4DE9-A476-E3EEA9FFD5B9}"/>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2">
              <a:extLst>
                <a:ext uri="{FF2B5EF4-FFF2-40B4-BE49-F238E27FC236}">
                  <a16:creationId xmlns:a16="http://schemas.microsoft.com/office/drawing/2014/main" xmlns="" id="{5C6A61B3-4845-41CF-9DF7-3CC59D1E0C82}"/>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VI.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Các</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câu</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hỏi</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th</a:t>
              </a:r>
              <a:r>
                <a:rPr kumimoji="0" lang="vi-VN"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ư</a:t>
              </a:r>
              <a:r>
                <a:rPr lang="en-US" sz="1600" b="1" err="1">
                  <a:solidFill>
                    <a:srgbClr val="7C4E0C"/>
                  </a:solidFill>
                  <a:latin typeface="Arial" panose="020B0604020202020204" pitchFamily="34" charset="0"/>
                  <a:cs typeface="Arial" panose="020B0604020202020204" pitchFamily="34" charset="0"/>
                </a:rPr>
                <a:t>ờng</a:t>
              </a:r>
              <a:r>
                <a:rPr lang="en-US" sz="1600" b="1">
                  <a:solidFill>
                    <a:srgbClr val="7C4E0C"/>
                  </a:solidFill>
                  <a:latin typeface="Arial" panose="020B0604020202020204" pitchFamily="34" charset="0"/>
                  <a:cs typeface="Arial" panose="020B0604020202020204" pitchFamily="34" charset="0"/>
                </a:rPr>
                <a:t> </a:t>
              </a:r>
              <a:r>
                <a:rPr lang="en-US" sz="1600" b="1" err="1">
                  <a:solidFill>
                    <a:srgbClr val="7C4E0C"/>
                  </a:solidFill>
                  <a:latin typeface="Arial" panose="020B0604020202020204" pitchFamily="34" charset="0"/>
                  <a:cs typeface="Arial" panose="020B0604020202020204" pitchFamily="34" charset="0"/>
                </a:rPr>
                <a:t>gặp</a:t>
              </a:r>
              <a:endParaRPr kumimoji="0"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endParaRPr>
            </a:p>
          </p:txBody>
        </p:sp>
        <p:sp>
          <p:nvSpPr>
            <p:cNvPr id="13" name="object 5">
              <a:extLst>
                <a:ext uri="{FF2B5EF4-FFF2-40B4-BE49-F238E27FC236}">
                  <a16:creationId xmlns:a16="http://schemas.microsoft.com/office/drawing/2014/main" xmlns="" id="{0F001080-5232-4BBC-8FFF-EB9A0B0417E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7C4E0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xmlns="" id="{A686862A-F69E-4D70-9A2A-2899E9AEC0A0}"/>
              </a:ext>
            </a:extLst>
          </p:cNvPr>
          <p:cNvGrpSpPr/>
          <p:nvPr/>
        </p:nvGrpSpPr>
        <p:grpSpPr>
          <a:xfrm>
            <a:off x="473394" y="839385"/>
            <a:ext cx="5911212" cy="2795895"/>
            <a:chOff x="473394" y="3486471"/>
            <a:chExt cx="5911212" cy="2795895"/>
          </a:xfrm>
        </p:grpSpPr>
        <p:sp>
          <p:nvSpPr>
            <p:cNvPr id="29" name="Ellipse 48">
              <a:extLst>
                <a:ext uri="{FF2B5EF4-FFF2-40B4-BE49-F238E27FC236}">
                  <a16:creationId xmlns:a16="http://schemas.microsoft.com/office/drawing/2014/main" xmlns="" id="{3D3239E3-52C0-4AC0-AFB0-6F142422EE15}"/>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prstClr val="white"/>
                  </a:solidFill>
                  <a:effectLst/>
                  <a:uLnTx/>
                  <a:uFillTx/>
                  <a:latin typeface="Arial"/>
                  <a:ea typeface="+mn-ea"/>
                  <a:cs typeface="+mn-cs"/>
                </a:rPr>
                <a:t>01</a:t>
              </a:r>
            </a:p>
          </p:txBody>
        </p:sp>
        <p:sp>
          <p:nvSpPr>
            <p:cNvPr id="30" name="Rechteck 49">
              <a:extLst>
                <a:ext uri="{FF2B5EF4-FFF2-40B4-BE49-F238E27FC236}">
                  <a16:creationId xmlns:a16="http://schemas.microsoft.com/office/drawing/2014/main" xmlns="" id="{288E70AC-7F18-4186-B6E7-B31FCA503325}"/>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31" name="Textfeld 1">
              <a:extLst>
                <a:ext uri="{FF2B5EF4-FFF2-40B4-BE49-F238E27FC236}">
                  <a16:creationId xmlns:a16="http://schemas.microsoft.com/office/drawing/2014/main" xmlns="" id="{344DE372-9E15-4BF6-995F-DD9D10C85DDC}"/>
                </a:ext>
              </a:extLst>
            </p:cNvPr>
            <p:cNvSpPr txBox="1"/>
            <p:nvPr/>
          </p:nvSpPr>
          <p:spPr bwMode="gray">
            <a:xfrm>
              <a:off x="566904" y="3862023"/>
              <a:ext cx="5817702" cy="2420343"/>
            </a:xfrm>
            <a:prstGeom prst="rect">
              <a:avLst/>
            </a:prstGeom>
            <a:noFill/>
          </p:spPr>
          <p:txBody>
            <a:bodyPr wrap="square" rtlCol="0">
              <a:spAutoFit/>
            </a:bodyPr>
            <a:lstStyle/>
            <a:p>
              <a:pPr lvl="0" indent="-190500" algn="just" defTabSz="801688" eaLnBrk="0" hangingPunct="0">
                <a:lnSpc>
                  <a:spcPct val="130000"/>
                </a:lnSpc>
                <a:spcBef>
                  <a:spcPts val="600"/>
                </a:spcBef>
                <a:spcAft>
                  <a:spcPts val="600"/>
                </a:spcAft>
                <a:tabLst>
                  <a:tab pos="1168400" algn="l"/>
                </a:tabLst>
                <a:defRPr/>
              </a:pPr>
              <a:r>
                <a:rPr lang="en-US" sz="1200" b="1" kern="0" dirty="0" err="1">
                  <a:latin typeface="Arial"/>
                  <a:cs typeface="Arial" charset="0"/>
                </a:rPr>
                <a:t>Chuyển</a:t>
              </a:r>
              <a:r>
                <a:rPr lang="en-US" sz="1200" b="1" kern="0" dirty="0">
                  <a:latin typeface="Arial"/>
                  <a:cs typeface="Arial" charset="0"/>
                </a:rPr>
                <a:t> </a:t>
              </a:r>
              <a:r>
                <a:rPr lang="en-US" sz="1200" b="1" kern="0" dirty="0" err="1">
                  <a:latin typeface="Arial"/>
                  <a:cs typeface="Arial" charset="0"/>
                </a:rPr>
                <a:t>đổi</a:t>
              </a:r>
              <a:r>
                <a:rPr lang="en-US" sz="1200" b="1" kern="0" dirty="0">
                  <a:latin typeface="Arial"/>
                  <a:cs typeface="Arial" charset="0"/>
                </a:rPr>
                <a:t> </a:t>
              </a:r>
              <a:r>
                <a:rPr lang="en-US" sz="1200" b="1" kern="0" dirty="0" err="1">
                  <a:latin typeface="Arial"/>
                  <a:cs typeface="Arial" charset="0"/>
                </a:rPr>
                <a:t>số</a:t>
              </a:r>
              <a:r>
                <a:rPr lang="en-US" sz="1200" b="1" kern="0" dirty="0">
                  <a:latin typeface="Arial"/>
                  <a:cs typeface="Arial" charset="0"/>
                </a:rPr>
                <a:t> </a:t>
              </a:r>
              <a:r>
                <a:rPr lang="en-US" sz="1200" b="1" kern="0" dirty="0" err="1">
                  <a:latin typeface="Arial"/>
                  <a:cs typeface="Arial" charset="0"/>
                </a:rPr>
                <a:t>là</a:t>
              </a:r>
              <a:r>
                <a:rPr lang="en-US" sz="1200" b="1" kern="0" dirty="0">
                  <a:latin typeface="Arial"/>
                  <a:cs typeface="Arial" charset="0"/>
                </a:rPr>
                <a:t> </a:t>
              </a:r>
              <a:r>
                <a:rPr lang="en-US" sz="1200" b="1" kern="0" dirty="0" err="1">
                  <a:latin typeface="Arial"/>
                  <a:cs typeface="Arial" charset="0"/>
                </a:rPr>
                <a:t>gì</a:t>
              </a:r>
              <a:r>
                <a:rPr lang="en-US" sz="1200" b="1" kern="0" dirty="0">
                  <a:latin typeface="Arial"/>
                  <a:cs typeface="Arial" charset="0"/>
                </a:rPr>
                <a:t>?</a:t>
              </a:r>
            </a:p>
            <a:p>
              <a:pPr algn="just">
                <a:lnSpc>
                  <a:spcPct val="130000"/>
                </a:lnSpc>
                <a:spcBef>
                  <a:spcPts val="300"/>
                </a:spcBef>
                <a:spcAft>
                  <a:spcPts val="300"/>
                </a:spcAft>
              </a:pPr>
              <a:r>
                <a:rPr lang="en-US" sz="1200" dirty="0" err="1">
                  <a:latin typeface="Arial" panose="020B0604020202020204" pitchFamily="34" charset="0"/>
                  <a:cs typeface="Arial" panose="020B0604020202020204" pitchFamily="34" charset="0"/>
                </a:rPr>
                <a:t>Chuyển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đổi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số</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trong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doanh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nghiệp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được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định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nghĩa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là</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việc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tích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hợp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áp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dụng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công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nghệ</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số</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để</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nâng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cao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hiệu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quả</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kinh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doanh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hiệu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quả</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quản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lý</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nâng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cao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năng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lực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sức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cạnh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tranh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của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doanh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nghiệp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và</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tạo</a:t>
              </a:r>
              <a:r>
                <a:rPr lang="en-US" sz="1200" dirty="0">
                  <a:latin typeface="Arial" panose="020B0604020202020204" pitchFamily="34" charset="0"/>
                  <a:cs typeface="Arial" panose="020B0604020202020204" pitchFamily="34" charset="0"/>
                </a:rPr>
                <a:t> ra </a:t>
              </a:r>
              <a:r>
                <a:rPr lang="en-US" sz="1200" dirty="0" err="1">
                  <a:latin typeface="Arial" panose="020B0604020202020204" pitchFamily="34" charset="0"/>
                  <a:cs typeface="Arial" panose="020B0604020202020204" pitchFamily="34" charset="0"/>
                </a:rPr>
                <a:t>các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giá</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trị</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mới</a:t>
              </a:r>
              <a:r>
                <a:rPr lang="en-US" sz="1200" dirty="0">
                  <a:latin typeface="Arial" panose="020B0604020202020204" pitchFamily="34" charset="0"/>
                  <a:cs typeface="Arial" panose="020B0604020202020204" pitchFamily="34" charset="0"/>
                </a:rPr>
                <a:t>”</a:t>
              </a:r>
            </a:p>
            <a:p>
              <a:pPr algn="just">
                <a:lnSpc>
                  <a:spcPct val="130000"/>
                </a:lnSpc>
                <a:spcBef>
                  <a:spcPts val="300"/>
                </a:spcBef>
                <a:spcAft>
                  <a:spcPts val="300"/>
                </a:spcAft>
              </a:pPr>
              <a:r>
                <a:rPr lang="en-US" sz="1200" dirty="0" err="1">
                  <a:latin typeface="Arial" panose="020B0604020202020204" pitchFamily="34" charset="0"/>
                  <a:cs typeface="Arial" panose="020B0604020202020204" pitchFamily="34" charset="0"/>
                </a:rPr>
                <a:t>Các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hoạt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động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chuyển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đổi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số</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có</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thể</a:t>
              </a:r>
              <a:r>
                <a:rPr lang="en-US" sz="1200" dirty="0">
                  <a:latin typeface="Arial" panose="020B0604020202020204" pitchFamily="34" charset="0"/>
                  <a:cs typeface="Arial" panose="020B0604020202020204" pitchFamily="34" charset="0"/>
                </a:rPr>
                <a:t> bao </a:t>
              </a:r>
              <a:r>
                <a:rPr lang="en-US" sz="1200" dirty="0" err="1">
                  <a:latin typeface="Arial" panose="020B0604020202020204" pitchFamily="34" charset="0"/>
                  <a:cs typeface="Arial" panose="020B0604020202020204" pitchFamily="34" charset="0"/>
                </a:rPr>
                <a:t>gồm</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từ</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việc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số</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hóa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dữ</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liệu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quản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lý</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kinh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doanh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của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doanh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nghiệp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áp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dụng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công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nghệ</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số</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để</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tự</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động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hóa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tối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ưu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hóa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các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quy</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trình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nghiệp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vụ</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quy</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trình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quản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lý</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sản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xuất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kinh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doanh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quy</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trình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báo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cáo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phối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hợp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công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việc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trong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doanh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nghiệp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cho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đến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việc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chuyển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đổi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toàn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bộ</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mô</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hình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kinh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doanh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tạo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thêm</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giá</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trị</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mới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cho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doanh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nghiệp</a:t>
              </a:r>
              <a:r>
                <a:rPr lang="en-US" sz="1200" dirty="0">
                  <a:latin typeface="Arial" panose="020B0604020202020204" pitchFamily="34" charset="0"/>
                  <a:cs typeface="Arial" panose="020B0604020202020204" pitchFamily="34" charset="0"/>
                </a:rPr>
                <a:t>.</a:t>
              </a:r>
            </a:p>
          </p:txBody>
        </p:sp>
        <p:cxnSp>
          <p:nvCxnSpPr>
            <p:cNvPr id="28" name="Straight Connector 27">
              <a:extLst>
                <a:ext uri="{FF2B5EF4-FFF2-40B4-BE49-F238E27FC236}">
                  <a16:creationId xmlns:a16="http://schemas.microsoft.com/office/drawing/2014/main" xmlns="" id="{B62CCEFC-06F9-43B1-8BBD-A43B8EE49B12}"/>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grpSp>
        <p:nvGrpSpPr>
          <p:cNvPr id="32" name="Group 31">
            <a:extLst>
              <a:ext uri="{FF2B5EF4-FFF2-40B4-BE49-F238E27FC236}">
                <a16:creationId xmlns:a16="http://schemas.microsoft.com/office/drawing/2014/main" xmlns="" id="{2F66C885-AE1D-41C7-97F4-84FA6E25725C}"/>
              </a:ext>
            </a:extLst>
          </p:cNvPr>
          <p:cNvGrpSpPr/>
          <p:nvPr/>
        </p:nvGrpSpPr>
        <p:grpSpPr>
          <a:xfrm>
            <a:off x="473394" y="3677008"/>
            <a:ext cx="5911212" cy="2478885"/>
            <a:chOff x="473394" y="3486471"/>
            <a:chExt cx="5911212" cy="2478885"/>
          </a:xfrm>
        </p:grpSpPr>
        <p:sp>
          <p:nvSpPr>
            <p:cNvPr id="33" name="Ellipse 48">
              <a:extLst>
                <a:ext uri="{FF2B5EF4-FFF2-40B4-BE49-F238E27FC236}">
                  <a16:creationId xmlns:a16="http://schemas.microsoft.com/office/drawing/2014/main" xmlns="" id="{2D6B07EA-0D5E-4C9D-A5C4-76B51E03FB3E}"/>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prstClr val="white"/>
                  </a:solidFill>
                  <a:effectLst/>
                  <a:uLnTx/>
                  <a:uFillTx/>
                  <a:latin typeface="Arial"/>
                  <a:ea typeface="+mn-ea"/>
                  <a:cs typeface="+mn-cs"/>
                </a:rPr>
                <a:t>02</a:t>
              </a:r>
            </a:p>
          </p:txBody>
        </p:sp>
        <p:sp>
          <p:nvSpPr>
            <p:cNvPr id="34" name="Rechteck 49">
              <a:extLst>
                <a:ext uri="{FF2B5EF4-FFF2-40B4-BE49-F238E27FC236}">
                  <a16:creationId xmlns:a16="http://schemas.microsoft.com/office/drawing/2014/main" xmlns="" id="{6F309E1A-791E-4659-B33F-6EA0FEA3D41A}"/>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35" name="Textfeld 1">
              <a:extLst>
                <a:ext uri="{FF2B5EF4-FFF2-40B4-BE49-F238E27FC236}">
                  <a16:creationId xmlns:a16="http://schemas.microsoft.com/office/drawing/2014/main" xmlns="" id="{4FAEAE5E-16A8-466A-9FE8-76E7812898E6}"/>
                </a:ext>
              </a:extLst>
            </p:cNvPr>
            <p:cNvSpPr txBox="1"/>
            <p:nvPr/>
          </p:nvSpPr>
          <p:spPr bwMode="gray">
            <a:xfrm>
              <a:off x="566904" y="3862023"/>
              <a:ext cx="5817702" cy="2103333"/>
            </a:xfrm>
            <a:prstGeom prst="rect">
              <a:avLst/>
            </a:prstGeom>
            <a:noFill/>
          </p:spPr>
          <p:txBody>
            <a:bodyPr wrap="square" rtlCol="0">
              <a:spAutoFit/>
            </a:bodyPr>
            <a:lstStyle/>
            <a:p>
              <a:pPr lvl="0" indent="-190500" algn="just" defTabSz="801688" eaLnBrk="0" hangingPunct="0">
                <a:lnSpc>
                  <a:spcPct val="130000"/>
                </a:lnSpc>
                <a:spcBef>
                  <a:spcPts val="600"/>
                </a:spcBef>
                <a:spcAft>
                  <a:spcPts val="600"/>
                </a:spcAft>
                <a:tabLst>
                  <a:tab pos="1168400" algn="l"/>
                </a:tabLst>
                <a:defRPr/>
              </a:pPr>
              <a:r>
                <a:rPr lang="en-US" sz="1200" b="1" kern="0" dirty="0" err="1">
                  <a:latin typeface="Arial"/>
                  <a:cs typeface="Arial" charset="0"/>
                </a:rPr>
                <a:t>Các</a:t>
              </a:r>
              <a:r>
                <a:rPr lang="en-US" sz="1200" b="1" kern="0" dirty="0">
                  <a:latin typeface="Arial"/>
                  <a:cs typeface="Arial" charset="0"/>
                </a:rPr>
                <a:t> </a:t>
              </a:r>
              <a:r>
                <a:rPr lang="en-US" sz="1200" b="1" kern="0" dirty="0" err="1">
                  <a:latin typeface="Arial"/>
                  <a:cs typeface="Arial" charset="0"/>
                </a:rPr>
                <a:t>yếu</a:t>
              </a:r>
              <a:r>
                <a:rPr lang="en-US" sz="1200" b="1" kern="0" dirty="0">
                  <a:latin typeface="Arial"/>
                  <a:cs typeface="Arial" charset="0"/>
                </a:rPr>
                <a:t> </a:t>
              </a:r>
              <a:r>
                <a:rPr lang="en-US" sz="1200" b="1" kern="0" dirty="0" err="1">
                  <a:latin typeface="Arial"/>
                  <a:cs typeface="Arial" charset="0"/>
                </a:rPr>
                <a:t>tố</a:t>
              </a:r>
              <a:r>
                <a:rPr lang="en-US" sz="1200" b="1" kern="0" dirty="0">
                  <a:latin typeface="Arial"/>
                  <a:cs typeface="Arial" charset="0"/>
                </a:rPr>
                <a:t> </a:t>
              </a:r>
              <a:r>
                <a:rPr lang="en-US" sz="1200" b="1" kern="0" dirty="0" err="1">
                  <a:latin typeface="Arial"/>
                  <a:cs typeface="Arial" charset="0"/>
                </a:rPr>
                <a:t>chính</a:t>
              </a:r>
              <a:r>
                <a:rPr lang="en-US" sz="1200" b="1" kern="0" dirty="0">
                  <a:latin typeface="Arial"/>
                  <a:cs typeface="Arial" charset="0"/>
                </a:rPr>
                <a:t> </a:t>
              </a:r>
              <a:r>
                <a:rPr lang="en-US" sz="1200" b="1" kern="0" dirty="0" err="1">
                  <a:latin typeface="Arial"/>
                  <a:cs typeface="Arial" charset="0"/>
                </a:rPr>
                <a:t>khi</a:t>
              </a:r>
              <a:r>
                <a:rPr lang="en-US" sz="1200" b="1" kern="0" dirty="0">
                  <a:latin typeface="Arial"/>
                  <a:cs typeface="Arial" charset="0"/>
                </a:rPr>
                <a:t> </a:t>
              </a:r>
              <a:r>
                <a:rPr lang="en-US" sz="1200" b="1" kern="0" dirty="0" err="1">
                  <a:latin typeface="Arial"/>
                  <a:cs typeface="Arial" charset="0"/>
                </a:rPr>
                <a:t>chuyển</a:t>
              </a:r>
              <a:r>
                <a:rPr lang="en-US" sz="1200" b="1" kern="0" dirty="0">
                  <a:latin typeface="Arial"/>
                  <a:cs typeface="Arial" charset="0"/>
                </a:rPr>
                <a:t> </a:t>
              </a:r>
              <a:r>
                <a:rPr lang="en-US" sz="1200" b="1" kern="0" dirty="0" err="1">
                  <a:latin typeface="Arial"/>
                  <a:cs typeface="Arial" charset="0"/>
                </a:rPr>
                <a:t>đổi</a:t>
              </a:r>
              <a:r>
                <a:rPr lang="en-US" sz="1200" b="1" kern="0" dirty="0">
                  <a:latin typeface="Arial"/>
                  <a:cs typeface="Arial" charset="0"/>
                </a:rPr>
                <a:t> </a:t>
              </a:r>
              <a:r>
                <a:rPr lang="en-US" sz="1200" b="1" kern="0" dirty="0" err="1">
                  <a:latin typeface="Arial"/>
                  <a:cs typeface="Arial" charset="0"/>
                </a:rPr>
                <a:t>số</a:t>
              </a:r>
              <a:r>
                <a:rPr lang="en-US" sz="1200" b="1" kern="0" dirty="0">
                  <a:latin typeface="Arial"/>
                  <a:cs typeface="Arial" charset="0"/>
                </a:rPr>
                <a:t> </a:t>
              </a:r>
              <a:r>
                <a:rPr lang="en-US" sz="1200" b="1" kern="0" dirty="0" err="1">
                  <a:latin typeface="Arial"/>
                  <a:cs typeface="Arial" charset="0"/>
                </a:rPr>
                <a:t>là</a:t>
              </a:r>
              <a:r>
                <a:rPr lang="en-US" sz="1200" b="1" kern="0" dirty="0">
                  <a:latin typeface="Arial"/>
                  <a:cs typeface="Arial" charset="0"/>
                </a:rPr>
                <a:t> </a:t>
              </a:r>
              <a:r>
                <a:rPr lang="en-US" sz="1200" b="1" kern="0" dirty="0" err="1">
                  <a:latin typeface="Arial"/>
                  <a:cs typeface="Arial" charset="0"/>
                </a:rPr>
                <a:t>gì</a:t>
              </a:r>
              <a:r>
                <a:rPr lang="en-US" sz="1200" b="1" kern="0" dirty="0">
                  <a:latin typeface="Arial"/>
                  <a:cs typeface="Arial" charset="0"/>
                </a:rPr>
                <a:t>?</a:t>
              </a:r>
            </a:p>
            <a:p>
              <a:pPr algn="just">
                <a:lnSpc>
                  <a:spcPct val="130000"/>
                </a:lnSpc>
                <a:spcBef>
                  <a:spcPts val="300"/>
                </a:spcBef>
                <a:spcAft>
                  <a:spcPts val="300"/>
                </a:spcAft>
              </a:pPr>
              <a:r>
                <a:rPr lang="en-US" sz="1200" dirty="0" err="1">
                  <a:latin typeface="Arial" panose="020B0604020202020204" pitchFamily="34" charset="0"/>
                  <a:cs typeface="Arial" panose="020B0604020202020204" pitchFamily="34" charset="0"/>
                </a:rPr>
                <a:t>Chuyển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đổi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số</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có</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thể</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kế</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thừa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bất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kỳ</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công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nghệ</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số</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nào</a:t>
              </a:r>
              <a:r>
                <a:rPr lang="en-US" sz="1200" dirty="0">
                  <a:latin typeface="Arial" panose="020B0604020202020204" pitchFamily="34" charset="0"/>
                  <a:cs typeface="Arial" panose="020B0604020202020204" pitchFamily="34" charset="0"/>
                </a:rPr>
                <a:t>, bao </a:t>
              </a:r>
              <a:r>
                <a:rPr lang="en-US" sz="1200" dirty="0" err="1">
                  <a:latin typeface="Arial" panose="020B0604020202020204" pitchFamily="34" charset="0"/>
                  <a:cs typeface="Arial" panose="020B0604020202020204" pitchFamily="34" charset="0"/>
                </a:rPr>
                <a:t>gồm</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các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phần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mềm</a:t>
              </a:r>
              <a:r>
                <a:rPr lang="en-US" sz="1200" dirty="0">
                  <a:latin typeface="Arial" panose="020B0604020202020204" pitchFamily="34" charset="0"/>
                  <a:cs typeface="Arial" panose="020B0604020202020204" pitchFamily="34" charset="0"/>
                </a:rPr>
                <a:t> ERP, </a:t>
              </a:r>
              <a:r>
                <a:rPr lang="en-US" sz="1200" dirty="0" err="1">
                  <a:latin typeface="Arial" panose="020B0604020202020204" pitchFamily="34" charset="0"/>
                  <a:cs typeface="Arial" panose="020B0604020202020204" pitchFamily="34" charset="0"/>
                </a:rPr>
                <a:t>hệ</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thống</a:t>
              </a:r>
              <a:r>
                <a:rPr lang="en-US" sz="1200" dirty="0">
                  <a:latin typeface="Arial" panose="020B0604020202020204" pitchFamily="34" charset="0"/>
                  <a:cs typeface="Arial" panose="020B0604020202020204" pitchFamily="34" charset="0"/>
                </a:rPr>
                <a:t> HCM, </a:t>
              </a:r>
              <a:r>
                <a:rPr lang="en-US" sz="1200" dirty="0" err="1">
                  <a:latin typeface="Arial" panose="020B0604020202020204" pitchFamily="34" charset="0"/>
                  <a:cs typeface="Arial" panose="020B0604020202020204" pitchFamily="34" charset="0"/>
                </a:rPr>
                <a:t>thương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mại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điện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tử</a:t>
              </a:r>
              <a:r>
                <a:rPr lang="en-US" sz="1200" dirty="0">
                  <a:latin typeface="Arial" panose="020B0604020202020204" pitchFamily="34" charset="0"/>
                  <a:cs typeface="Arial" panose="020B0604020202020204" pitchFamily="34" charset="0"/>
                </a:rPr>
                <a:t>, BI, </a:t>
              </a:r>
              <a:r>
                <a:rPr lang="en-US" sz="1200" dirty="0" err="1">
                  <a:latin typeface="Arial" panose="020B0604020202020204" pitchFamily="34" charset="0"/>
                  <a:cs typeface="Arial" panose="020B0604020202020204" pitchFamily="34" charset="0"/>
                </a:rPr>
                <a:t>các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ứng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dụng</a:t>
              </a:r>
              <a:r>
                <a:rPr lang="en-US" sz="1200" dirty="0">
                  <a:latin typeface="Arial" panose="020B0604020202020204" pitchFamily="34" charset="0"/>
                  <a:cs typeface="Arial" panose="020B0604020202020204" pitchFamily="34" charset="0"/>
                </a:rPr>
                <a:t> mobile, </a:t>
              </a:r>
              <a:r>
                <a:rPr lang="en-US" sz="1200" dirty="0" err="1">
                  <a:latin typeface="Arial" panose="020B0604020202020204" pitchFamily="34" charset="0"/>
                  <a:cs typeface="Arial" panose="020B0604020202020204" pitchFamily="34" charset="0"/>
                </a:rPr>
                <a:t>các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công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cụ</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phân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tích</a:t>
              </a:r>
              <a:r>
                <a:rPr lang="en-US" sz="1200" dirty="0">
                  <a:latin typeface="Arial" panose="020B0604020202020204" pitchFamily="34" charset="0"/>
                  <a:cs typeface="Arial" panose="020B0604020202020204" pitchFamily="34" charset="0"/>
                </a:rPr>
                <a:t>, internet </a:t>
              </a:r>
              <a:r>
                <a:rPr lang="en-US" sz="1200" dirty="0" err="1">
                  <a:latin typeface="Arial" panose="020B0604020202020204" pitchFamily="34" charset="0"/>
                  <a:cs typeface="Arial" panose="020B0604020202020204" pitchFamily="34" charset="0"/>
                </a:rPr>
                <a:t>vạn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vật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với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nhiều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khả</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năng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khác,v.v</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Cần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lưu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ý</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rằng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chuyển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đổi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số</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cần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kế</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thừa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và</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sử</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dụng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linh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hoạt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sáng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tạo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các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công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nghệ</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tiềm</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năng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mà</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không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giới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hạn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bởi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bất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kỳ</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một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loại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công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nghệ</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nào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Chiến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lược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chuyển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đổi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số</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dựa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sâu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sắc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vào</a:t>
              </a:r>
              <a:r>
                <a:rPr lang="en-US" sz="1200" dirty="0">
                  <a:latin typeface="Arial" panose="020B0604020202020204" pitchFamily="34" charset="0"/>
                  <a:cs typeface="Arial" panose="020B0604020202020204" pitchFamily="34" charset="0"/>
                </a:rPr>
                <a:t> bao </a:t>
              </a:r>
              <a:r>
                <a:rPr lang="en-US" sz="1200" dirty="0" err="1">
                  <a:latin typeface="Arial" panose="020B0604020202020204" pitchFamily="34" charset="0"/>
                  <a:cs typeface="Arial" panose="020B0604020202020204" pitchFamily="34" charset="0"/>
                </a:rPr>
                <a:t>quát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chiến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lược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kinh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doanh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hơn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là</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nhu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cầu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nâng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cấp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hệ</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thống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hiện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tại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của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bộ</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phận</a:t>
              </a:r>
              <a:r>
                <a:rPr lang="en-US" sz="1200" dirty="0">
                  <a:latin typeface="Arial" panose="020B0604020202020204" pitchFamily="34" charset="0"/>
                  <a:cs typeface="Arial" panose="020B0604020202020204" pitchFamily="34" charset="0"/>
                </a:rPr>
                <a:t> CNTT.</a:t>
              </a:r>
            </a:p>
          </p:txBody>
        </p:sp>
        <p:cxnSp>
          <p:nvCxnSpPr>
            <p:cNvPr id="36" name="Straight Connector 35">
              <a:extLst>
                <a:ext uri="{FF2B5EF4-FFF2-40B4-BE49-F238E27FC236}">
                  <a16:creationId xmlns:a16="http://schemas.microsoft.com/office/drawing/2014/main" xmlns="" id="{E98F3EC0-BFA5-4034-B9E0-8FCB26C84135}"/>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grpSp>
        <p:nvGrpSpPr>
          <p:cNvPr id="42" name="Group 41">
            <a:extLst>
              <a:ext uri="{FF2B5EF4-FFF2-40B4-BE49-F238E27FC236}">
                <a16:creationId xmlns:a16="http://schemas.microsoft.com/office/drawing/2014/main" xmlns="" id="{14A966A7-3809-47FB-8A50-F81F98020581}"/>
              </a:ext>
            </a:extLst>
          </p:cNvPr>
          <p:cNvGrpSpPr/>
          <p:nvPr/>
        </p:nvGrpSpPr>
        <p:grpSpPr>
          <a:xfrm>
            <a:off x="473394" y="6197621"/>
            <a:ext cx="5911212" cy="3199082"/>
            <a:chOff x="473394" y="3486471"/>
            <a:chExt cx="5911212" cy="3199082"/>
          </a:xfrm>
        </p:grpSpPr>
        <p:sp>
          <p:nvSpPr>
            <p:cNvPr id="43" name="Ellipse 48">
              <a:extLst>
                <a:ext uri="{FF2B5EF4-FFF2-40B4-BE49-F238E27FC236}">
                  <a16:creationId xmlns:a16="http://schemas.microsoft.com/office/drawing/2014/main" xmlns="" id="{9916395E-A923-46CB-83A2-05720790C834}"/>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prstClr val="white"/>
                  </a:solidFill>
                  <a:effectLst/>
                  <a:uLnTx/>
                  <a:uFillTx/>
                  <a:latin typeface="Arial"/>
                  <a:ea typeface="+mn-ea"/>
                  <a:cs typeface="+mn-cs"/>
                </a:rPr>
                <a:t>03</a:t>
              </a:r>
            </a:p>
          </p:txBody>
        </p:sp>
        <p:sp>
          <p:nvSpPr>
            <p:cNvPr id="44" name="Rechteck 49">
              <a:extLst>
                <a:ext uri="{FF2B5EF4-FFF2-40B4-BE49-F238E27FC236}">
                  <a16:creationId xmlns:a16="http://schemas.microsoft.com/office/drawing/2014/main" xmlns="" id="{E0E38ECA-DB86-487E-9ED4-ED8F98F8E8A1}"/>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45" name="Textfeld 1">
              <a:extLst>
                <a:ext uri="{FF2B5EF4-FFF2-40B4-BE49-F238E27FC236}">
                  <a16:creationId xmlns:a16="http://schemas.microsoft.com/office/drawing/2014/main" xmlns="" id="{BCB5C9AA-E144-48C3-84CB-98A14A56E80B}"/>
                </a:ext>
              </a:extLst>
            </p:cNvPr>
            <p:cNvSpPr txBox="1"/>
            <p:nvPr/>
          </p:nvSpPr>
          <p:spPr bwMode="gray">
            <a:xfrm>
              <a:off x="566904" y="3862023"/>
              <a:ext cx="5817702" cy="2823530"/>
            </a:xfrm>
            <a:prstGeom prst="rect">
              <a:avLst/>
            </a:prstGeom>
            <a:noFill/>
          </p:spPr>
          <p:txBody>
            <a:bodyPr wrap="square" rtlCol="0">
              <a:spAutoFit/>
            </a:bodyPr>
            <a:lstStyle/>
            <a:p>
              <a:pPr lvl="0" indent="-190500" algn="just" defTabSz="801688" eaLnBrk="0" hangingPunct="0">
                <a:lnSpc>
                  <a:spcPct val="130000"/>
                </a:lnSpc>
                <a:spcBef>
                  <a:spcPts val="600"/>
                </a:spcBef>
                <a:spcAft>
                  <a:spcPts val="600"/>
                </a:spcAft>
                <a:tabLst>
                  <a:tab pos="1168400" algn="l"/>
                </a:tabLst>
                <a:defRPr/>
              </a:pPr>
              <a:r>
                <a:rPr lang="en-US" sz="1200" b="1" kern="0" err="1">
                  <a:latin typeface="Arial"/>
                  <a:cs typeface="Arial" charset="0"/>
                </a:rPr>
                <a:t>Chuyển</a:t>
              </a:r>
              <a:r>
                <a:rPr lang="en-US" sz="1200" b="1" kern="0">
                  <a:latin typeface="Arial"/>
                  <a:cs typeface="Arial" charset="0"/>
                </a:rPr>
                <a:t> </a:t>
              </a:r>
              <a:r>
                <a:rPr lang="en-US" sz="1200" b="1" kern="0" err="1">
                  <a:latin typeface="Arial"/>
                  <a:cs typeface="Arial" charset="0"/>
                </a:rPr>
                <a:t>đổi</a:t>
              </a:r>
              <a:r>
                <a:rPr lang="en-US" sz="1200" b="1" kern="0">
                  <a:latin typeface="Arial"/>
                  <a:cs typeface="Arial" charset="0"/>
                </a:rPr>
                <a:t> </a:t>
              </a:r>
              <a:r>
                <a:rPr lang="en-US" sz="1200" b="1" kern="0" err="1">
                  <a:latin typeface="Arial"/>
                  <a:cs typeface="Arial" charset="0"/>
                </a:rPr>
                <a:t>số</a:t>
              </a:r>
              <a:r>
                <a:rPr lang="en-US" sz="1200" b="1" kern="0">
                  <a:latin typeface="Arial"/>
                  <a:cs typeface="Arial" charset="0"/>
                </a:rPr>
                <a:t> </a:t>
              </a:r>
              <a:r>
                <a:rPr lang="en-US" sz="1200" b="1" kern="0" err="1">
                  <a:latin typeface="Arial"/>
                  <a:cs typeface="Arial" charset="0"/>
                </a:rPr>
                <a:t>khác</a:t>
              </a:r>
              <a:r>
                <a:rPr lang="en-US" sz="1200" b="1" kern="0">
                  <a:latin typeface="Arial"/>
                  <a:cs typeface="Arial" charset="0"/>
                </a:rPr>
                <a:t> </a:t>
              </a:r>
              <a:r>
                <a:rPr lang="en-US" sz="1200" b="1" kern="0" err="1">
                  <a:latin typeface="Arial"/>
                  <a:cs typeface="Arial" charset="0"/>
                </a:rPr>
                <a:t>với</a:t>
              </a:r>
              <a:r>
                <a:rPr lang="en-US" sz="1200" b="1" kern="0">
                  <a:latin typeface="Arial"/>
                  <a:cs typeface="Arial" charset="0"/>
                </a:rPr>
                <a:t> </a:t>
              </a:r>
              <a:r>
                <a:rPr lang="en-US" sz="1200" b="1" kern="0" err="1">
                  <a:latin typeface="Arial"/>
                  <a:cs typeface="Arial" charset="0"/>
                </a:rPr>
                <a:t>việc</a:t>
              </a:r>
              <a:r>
                <a:rPr lang="en-US" sz="1200" b="1" kern="0">
                  <a:latin typeface="Arial"/>
                  <a:cs typeface="Arial" charset="0"/>
                </a:rPr>
                <a:t> </a:t>
              </a:r>
              <a:r>
                <a:rPr lang="en-US" sz="1200" b="1" kern="0" err="1">
                  <a:latin typeface="Arial"/>
                  <a:cs typeface="Arial" charset="0"/>
                </a:rPr>
                <a:t>thuần</a:t>
              </a:r>
              <a:r>
                <a:rPr lang="en-US" sz="1200" b="1" kern="0">
                  <a:latin typeface="Arial"/>
                  <a:cs typeface="Arial" charset="0"/>
                </a:rPr>
                <a:t> </a:t>
              </a:r>
              <a:r>
                <a:rPr lang="en-US" sz="1200" b="1" kern="0" err="1">
                  <a:latin typeface="Arial"/>
                  <a:cs typeface="Arial" charset="0"/>
                </a:rPr>
                <a:t>túy</a:t>
              </a:r>
              <a:r>
                <a:rPr lang="en-US" sz="1200" b="1" kern="0">
                  <a:latin typeface="Arial"/>
                  <a:cs typeface="Arial" charset="0"/>
                </a:rPr>
                <a:t> </a:t>
              </a:r>
              <a:r>
                <a:rPr lang="en-US" sz="1200" b="1" kern="0" err="1">
                  <a:latin typeface="Arial"/>
                  <a:cs typeface="Arial" charset="0"/>
                </a:rPr>
                <a:t>ứng</a:t>
              </a:r>
              <a:r>
                <a:rPr lang="en-US" sz="1200" b="1" kern="0">
                  <a:latin typeface="Arial"/>
                  <a:cs typeface="Arial" charset="0"/>
                </a:rPr>
                <a:t> </a:t>
              </a:r>
              <a:r>
                <a:rPr lang="en-US" sz="1200" b="1" kern="0" err="1">
                  <a:latin typeface="Arial"/>
                  <a:cs typeface="Arial" charset="0"/>
                </a:rPr>
                <a:t>dụng</a:t>
              </a:r>
              <a:r>
                <a:rPr lang="en-US" sz="1200" b="1" kern="0">
                  <a:latin typeface="Arial"/>
                  <a:cs typeface="Arial" charset="0"/>
                </a:rPr>
                <a:t> ERP </a:t>
              </a:r>
              <a:r>
                <a:rPr lang="en-US" sz="1200" b="1" kern="0" err="1">
                  <a:latin typeface="Arial"/>
                  <a:cs typeface="Arial" charset="0"/>
                </a:rPr>
                <a:t>nh</a:t>
              </a:r>
              <a:r>
                <a:rPr lang="vi-VN" sz="1200" b="1" kern="0">
                  <a:latin typeface="Arial"/>
                  <a:cs typeface="Arial" charset="0"/>
                </a:rPr>
                <a:t>ư</a:t>
              </a:r>
              <a:r>
                <a:rPr lang="en-US" sz="1200" b="1" kern="0">
                  <a:latin typeface="Arial"/>
                  <a:cs typeface="Arial" charset="0"/>
                </a:rPr>
                <a:t> </a:t>
              </a:r>
              <a:r>
                <a:rPr lang="en-US" sz="1200" b="1" kern="0" err="1">
                  <a:latin typeface="Arial"/>
                  <a:cs typeface="Arial" charset="0"/>
                </a:rPr>
                <a:t>thế</a:t>
              </a:r>
              <a:r>
                <a:rPr lang="en-US" sz="1200" b="1" kern="0">
                  <a:latin typeface="Arial"/>
                  <a:cs typeface="Arial" charset="0"/>
                </a:rPr>
                <a:t> </a:t>
              </a:r>
              <a:r>
                <a:rPr lang="en-US" sz="1200" b="1" kern="0" err="1">
                  <a:latin typeface="Arial"/>
                  <a:cs typeface="Arial" charset="0"/>
                </a:rPr>
                <a:t>nào</a:t>
              </a:r>
              <a:r>
                <a:rPr lang="en-US" sz="1200" b="1" kern="0">
                  <a:latin typeface="Arial"/>
                  <a:cs typeface="Arial" charset="0"/>
                </a:rPr>
                <a:t>?</a:t>
              </a:r>
            </a:p>
            <a:p>
              <a:pPr algn="just">
                <a:lnSpc>
                  <a:spcPct val="130000"/>
                </a:lnSpc>
                <a:spcBef>
                  <a:spcPts val="300"/>
                </a:spcBef>
                <a:spcAft>
                  <a:spcPts val="300"/>
                </a:spcAft>
              </a:pP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ERP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thêm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Ngoài</a:t>
              </a:r>
              <a:r>
                <a:rPr lang="en-US" sz="1200">
                  <a:latin typeface="Arial" panose="020B0604020202020204" pitchFamily="34" charset="0"/>
                  <a:cs typeface="Arial" panose="020B0604020202020204" pitchFamily="34" charset="0"/>
                </a:rPr>
                <a:t> ra,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ở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ERP </a:t>
              </a:r>
              <a:r>
                <a:rPr lang="en-US" sz="1200" err="1">
                  <a:latin typeface="Arial" panose="020B0604020202020204" pitchFamily="34" charset="0"/>
                  <a:cs typeface="Arial" panose="020B0604020202020204" pitchFamily="34" charset="0"/>
                </a:rPr>
                <a:t>thường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nâng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phòng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hậu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ERP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cùng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song </a:t>
              </a:r>
              <a:r>
                <a:rPr lang="en-US" sz="1200" err="1">
                  <a:latin typeface="Arial" panose="020B0604020202020204" pitchFamily="34" charset="0"/>
                  <a:cs typeface="Arial" panose="020B0604020202020204" pitchFamily="34" charset="0"/>
                </a:rPr>
                <a:t>hành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diện</a:t>
              </a:r>
              <a:r>
                <a:rPr lang="en-US" sz="1200">
                  <a:latin typeface="Arial" panose="020B0604020202020204" pitchFamily="34" charset="0"/>
                  <a:cs typeface="Arial" panose="020B0604020202020204" pitchFamily="34" charset="0"/>
                </a:rPr>
                <a:t>. ERP </a:t>
              </a:r>
              <a:r>
                <a:rPr lang="en-US" sz="1200" err="1">
                  <a:latin typeface="Arial" panose="020B0604020202020204" pitchFamily="34" charset="0"/>
                  <a:cs typeface="Arial" panose="020B0604020202020204" pitchFamily="34" charset="0"/>
                </a:rPr>
                <a:t>giúp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qua </a:t>
              </a:r>
              <a:r>
                <a:rPr lang="en-US" sz="1200" err="1">
                  <a:latin typeface="Arial" panose="020B0604020202020204" pitchFamily="34" charset="0"/>
                  <a:cs typeface="Arial" panose="020B0604020202020204" pitchFamily="34" charset="0"/>
                </a:rPr>
                <a:t>nâng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ERP </a:t>
              </a:r>
              <a:r>
                <a:rPr lang="en-US" sz="1200" err="1">
                  <a:latin typeface="Arial" panose="020B0604020202020204" pitchFamily="34" charset="0"/>
                  <a:cs typeface="Arial" panose="020B0604020202020204" pitchFamily="34" charset="0"/>
                </a:rPr>
                <a:t>mới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hướng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đến</a:t>
              </a:r>
              <a:r>
                <a:rPr lang="en-US" sz="1200">
                  <a:latin typeface="Arial" panose="020B0604020202020204" pitchFamily="34" charset="0"/>
                  <a:cs typeface="Arial" panose="020B0604020202020204" pitchFamily="34" charset="0"/>
                </a:rPr>
                <a:t> bao </a:t>
              </a:r>
              <a:r>
                <a:rPr lang="en-US" sz="1200" err="1">
                  <a:latin typeface="Arial" panose="020B0604020202020204" pitchFamily="34" charset="0"/>
                  <a:cs typeface="Arial" panose="020B0604020202020204" pitchFamily="34" charset="0"/>
                </a:rPr>
                <a:t>gồm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hoặc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trúc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a:t>
              </a:r>
            </a:p>
          </p:txBody>
        </p:sp>
        <p:cxnSp>
          <p:nvCxnSpPr>
            <p:cNvPr id="46" name="Straight Connector 45">
              <a:extLst>
                <a:ext uri="{FF2B5EF4-FFF2-40B4-BE49-F238E27FC236}">
                  <a16:creationId xmlns:a16="http://schemas.microsoft.com/office/drawing/2014/main" xmlns="" id="{76A6048F-4964-4421-9748-625F8B97F59A}"/>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sp>
        <p:nvSpPr>
          <p:cNvPr id="6" name="Footer Placeholder 5">
            <a:extLst>
              <a:ext uri="{FF2B5EF4-FFF2-40B4-BE49-F238E27FC236}">
                <a16:creationId xmlns:a16="http://schemas.microsoft.com/office/drawing/2014/main" xmlns="" id="{4167BB3D-793A-461F-8248-9D32DF6881EF}"/>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36208284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63</a:t>
            </a:fld>
            <a:endParaRPr lang="en-US"/>
          </a:p>
        </p:txBody>
      </p:sp>
      <p:grpSp>
        <p:nvGrpSpPr>
          <p:cNvPr id="10" name="Group 9">
            <a:extLst>
              <a:ext uri="{FF2B5EF4-FFF2-40B4-BE49-F238E27FC236}">
                <a16:creationId xmlns:a16="http://schemas.microsoft.com/office/drawing/2014/main" xmlns="" id="{127C1F33-18BC-46FF-9AA5-FD5612644F49}"/>
              </a:ext>
            </a:extLst>
          </p:cNvPr>
          <p:cNvGrpSpPr/>
          <p:nvPr/>
        </p:nvGrpSpPr>
        <p:grpSpPr>
          <a:xfrm>
            <a:off x="0" y="0"/>
            <a:ext cx="6858000" cy="570668"/>
            <a:chOff x="0" y="0"/>
            <a:chExt cx="6858000" cy="570668"/>
          </a:xfrm>
        </p:grpSpPr>
        <p:sp>
          <p:nvSpPr>
            <p:cNvPr id="11" name="object 8">
              <a:extLst>
                <a:ext uri="{FF2B5EF4-FFF2-40B4-BE49-F238E27FC236}">
                  <a16:creationId xmlns:a16="http://schemas.microsoft.com/office/drawing/2014/main" xmlns="" id="{422E311A-5B85-4DE9-A476-E3EEA9FFD5B9}"/>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2">
              <a:extLst>
                <a:ext uri="{FF2B5EF4-FFF2-40B4-BE49-F238E27FC236}">
                  <a16:creationId xmlns:a16="http://schemas.microsoft.com/office/drawing/2014/main" xmlns="" id="{5C6A61B3-4845-41CF-9DF7-3CC59D1E0C82}"/>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VI.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Các</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câu</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hỏi</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th</a:t>
              </a:r>
              <a:r>
                <a:rPr kumimoji="0" lang="vi-VN"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ư</a:t>
              </a:r>
              <a:r>
                <a:rPr lang="en-US" sz="1600" b="1" err="1">
                  <a:solidFill>
                    <a:srgbClr val="7C4E0C"/>
                  </a:solidFill>
                  <a:latin typeface="Arial" panose="020B0604020202020204" pitchFamily="34" charset="0"/>
                  <a:cs typeface="Arial" panose="020B0604020202020204" pitchFamily="34" charset="0"/>
                </a:rPr>
                <a:t>ờng</a:t>
              </a:r>
              <a:r>
                <a:rPr lang="en-US" sz="1600" b="1">
                  <a:solidFill>
                    <a:srgbClr val="7C4E0C"/>
                  </a:solidFill>
                  <a:latin typeface="Arial" panose="020B0604020202020204" pitchFamily="34" charset="0"/>
                  <a:cs typeface="Arial" panose="020B0604020202020204" pitchFamily="34" charset="0"/>
                </a:rPr>
                <a:t> </a:t>
              </a:r>
              <a:r>
                <a:rPr lang="en-US" sz="1600" b="1" err="1">
                  <a:solidFill>
                    <a:srgbClr val="7C4E0C"/>
                  </a:solidFill>
                  <a:latin typeface="Arial" panose="020B0604020202020204" pitchFamily="34" charset="0"/>
                  <a:cs typeface="Arial" panose="020B0604020202020204" pitchFamily="34" charset="0"/>
                </a:rPr>
                <a:t>gặp</a:t>
              </a:r>
              <a:endParaRPr kumimoji="0"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endParaRPr>
            </a:p>
          </p:txBody>
        </p:sp>
        <p:sp>
          <p:nvSpPr>
            <p:cNvPr id="13" name="object 5">
              <a:extLst>
                <a:ext uri="{FF2B5EF4-FFF2-40B4-BE49-F238E27FC236}">
                  <a16:creationId xmlns:a16="http://schemas.microsoft.com/office/drawing/2014/main" xmlns="" id="{0F001080-5232-4BBC-8FFF-EB9A0B0417E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7C4E0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xmlns="" id="{A686862A-F69E-4D70-9A2A-2899E9AEC0A0}"/>
              </a:ext>
            </a:extLst>
          </p:cNvPr>
          <p:cNvGrpSpPr/>
          <p:nvPr/>
        </p:nvGrpSpPr>
        <p:grpSpPr>
          <a:xfrm>
            <a:off x="473394" y="839385"/>
            <a:ext cx="5911212" cy="2959016"/>
            <a:chOff x="473394" y="3486471"/>
            <a:chExt cx="5911212" cy="2959016"/>
          </a:xfrm>
        </p:grpSpPr>
        <p:sp>
          <p:nvSpPr>
            <p:cNvPr id="29" name="Ellipse 48">
              <a:extLst>
                <a:ext uri="{FF2B5EF4-FFF2-40B4-BE49-F238E27FC236}">
                  <a16:creationId xmlns:a16="http://schemas.microsoft.com/office/drawing/2014/main" xmlns="" id="{3D3239E3-52C0-4AC0-AFB0-6F142422EE15}"/>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prstClr val="white"/>
                  </a:solidFill>
                  <a:effectLst/>
                  <a:uLnTx/>
                  <a:uFillTx/>
                  <a:latin typeface="Arial"/>
                  <a:ea typeface="+mn-ea"/>
                  <a:cs typeface="+mn-cs"/>
                </a:rPr>
                <a:t>04</a:t>
              </a:r>
            </a:p>
          </p:txBody>
        </p:sp>
        <p:sp>
          <p:nvSpPr>
            <p:cNvPr id="30" name="Rechteck 49">
              <a:extLst>
                <a:ext uri="{FF2B5EF4-FFF2-40B4-BE49-F238E27FC236}">
                  <a16:creationId xmlns:a16="http://schemas.microsoft.com/office/drawing/2014/main" xmlns="" id="{288E70AC-7F18-4186-B6E7-B31FCA503325}"/>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31" name="Textfeld 1">
              <a:extLst>
                <a:ext uri="{FF2B5EF4-FFF2-40B4-BE49-F238E27FC236}">
                  <a16:creationId xmlns:a16="http://schemas.microsoft.com/office/drawing/2014/main" xmlns="" id="{344DE372-9E15-4BF6-995F-DD9D10C85DDC}"/>
                </a:ext>
              </a:extLst>
            </p:cNvPr>
            <p:cNvSpPr txBox="1"/>
            <p:nvPr/>
          </p:nvSpPr>
          <p:spPr bwMode="gray">
            <a:xfrm>
              <a:off x="566904" y="3862023"/>
              <a:ext cx="5817702" cy="2583464"/>
            </a:xfrm>
            <a:prstGeom prst="rect">
              <a:avLst/>
            </a:prstGeom>
            <a:noFill/>
          </p:spPr>
          <p:txBody>
            <a:bodyPr wrap="square" rtlCol="0">
              <a:spAutoFit/>
            </a:bodyPr>
            <a:lstStyle/>
            <a:p>
              <a:pPr lvl="0" indent="-190500" algn="just" defTabSz="801688" eaLnBrk="0" hangingPunct="0">
                <a:lnSpc>
                  <a:spcPct val="130000"/>
                </a:lnSpc>
                <a:spcBef>
                  <a:spcPts val="600"/>
                </a:spcBef>
                <a:spcAft>
                  <a:spcPts val="600"/>
                </a:spcAft>
                <a:tabLst>
                  <a:tab pos="1168400" algn="l"/>
                </a:tabLst>
                <a:defRPr/>
              </a:pPr>
              <a:r>
                <a:rPr lang="en-US" sz="1200" b="1" kern="0" err="1">
                  <a:latin typeface="Arial"/>
                  <a:cs typeface="Arial" charset="0"/>
                </a:rPr>
                <a:t>Liệu</a:t>
              </a:r>
              <a:r>
                <a:rPr lang="en-US" sz="1200" b="1" kern="0">
                  <a:latin typeface="Arial"/>
                  <a:cs typeface="Arial" charset="0"/>
                </a:rPr>
                <a:t> </a:t>
              </a:r>
              <a:r>
                <a:rPr lang="en-US" sz="1200" b="1" kern="0" err="1">
                  <a:latin typeface="Arial"/>
                  <a:cs typeface="Arial" charset="0"/>
                </a:rPr>
                <a:t>chuyển</a:t>
              </a:r>
              <a:r>
                <a:rPr lang="en-US" sz="1200" b="1" kern="0">
                  <a:latin typeface="Arial"/>
                  <a:cs typeface="Arial" charset="0"/>
                </a:rPr>
                <a:t> </a:t>
              </a:r>
              <a:r>
                <a:rPr lang="en-US" sz="1200" b="1" kern="0" err="1">
                  <a:latin typeface="Arial"/>
                  <a:cs typeface="Arial" charset="0"/>
                </a:rPr>
                <a:t>đổi</a:t>
              </a:r>
              <a:r>
                <a:rPr lang="en-US" sz="1200" b="1" kern="0">
                  <a:latin typeface="Arial"/>
                  <a:cs typeface="Arial" charset="0"/>
                </a:rPr>
                <a:t> </a:t>
              </a:r>
              <a:r>
                <a:rPr lang="en-US" sz="1200" b="1" kern="0" err="1">
                  <a:latin typeface="Arial"/>
                  <a:cs typeface="Arial" charset="0"/>
                </a:rPr>
                <a:t>số</a:t>
              </a:r>
              <a:r>
                <a:rPr lang="en-US" sz="1200" b="1" kern="0">
                  <a:latin typeface="Arial"/>
                  <a:cs typeface="Arial" charset="0"/>
                </a:rPr>
                <a:t> </a:t>
              </a:r>
              <a:r>
                <a:rPr lang="en-US" sz="1200" b="1" kern="0" err="1">
                  <a:latin typeface="Arial"/>
                  <a:cs typeface="Arial" charset="0"/>
                </a:rPr>
                <a:t>có</a:t>
              </a:r>
              <a:r>
                <a:rPr lang="en-US" sz="1200" b="1" kern="0">
                  <a:latin typeface="Arial"/>
                  <a:cs typeface="Arial" charset="0"/>
                </a:rPr>
                <a:t> </a:t>
              </a:r>
              <a:r>
                <a:rPr lang="en-US" sz="1200" b="1" kern="0" err="1">
                  <a:latin typeface="Arial"/>
                  <a:cs typeface="Arial" charset="0"/>
                </a:rPr>
                <a:t>đúng</a:t>
              </a:r>
              <a:r>
                <a:rPr lang="en-US" sz="1200" b="1" kern="0">
                  <a:latin typeface="Arial"/>
                  <a:cs typeface="Arial" charset="0"/>
                </a:rPr>
                <a:t> </a:t>
              </a:r>
              <a:r>
                <a:rPr lang="en-US" sz="1200" b="1" kern="0" err="1">
                  <a:latin typeface="Arial"/>
                  <a:cs typeface="Arial" charset="0"/>
                </a:rPr>
                <a:t>với</a:t>
              </a:r>
              <a:r>
                <a:rPr lang="en-US" sz="1200" b="1" kern="0">
                  <a:latin typeface="Arial"/>
                  <a:cs typeface="Arial" charset="0"/>
                </a:rPr>
                <a:t> </a:t>
              </a:r>
              <a:r>
                <a:rPr lang="en-US" sz="1200" b="1" kern="0" err="1">
                  <a:latin typeface="Arial"/>
                  <a:cs typeface="Arial" charset="0"/>
                </a:rPr>
                <a:t>tất</a:t>
              </a:r>
              <a:r>
                <a:rPr lang="en-US" sz="1200" b="1" kern="0">
                  <a:latin typeface="Arial"/>
                  <a:cs typeface="Arial" charset="0"/>
                </a:rPr>
                <a:t> </a:t>
              </a:r>
              <a:r>
                <a:rPr lang="en-US" sz="1200" b="1" kern="0" err="1">
                  <a:latin typeface="Arial"/>
                  <a:cs typeface="Arial" charset="0"/>
                </a:rPr>
                <a:t>cả</a:t>
              </a:r>
              <a:r>
                <a:rPr lang="en-US" sz="1200" b="1" kern="0">
                  <a:latin typeface="Arial"/>
                  <a:cs typeface="Arial" charset="0"/>
                </a:rPr>
                <a:t> </a:t>
              </a:r>
              <a:r>
                <a:rPr lang="en-US" sz="1200" b="1" kern="0" err="1">
                  <a:latin typeface="Arial"/>
                  <a:cs typeface="Arial" charset="0"/>
                </a:rPr>
                <a:t>các</a:t>
              </a:r>
              <a:r>
                <a:rPr lang="en-US" sz="1200" b="1" kern="0">
                  <a:latin typeface="Arial"/>
                  <a:cs typeface="Arial" charset="0"/>
                </a:rPr>
                <a:t> </a:t>
              </a:r>
              <a:r>
                <a:rPr lang="en-US" sz="1200" b="1" kern="0" err="1">
                  <a:latin typeface="Arial"/>
                  <a:cs typeface="Arial" charset="0"/>
                </a:rPr>
                <a:t>doanh</a:t>
              </a:r>
              <a:r>
                <a:rPr lang="en-US" sz="1200" b="1" kern="0">
                  <a:latin typeface="Arial"/>
                  <a:cs typeface="Arial" charset="0"/>
                </a:rPr>
                <a:t> </a:t>
              </a:r>
              <a:r>
                <a:rPr lang="en-US" sz="1200" b="1" kern="0" err="1">
                  <a:latin typeface="Arial"/>
                  <a:cs typeface="Arial" charset="0"/>
                </a:rPr>
                <a:t>nghiệp</a:t>
              </a:r>
              <a:r>
                <a:rPr lang="en-US" sz="1200" b="1" kern="0">
                  <a:latin typeface="Arial"/>
                  <a:cs typeface="Arial" charset="0"/>
                </a:rPr>
                <a:t> </a:t>
              </a:r>
              <a:r>
                <a:rPr lang="en-US" sz="1200" b="1" kern="0" err="1">
                  <a:latin typeface="Arial"/>
                  <a:cs typeface="Arial" charset="0"/>
                </a:rPr>
                <a:t>không</a:t>
              </a:r>
              <a:r>
                <a:rPr lang="en-US" sz="1200" b="1" kern="0">
                  <a:latin typeface="Arial"/>
                  <a:cs typeface="Arial" charset="0"/>
                </a:rPr>
                <a:t>?</a:t>
              </a:r>
            </a:p>
            <a:p>
              <a:pPr algn="just">
                <a:lnSpc>
                  <a:spcPct val="130000"/>
                </a:lnSpc>
                <a:spcBef>
                  <a:spcPts val="300"/>
                </a:spcBef>
                <a:spcAft>
                  <a:spcPts val="300"/>
                </a:spcAft>
              </a:pP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phù</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hợp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tổ</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theo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đuổi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mãnh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vấn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trưởng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trải</a:t>
              </a:r>
              <a:r>
                <a:rPr lang="en-US" sz="1200">
                  <a:latin typeface="Arial" panose="020B0604020202020204" pitchFamily="34" charset="0"/>
                  <a:cs typeface="Arial" panose="020B0604020202020204" pitchFamily="34" charset="0"/>
                </a:rPr>
                <a:t> qua </a:t>
              </a:r>
              <a:r>
                <a:rPr lang="en-US" sz="1200" err="1">
                  <a:latin typeface="Arial" panose="020B0604020202020204" pitchFamily="34" charset="0"/>
                  <a:cs typeface="Arial" panose="020B0604020202020204" pitchFamily="34" charset="0"/>
                </a:rPr>
                <a:t>bước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dịch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hoặc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tâm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đủ</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vì</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phẩm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họ</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ấn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bản</a:t>
              </a:r>
              <a:r>
                <a:rPr lang="en-US" sz="1200">
                  <a:latin typeface="Arial" panose="020B0604020202020204" pitchFamily="34" charset="0"/>
                  <a:cs typeface="Arial" panose="020B0604020202020204" pitchFamily="34" charset="0"/>
                </a:rPr>
                <a:t> in) </a:t>
              </a:r>
              <a:r>
                <a:rPr lang="en-US" sz="1200" err="1">
                  <a:latin typeface="Arial" panose="020B0604020202020204" pitchFamily="34" charset="0"/>
                  <a:cs typeface="Arial" panose="020B0604020202020204" pitchFamily="34" charset="0"/>
                </a:rPr>
                <a:t>nhanh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chóng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lỗi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(internet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di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phẩm</a:t>
              </a:r>
              <a:r>
                <a:rPr lang="en-US" sz="1200">
                  <a:latin typeface="Arial" panose="020B0604020202020204" pitchFamily="34" charset="0"/>
                  <a:cs typeface="Arial" panose="020B0604020202020204" pitchFamily="34" charset="0"/>
                </a:rPr>
                <a:t> di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họ</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tổ</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chỉ</a:t>
              </a:r>
              <a:r>
                <a:rPr lang="en-US" sz="1200">
                  <a:latin typeface="Arial" panose="020B0604020202020204" pitchFamily="34" charset="0"/>
                  <a:cs typeface="Arial" panose="020B0604020202020204" pitchFamily="34" charset="0"/>
                </a:rPr>
                <a:t> in </a:t>
              </a:r>
              <a:r>
                <a:rPr lang="en-US" sz="1200" err="1">
                  <a:latin typeface="Arial" panose="020B0604020202020204" pitchFamily="34" charset="0"/>
                  <a:cs typeface="Arial" panose="020B0604020202020204" pitchFamily="34" charset="0"/>
                </a:rPr>
                <a:t>ấn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vật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lộn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cảnh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tổ</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dùng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đòn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phẩm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chuỗi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p>
          </p:txBody>
        </p:sp>
        <p:cxnSp>
          <p:nvCxnSpPr>
            <p:cNvPr id="28" name="Straight Connector 27">
              <a:extLst>
                <a:ext uri="{FF2B5EF4-FFF2-40B4-BE49-F238E27FC236}">
                  <a16:creationId xmlns:a16="http://schemas.microsoft.com/office/drawing/2014/main" xmlns="" id="{B62CCEFC-06F9-43B1-8BBD-A43B8EE49B12}"/>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grpSp>
        <p:nvGrpSpPr>
          <p:cNvPr id="32" name="Group 31">
            <a:extLst>
              <a:ext uri="{FF2B5EF4-FFF2-40B4-BE49-F238E27FC236}">
                <a16:creationId xmlns:a16="http://schemas.microsoft.com/office/drawing/2014/main" xmlns="" id="{2F66C885-AE1D-41C7-97F4-84FA6E25725C}"/>
              </a:ext>
            </a:extLst>
          </p:cNvPr>
          <p:cNvGrpSpPr/>
          <p:nvPr/>
        </p:nvGrpSpPr>
        <p:grpSpPr>
          <a:xfrm>
            <a:off x="473394" y="3845448"/>
            <a:ext cx="5911212" cy="2478885"/>
            <a:chOff x="473394" y="3486471"/>
            <a:chExt cx="5911212" cy="2478885"/>
          </a:xfrm>
        </p:grpSpPr>
        <p:sp>
          <p:nvSpPr>
            <p:cNvPr id="33" name="Ellipse 48">
              <a:extLst>
                <a:ext uri="{FF2B5EF4-FFF2-40B4-BE49-F238E27FC236}">
                  <a16:creationId xmlns:a16="http://schemas.microsoft.com/office/drawing/2014/main" xmlns="" id="{2D6B07EA-0D5E-4C9D-A5C4-76B51E03FB3E}"/>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prstClr val="white"/>
                  </a:solidFill>
                  <a:effectLst/>
                  <a:uLnTx/>
                  <a:uFillTx/>
                  <a:latin typeface="Arial"/>
                  <a:ea typeface="+mn-ea"/>
                  <a:cs typeface="+mn-cs"/>
                </a:rPr>
                <a:t>05</a:t>
              </a:r>
            </a:p>
          </p:txBody>
        </p:sp>
        <p:sp>
          <p:nvSpPr>
            <p:cNvPr id="34" name="Rechteck 49">
              <a:extLst>
                <a:ext uri="{FF2B5EF4-FFF2-40B4-BE49-F238E27FC236}">
                  <a16:creationId xmlns:a16="http://schemas.microsoft.com/office/drawing/2014/main" xmlns="" id="{6F309E1A-791E-4659-B33F-6EA0FEA3D41A}"/>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35" name="Textfeld 1">
              <a:extLst>
                <a:ext uri="{FF2B5EF4-FFF2-40B4-BE49-F238E27FC236}">
                  <a16:creationId xmlns:a16="http://schemas.microsoft.com/office/drawing/2014/main" xmlns="" id="{4FAEAE5E-16A8-466A-9FE8-76E7812898E6}"/>
                </a:ext>
              </a:extLst>
            </p:cNvPr>
            <p:cNvSpPr txBox="1"/>
            <p:nvPr/>
          </p:nvSpPr>
          <p:spPr bwMode="gray">
            <a:xfrm>
              <a:off x="566904" y="3862023"/>
              <a:ext cx="5817702" cy="2103333"/>
            </a:xfrm>
            <a:prstGeom prst="rect">
              <a:avLst/>
            </a:prstGeom>
            <a:noFill/>
          </p:spPr>
          <p:txBody>
            <a:bodyPr wrap="square" rtlCol="0">
              <a:spAutoFit/>
            </a:bodyPr>
            <a:lstStyle/>
            <a:p>
              <a:pPr lvl="0" indent="-190500" algn="just" defTabSz="801688" eaLnBrk="0" hangingPunct="0">
                <a:lnSpc>
                  <a:spcPct val="130000"/>
                </a:lnSpc>
                <a:spcBef>
                  <a:spcPts val="600"/>
                </a:spcBef>
                <a:spcAft>
                  <a:spcPts val="600"/>
                </a:spcAft>
                <a:tabLst>
                  <a:tab pos="1168400" algn="l"/>
                </a:tabLst>
                <a:defRPr/>
              </a:pPr>
              <a:r>
                <a:rPr lang="en-US" sz="1200" b="1" kern="0" err="1">
                  <a:latin typeface="Arial"/>
                  <a:cs typeface="Arial" charset="0"/>
                </a:rPr>
                <a:t>Cần</a:t>
              </a:r>
              <a:r>
                <a:rPr lang="en-US" sz="1200" b="1" kern="0">
                  <a:latin typeface="Arial"/>
                  <a:cs typeface="Arial" charset="0"/>
                </a:rPr>
                <a:t> </a:t>
              </a:r>
              <a:r>
                <a:rPr lang="en-US" sz="1200" b="1" kern="0" err="1">
                  <a:latin typeface="Arial"/>
                  <a:cs typeface="Arial" charset="0"/>
                </a:rPr>
                <a:t>phải</a:t>
              </a:r>
              <a:r>
                <a:rPr lang="en-US" sz="1200" b="1" kern="0">
                  <a:latin typeface="Arial"/>
                  <a:cs typeface="Arial" charset="0"/>
                </a:rPr>
                <a:t> </a:t>
              </a:r>
              <a:r>
                <a:rPr lang="en-US" sz="1200" b="1" kern="0" err="1">
                  <a:latin typeface="Arial"/>
                  <a:cs typeface="Arial" charset="0"/>
                </a:rPr>
                <a:t>làm</a:t>
              </a:r>
              <a:r>
                <a:rPr lang="en-US" sz="1200" b="1" kern="0">
                  <a:latin typeface="Arial"/>
                  <a:cs typeface="Arial" charset="0"/>
                </a:rPr>
                <a:t> </a:t>
              </a:r>
              <a:r>
                <a:rPr lang="en-US" sz="1200" b="1" kern="0" err="1">
                  <a:latin typeface="Arial"/>
                  <a:cs typeface="Arial" charset="0"/>
                </a:rPr>
                <a:t>gì</a:t>
              </a:r>
              <a:r>
                <a:rPr lang="en-US" sz="1200" b="1" kern="0">
                  <a:latin typeface="Arial"/>
                  <a:cs typeface="Arial" charset="0"/>
                </a:rPr>
                <a:t> </a:t>
              </a:r>
              <a:r>
                <a:rPr lang="en-US" sz="1200" b="1" kern="0" err="1">
                  <a:latin typeface="Arial"/>
                  <a:cs typeface="Arial" charset="0"/>
                </a:rPr>
                <a:t>để</a:t>
              </a:r>
              <a:r>
                <a:rPr lang="en-US" sz="1200" b="1" kern="0">
                  <a:latin typeface="Arial"/>
                  <a:cs typeface="Arial" charset="0"/>
                </a:rPr>
                <a:t> </a:t>
              </a:r>
              <a:r>
                <a:rPr lang="en-US" sz="1200" b="1" kern="0" err="1">
                  <a:latin typeface="Arial"/>
                  <a:cs typeface="Arial" charset="0"/>
                </a:rPr>
                <a:t>chuyển</a:t>
              </a:r>
              <a:r>
                <a:rPr lang="en-US" sz="1200" b="1" kern="0">
                  <a:latin typeface="Arial"/>
                  <a:cs typeface="Arial" charset="0"/>
                </a:rPr>
                <a:t> </a:t>
              </a:r>
              <a:r>
                <a:rPr lang="en-US" sz="1200" b="1" kern="0" err="1">
                  <a:latin typeface="Arial"/>
                  <a:cs typeface="Arial" charset="0"/>
                </a:rPr>
                <a:t>đổi</a:t>
              </a:r>
              <a:r>
                <a:rPr lang="en-US" sz="1200" b="1" kern="0">
                  <a:latin typeface="Arial"/>
                  <a:cs typeface="Arial" charset="0"/>
                </a:rPr>
                <a:t> </a:t>
              </a:r>
              <a:r>
                <a:rPr lang="en-US" sz="1200" b="1" kern="0" err="1">
                  <a:latin typeface="Arial"/>
                  <a:cs typeface="Arial" charset="0"/>
                </a:rPr>
                <a:t>số</a:t>
              </a:r>
              <a:r>
                <a:rPr lang="en-US" sz="1200" b="1" kern="0">
                  <a:latin typeface="Arial"/>
                  <a:cs typeface="Arial" charset="0"/>
                </a:rPr>
                <a:t> </a:t>
              </a:r>
              <a:r>
                <a:rPr lang="en-US" sz="1200" b="1" kern="0" err="1">
                  <a:latin typeface="Arial"/>
                  <a:cs typeface="Arial" charset="0"/>
                </a:rPr>
                <a:t>thành</a:t>
              </a:r>
              <a:r>
                <a:rPr lang="en-US" sz="1200" b="1" kern="0">
                  <a:latin typeface="Arial"/>
                  <a:cs typeface="Arial" charset="0"/>
                </a:rPr>
                <a:t> </a:t>
              </a:r>
              <a:r>
                <a:rPr lang="en-US" sz="1200" b="1" kern="0" err="1">
                  <a:latin typeface="Arial"/>
                  <a:cs typeface="Arial" charset="0"/>
                </a:rPr>
                <a:t>công</a:t>
              </a:r>
              <a:r>
                <a:rPr lang="en-US" sz="1200" b="1" kern="0">
                  <a:latin typeface="Arial"/>
                  <a:cs typeface="Arial" charset="0"/>
                </a:rPr>
                <a:t>?</a:t>
              </a:r>
            </a:p>
            <a:p>
              <a:pPr algn="just">
                <a:lnSpc>
                  <a:spcPct val="130000"/>
                </a:lnSpc>
                <a:spcBef>
                  <a:spcPts val="300"/>
                </a:spcBef>
                <a:spcAft>
                  <a:spcPts val="300"/>
                </a:spcAft>
              </a:pPr>
              <a:r>
                <a:rPr lang="en-US" sz="1200" err="1">
                  <a:latin typeface="Arial" panose="020B0604020202020204" pitchFamily="34" charset="0"/>
                  <a:cs typeface="Arial" panose="020B0604020202020204" pitchFamily="34" charset="0"/>
                </a:rPr>
                <a:t>Chuyển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đổi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yêu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cầu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pháp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này</a:t>
              </a:r>
              <a:r>
                <a:rPr lang="en-US" sz="1200">
                  <a:latin typeface="Arial" panose="020B0604020202020204" pitchFamily="34" charset="0"/>
                  <a:cs typeface="Arial" panose="020B0604020202020204" pitchFamily="34" charset="0"/>
                </a:rPr>
                <a:t> bao </a:t>
              </a:r>
              <a:r>
                <a:rPr lang="en-US" sz="1200" err="1">
                  <a:latin typeface="Arial" panose="020B0604020202020204" pitchFamily="34" charset="0"/>
                  <a:cs typeface="Arial" panose="020B0604020202020204" pitchFamily="34" charset="0"/>
                </a:rPr>
                <a:t>gồm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trị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trị </a:t>
              </a:r>
              <a:r>
                <a:rPr lang="en-US" sz="1200" err="1">
                  <a:latin typeface="Arial" panose="020B0604020202020204" pitchFamily="34" charset="0"/>
                  <a:cs typeface="Arial" panose="020B0604020202020204" pitchFamily="34" charset="0"/>
                </a:rPr>
                <a:t>thay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đổi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tổ</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chức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thực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vững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chắc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vê</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nghê</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Bởi</a:t>
              </a:r>
              <a:r>
                <a:rPr lang="en-US" sz="1200">
                  <a:latin typeface="Arial" panose="020B0604020202020204" pitchFamily="34" charset="0"/>
                  <a:cs typeface="Arial" panose="020B0604020202020204" pitchFamily="34" charset="0"/>
                </a:rPr>
                <a:t> vì </a:t>
              </a:r>
              <a:r>
                <a:rPr lang="en-US" sz="1200" err="1">
                  <a:latin typeface="Arial" panose="020B0604020202020204" pitchFamily="34" charset="0"/>
                  <a:cs typeface="Arial" panose="020B0604020202020204" pitchFamily="34" charset="0"/>
                </a:rPr>
                <a:t>các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thê</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hàm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rủi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đổi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là </a:t>
              </a:r>
              <a:r>
                <a:rPr lang="en-US" sz="1200" err="1">
                  <a:latin typeface="Arial" panose="020B0604020202020204" pitchFamily="34" charset="0"/>
                  <a:cs typeface="Arial" panose="020B0604020202020204" pitchFamily="34" charset="0"/>
                </a:rPr>
                <a:t>các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nghê</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khía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đổi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đến</a:t>
              </a:r>
              <a:r>
                <a:rPr lang="en-US" sz="1200">
                  <a:latin typeface="Arial" panose="020B0604020202020204" pitchFamily="34" charset="0"/>
                  <a:cs typeface="Arial" panose="020B0604020202020204" pitchFamily="34" charset="0"/>
                </a:rPr>
                <a:t> con </a:t>
              </a:r>
              <a:r>
                <a:rPr lang="en-US" sz="1200" err="1">
                  <a:latin typeface="Arial" panose="020B0604020202020204" pitchFamily="34" charset="0"/>
                  <a:cs typeface="Arial" panose="020B0604020202020204" pitchFamily="34" charset="0"/>
                </a:rPr>
                <a:t>người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đặc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biệt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Rất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đầu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nguồn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làm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p>
          </p:txBody>
        </p:sp>
        <p:cxnSp>
          <p:nvCxnSpPr>
            <p:cNvPr id="36" name="Straight Connector 35">
              <a:extLst>
                <a:ext uri="{FF2B5EF4-FFF2-40B4-BE49-F238E27FC236}">
                  <a16:creationId xmlns:a16="http://schemas.microsoft.com/office/drawing/2014/main" xmlns="" id="{E98F3EC0-BFA5-4034-B9E0-8FCB26C84135}"/>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grpSp>
        <p:nvGrpSpPr>
          <p:cNvPr id="23" name="Group 22">
            <a:extLst>
              <a:ext uri="{FF2B5EF4-FFF2-40B4-BE49-F238E27FC236}">
                <a16:creationId xmlns:a16="http://schemas.microsoft.com/office/drawing/2014/main" xmlns="" id="{B06F2030-8F87-46E0-9F67-C9771D38D5E2}"/>
              </a:ext>
            </a:extLst>
          </p:cNvPr>
          <p:cNvGrpSpPr/>
          <p:nvPr/>
        </p:nvGrpSpPr>
        <p:grpSpPr>
          <a:xfrm>
            <a:off x="473394" y="6422840"/>
            <a:ext cx="5911212" cy="2238819"/>
            <a:chOff x="473394" y="3486471"/>
            <a:chExt cx="5911212" cy="2238819"/>
          </a:xfrm>
        </p:grpSpPr>
        <p:sp>
          <p:nvSpPr>
            <p:cNvPr id="24" name="Ellipse 48">
              <a:extLst>
                <a:ext uri="{FF2B5EF4-FFF2-40B4-BE49-F238E27FC236}">
                  <a16:creationId xmlns:a16="http://schemas.microsoft.com/office/drawing/2014/main" xmlns="" id="{D9360F46-3F74-4A7F-9A1F-B81D235EDB18}"/>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prstClr val="white"/>
                  </a:solidFill>
                  <a:effectLst/>
                  <a:uLnTx/>
                  <a:uFillTx/>
                  <a:latin typeface="Arial"/>
                  <a:ea typeface="+mn-ea"/>
                  <a:cs typeface="+mn-cs"/>
                </a:rPr>
                <a:t>06</a:t>
              </a:r>
            </a:p>
          </p:txBody>
        </p:sp>
        <p:sp>
          <p:nvSpPr>
            <p:cNvPr id="25" name="Rechteck 49">
              <a:extLst>
                <a:ext uri="{FF2B5EF4-FFF2-40B4-BE49-F238E27FC236}">
                  <a16:creationId xmlns:a16="http://schemas.microsoft.com/office/drawing/2014/main" xmlns="" id="{4C776A02-52A9-4291-96E9-D507F6353A65}"/>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6" name="Textfeld 1">
              <a:extLst>
                <a:ext uri="{FF2B5EF4-FFF2-40B4-BE49-F238E27FC236}">
                  <a16:creationId xmlns:a16="http://schemas.microsoft.com/office/drawing/2014/main" xmlns="" id="{7A02FDD6-60EA-456C-86F7-EEA61507C121}"/>
                </a:ext>
              </a:extLst>
            </p:cNvPr>
            <p:cNvSpPr txBox="1"/>
            <p:nvPr/>
          </p:nvSpPr>
          <p:spPr bwMode="gray">
            <a:xfrm>
              <a:off x="566904" y="3862023"/>
              <a:ext cx="5817702" cy="1863267"/>
            </a:xfrm>
            <a:prstGeom prst="rect">
              <a:avLst/>
            </a:prstGeom>
            <a:noFill/>
          </p:spPr>
          <p:txBody>
            <a:bodyPr wrap="square" rtlCol="0">
              <a:spAutoFit/>
            </a:bodyPr>
            <a:lstStyle/>
            <a:p>
              <a:pPr lvl="0" indent="-190500" algn="just" defTabSz="801688" eaLnBrk="0" hangingPunct="0">
                <a:lnSpc>
                  <a:spcPct val="130000"/>
                </a:lnSpc>
                <a:spcBef>
                  <a:spcPts val="600"/>
                </a:spcBef>
                <a:spcAft>
                  <a:spcPts val="600"/>
                </a:spcAft>
                <a:tabLst>
                  <a:tab pos="1168400" algn="l"/>
                </a:tabLst>
                <a:defRPr/>
              </a:pPr>
              <a:r>
                <a:rPr lang="en-US" sz="1200" b="1" kern="0" dirty="0" err="1">
                  <a:latin typeface="Arial"/>
                  <a:cs typeface="Arial" charset="0"/>
                </a:rPr>
                <a:t>Có</a:t>
              </a:r>
              <a:r>
                <a:rPr lang="en-US" sz="1200" b="1" kern="0" dirty="0">
                  <a:latin typeface="Arial"/>
                  <a:cs typeface="Arial" charset="0"/>
                </a:rPr>
                <a:t> </a:t>
              </a:r>
              <a:r>
                <a:rPr lang="en-US" sz="1200" b="1" kern="0" dirty="0" err="1">
                  <a:latin typeface="Arial"/>
                  <a:cs typeface="Arial" charset="0"/>
                </a:rPr>
                <a:t>nên</a:t>
              </a:r>
              <a:r>
                <a:rPr lang="en-US" sz="1200" b="1" kern="0" dirty="0">
                  <a:latin typeface="Arial"/>
                  <a:cs typeface="Arial" charset="0"/>
                </a:rPr>
                <a:t> </a:t>
              </a:r>
              <a:r>
                <a:rPr lang="en-US" sz="1200" b="1" kern="0" dirty="0" err="1">
                  <a:latin typeface="Arial"/>
                  <a:cs typeface="Arial" charset="0"/>
                </a:rPr>
                <a:t>bắt</a:t>
              </a:r>
              <a:r>
                <a:rPr lang="en-US" sz="1200" b="1" kern="0" dirty="0">
                  <a:latin typeface="Arial"/>
                  <a:cs typeface="Arial" charset="0"/>
                </a:rPr>
                <a:t> </a:t>
              </a:r>
              <a:r>
                <a:rPr lang="en-US" sz="1200" b="1" kern="0" dirty="0" err="1">
                  <a:latin typeface="Arial"/>
                  <a:cs typeface="Arial" charset="0"/>
                </a:rPr>
                <a:t>đầu</a:t>
              </a:r>
              <a:r>
                <a:rPr lang="en-US" sz="1200" b="1" kern="0" dirty="0">
                  <a:latin typeface="Arial"/>
                  <a:cs typeface="Arial" charset="0"/>
                </a:rPr>
                <a:t> </a:t>
              </a:r>
              <a:r>
                <a:rPr lang="en-US" sz="1200" b="1" kern="0" dirty="0" err="1">
                  <a:latin typeface="Arial"/>
                  <a:cs typeface="Arial" charset="0"/>
                </a:rPr>
                <a:t>hành</a:t>
              </a:r>
              <a:r>
                <a:rPr lang="en-US" sz="1200" b="1" kern="0" dirty="0">
                  <a:latin typeface="Arial"/>
                  <a:cs typeface="Arial" charset="0"/>
                </a:rPr>
                <a:t> </a:t>
              </a:r>
              <a:r>
                <a:rPr lang="en-US" sz="1200" b="1" kern="0" dirty="0" err="1">
                  <a:latin typeface="Arial"/>
                  <a:cs typeface="Arial" charset="0"/>
                </a:rPr>
                <a:t>trình</a:t>
              </a:r>
              <a:r>
                <a:rPr lang="en-US" sz="1200" b="1" kern="0" dirty="0">
                  <a:latin typeface="Arial"/>
                  <a:cs typeface="Arial" charset="0"/>
                </a:rPr>
                <a:t> </a:t>
              </a:r>
              <a:r>
                <a:rPr lang="en-US" sz="1200" b="1" kern="0" dirty="0" err="1">
                  <a:latin typeface="Arial"/>
                  <a:cs typeface="Arial" charset="0"/>
                </a:rPr>
                <a:t>chuyển</a:t>
              </a:r>
              <a:r>
                <a:rPr lang="en-US" sz="1200" b="1" kern="0" dirty="0">
                  <a:latin typeface="Arial"/>
                  <a:cs typeface="Arial" charset="0"/>
                </a:rPr>
                <a:t> </a:t>
              </a:r>
              <a:r>
                <a:rPr lang="en-US" sz="1200" b="1" kern="0" dirty="0" err="1">
                  <a:latin typeface="Arial"/>
                  <a:cs typeface="Arial" charset="0"/>
                </a:rPr>
                <a:t>đổi</a:t>
              </a:r>
              <a:r>
                <a:rPr lang="en-US" sz="1200" b="1" kern="0" dirty="0">
                  <a:latin typeface="Arial"/>
                  <a:cs typeface="Arial" charset="0"/>
                </a:rPr>
                <a:t> </a:t>
              </a:r>
              <a:r>
                <a:rPr lang="en-US" sz="1200" b="1" kern="0" dirty="0" err="1">
                  <a:latin typeface="Arial"/>
                  <a:cs typeface="Arial" charset="0"/>
                </a:rPr>
                <a:t>số</a:t>
              </a:r>
              <a:r>
                <a:rPr lang="en-US" sz="1200" b="1" kern="0" dirty="0">
                  <a:latin typeface="Arial"/>
                  <a:cs typeface="Arial" charset="0"/>
                </a:rPr>
                <a:t> </a:t>
              </a:r>
              <a:r>
                <a:rPr lang="en-US" sz="1200" b="1" kern="0" dirty="0" err="1">
                  <a:latin typeface="Arial"/>
                  <a:cs typeface="Arial" charset="0"/>
                </a:rPr>
                <a:t>một</a:t>
              </a:r>
              <a:r>
                <a:rPr lang="en-US" sz="1200" b="1" kern="0" dirty="0">
                  <a:latin typeface="Arial"/>
                  <a:cs typeface="Arial" charset="0"/>
                </a:rPr>
                <a:t> </a:t>
              </a:r>
              <a:r>
                <a:rPr lang="en-US" sz="1200" b="1" kern="0" dirty="0" err="1">
                  <a:latin typeface="Arial"/>
                  <a:cs typeface="Arial" charset="0"/>
                </a:rPr>
                <a:t>cách</a:t>
              </a:r>
              <a:r>
                <a:rPr lang="en-US" sz="1200" b="1" kern="0" dirty="0">
                  <a:latin typeface="Arial"/>
                  <a:cs typeface="Arial" charset="0"/>
                </a:rPr>
                <a:t> đ</a:t>
              </a:r>
              <a:r>
                <a:rPr lang="vi-VN" sz="1200" b="1" kern="0" dirty="0">
                  <a:latin typeface="Arial"/>
                  <a:cs typeface="Arial" charset="0"/>
                </a:rPr>
                <a:t>ơ</a:t>
              </a:r>
              <a:r>
                <a:rPr lang="en-US" sz="1200" b="1" kern="0" dirty="0">
                  <a:latin typeface="Arial"/>
                  <a:cs typeface="Arial" charset="0"/>
                </a:rPr>
                <a:t>n </a:t>
              </a:r>
              <a:r>
                <a:rPr lang="en-US" sz="1200" b="1" kern="0" dirty="0" err="1">
                  <a:latin typeface="Arial"/>
                  <a:cs typeface="Arial" charset="0"/>
                </a:rPr>
                <a:t>độc</a:t>
              </a:r>
              <a:r>
                <a:rPr lang="en-US" sz="1200" b="1" kern="0" dirty="0">
                  <a:latin typeface="Arial"/>
                  <a:cs typeface="Arial" charset="0"/>
                </a:rPr>
                <a:t>?</a:t>
              </a:r>
            </a:p>
            <a:p>
              <a:pPr algn="just">
                <a:lnSpc>
                  <a:spcPct val="130000"/>
                </a:lnSpc>
                <a:spcBef>
                  <a:spcPts val="300"/>
                </a:spcBef>
                <a:spcAft>
                  <a:spcPts val="300"/>
                </a:spcAft>
              </a:pPr>
              <a:r>
                <a:rPr lang="en-US" sz="1200" dirty="0" err="1">
                  <a:latin typeface="Arial" panose="020B0604020202020204" pitchFamily="34" charset="0"/>
                  <a:ea typeface="Calibri" panose="020F0502020204030204" pitchFamily="34" charset="0"/>
                  <a:cs typeface="Times New Roman" panose="02020603050405020304" pitchFamily="18" charset="0"/>
                </a:rPr>
                <a:t>Mặc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dù</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việc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bắt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tay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hành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trình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chuyển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thể</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gặp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nhiều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thách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thức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nhưng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không</a:t>
              </a:r>
              <a:r>
                <a:rPr lang="en-US" sz="1200" dirty="0">
                  <a:latin typeface="Arial" panose="020B0604020202020204" pitchFamily="34" charset="0"/>
                  <a:ea typeface="Calibri" panose="020F0502020204030204" pitchFamily="34" charset="0"/>
                  <a:cs typeface="Times New Roman" panose="02020603050405020304" pitchFamily="18" charset="0"/>
                </a:rPr>
                <a:t> có </a:t>
              </a:r>
              <a:r>
                <a:rPr lang="en-US" sz="1200" dirty="0" err="1">
                  <a:latin typeface="Arial" panose="020B0604020202020204" pitchFamily="34" charset="0"/>
                  <a:ea typeface="Calibri" panose="020F0502020204030204" pitchFamily="34" charset="0"/>
                  <a:cs typeface="Times New Roman" panose="02020603050405020304" pitchFamily="18" charset="0"/>
                </a:rPr>
                <a:t>nghĩa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phải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thực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hiện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một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mình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rất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nhiều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tư</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vấn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chuyển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sẵn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sàng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hỗ</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trợ</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sản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xuất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trong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hành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trình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của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họ</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cũng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như</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nhiều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câu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chuyện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thành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công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liên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quan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đến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doanh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nghiệp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đã</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kết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quả</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thay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tích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cực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Các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tô</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chức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hô</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trơ</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của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nước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đang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bắt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đầu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hành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động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hô</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trơ</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các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doanh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nghiệp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trong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hành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trình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nhiều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rủi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ro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nhưng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không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hê</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đơn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độc</a:t>
              </a:r>
              <a:r>
                <a:rPr lang="en-US" sz="1200" dirty="0">
                  <a:latin typeface="Arial" panose="020B0604020202020204" pitchFamily="34" charset="0"/>
                  <a:ea typeface="Calibri" panose="020F0502020204030204" pitchFamily="34" charset="0"/>
                  <a:cs typeface="Times New Roman" panose="02020603050405020304" pitchFamily="18" charset="0"/>
                </a:rPr>
                <a:t>.</a:t>
              </a:r>
            </a:p>
          </p:txBody>
        </p:sp>
        <p:cxnSp>
          <p:nvCxnSpPr>
            <p:cNvPr id="27" name="Straight Connector 26">
              <a:extLst>
                <a:ext uri="{FF2B5EF4-FFF2-40B4-BE49-F238E27FC236}">
                  <a16:creationId xmlns:a16="http://schemas.microsoft.com/office/drawing/2014/main" xmlns="" id="{EAF73E36-383E-434B-A9CA-EB321CF13CC5}"/>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sp>
        <p:nvSpPr>
          <p:cNvPr id="6" name="Footer Placeholder 5">
            <a:extLst>
              <a:ext uri="{FF2B5EF4-FFF2-40B4-BE49-F238E27FC236}">
                <a16:creationId xmlns:a16="http://schemas.microsoft.com/office/drawing/2014/main" xmlns="" id="{2C01F93A-19EC-498A-BD53-801BDE6E9D85}"/>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13895112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64</a:t>
            </a:fld>
            <a:endParaRPr lang="en-US"/>
          </a:p>
        </p:txBody>
      </p:sp>
      <p:grpSp>
        <p:nvGrpSpPr>
          <p:cNvPr id="10" name="Group 9">
            <a:extLst>
              <a:ext uri="{FF2B5EF4-FFF2-40B4-BE49-F238E27FC236}">
                <a16:creationId xmlns:a16="http://schemas.microsoft.com/office/drawing/2014/main" xmlns="" id="{127C1F33-18BC-46FF-9AA5-FD5612644F49}"/>
              </a:ext>
            </a:extLst>
          </p:cNvPr>
          <p:cNvGrpSpPr/>
          <p:nvPr/>
        </p:nvGrpSpPr>
        <p:grpSpPr>
          <a:xfrm>
            <a:off x="0" y="0"/>
            <a:ext cx="6858000" cy="570668"/>
            <a:chOff x="0" y="0"/>
            <a:chExt cx="6858000" cy="570668"/>
          </a:xfrm>
        </p:grpSpPr>
        <p:sp>
          <p:nvSpPr>
            <p:cNvPr id="11" name="object 8">
              <a:extLst>
                <a:ext uri="{FF2B5EF4-FFF2-40B4-BE49-F238E27FC236}">
                  <a16:creationId xmlns:a16="http://schemas.microsoft.com/office/drawing/2014/main" xmlns="" id="{422E311A-5B85-4DE9-A476-E3EEA9FFD5B9}"/>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2">
              <a:extLst>
                <a:ext uri="{FF2B5EF4-FFF2-40B4-BE49-F238E27FC236}">
                  <a16:creationId xmlns:a16="http://schemas.microsoft.com/office/drawing/2014/main" xmlns="" id="{5C6A61B3-4845-41CF-9DF7-3CC59D1E0C82}"/>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VI.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Các</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câu</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hỏi</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th</a:t>
              </a:r>
              <a:r>
                <a:rPr kumimoji="0" lang="vi-VN"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ư</a:t>
              </a:r>
              <a:r>
                <a:rPr lang="en-US" sz="1600" b="1" err="1">
                  <a:solidFill>
                    <a:srgbClr val="7C4E0C"/>
                  </a:solidFill>
                  <a:latin typeface="Arial" panose="020B0604020202020204" pitchFamily="34" charset="0"/>
                  <a:cs typeface="Arial" panose="020B0604020202020204" pitchFamily="34" charset="0"/>
                </a:rPr>
                <a:t>ờng</a:t>
              </a:r>
              <a:r>
                <a:rPr lang="en-US" sz="1600" b="1">
                  <a:solidFill>
                    <a:srgbClr val="7C4E0C"/>
                  </a:solidFill>
                  <a:latin typeface="Arial" panose="020B0604020202020204" pitchFamily="34" charset="0"/>
                  <a:cs typeface="Arial" panose="020B0604020202020204" pitchFamily="34" charset="0"/>
                </a:rPr>
                <a:t> </a:t>
              </a:r>
              <a:r>
                <a:rPr lang="en-US" sz="1600" b="1" err="1">
                  <a:solidFill>
                    <a:srgbClr val="7C4E0C"/>
                  </a:solidFill>
                  <a:latin typeface="Arial" panose="020B0604020202020204" pitchFamily="34" charset="0"/>
                  <a:cs typeface="Arial" panose="020B0604020202020204" pitchFamily="34" charset="0"/>
                </a:rPr>
                <a:t>gặp</a:t>
              </a:r>
              <a:endParaRPr kumimoji="0"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endParaRPr>
            </a:p>
          </p:txBody>
        </p:sp>
        <p:sp>
          <p:nvSpPr>
            <p:cNvPr id="13" name="object 5">
              <a:extLst>
                <a:ext uri="{FF2B5EF4-FFF2-40B4-BE49-F238E27FC236}">
                  <a16:creationId xmlns:a16="http://schemas.microsoft.com/office/drawing/2014/main" xmlns="" id="{0F001080-5232-4BBC-8FFF-EB9A0B0417E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7C4E0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xmlns="" id="{A686862A-F69E-4D70-9A2A-2899E9AEC0A0}"/>
              </a:ext>
            </a:extLst>
          </p:cNvPr>
          <p:cNvGrpSpPr/>
          <p:nvPr/>
        </p:nvGrpSpPr>
        <p:grpSpPr>
          <a:xfrm>
            <a:off x="473394" y="841248"/>
            <a:ext cx="5911212" cy="2335769"/>
            <a:chOff x="473394" y="3486471"/>
            <a:chExt cx="5911212" cy="2335769"/>
          </a:xfrm>
        </p:grpSpPr>
        <p:sp>
          <p:nvSpPr>
            <p:cNvPr id="29" name="Ellipse 48">
              <a:extLst>
                <a:ext uri="{FF2B5EF4-FFF2-40B4-BE49-F238E27FC236}">
                  <a16:creationId xmlns:a16="http://schemas.microsoft.com/office/drawing/2014/main" xmlns="" id="{3D3239E3-52C0-4AC0-AFB0-6F142422EE15}"/>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prstClr val="white"/>
                  </a:solidFill>
                  <a:effectLst/>
                  <a:uLnTx/>
                  <a:uFillTx/>
                  <a:latin typeface="Arial"/>
                  <a:ea typeface="+mn-ea"/>
                  <a:cs typeface="+mn-cs"/>
                </a:rPr>
                <a:t>07</a:t>
              </a:r>
            </a:p>
          </p:txBody>
        </p:sp>
        <p:sp>
          <p:nvSpPr>
            <p:cNvPr id="30" name="Rechteck 49">
              <a:extLst>
                <a:ext uri="{FF2B5EF4-FFF2-40B4-BE49-F238E27FC236}">
                  <a16:creationId xmlns:a16="http://schemas.microsoft.com/office/drawing/2014/main" xmlns="" id="{288E70AC-7F18-4186-B6E7-B31FCA503325}"/>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31" name="Textfeld 1">
              <a:extLst>
                <a:ext uri="{FF2B5EF4-FFF2-40B4-BE49-F238E27FC236}">
                  <a16:creationId xmlns:a16="http://schemas.microsoft.com/office/drawing/2014/main" xmlns="" id="{344DE372-9E15-4BF6-995F-DD9D10C85DDC}"/>
                </a:ext>
              </a:extLst>
            </p:cNvPr>
            <p:cNvSpPr txBox="1"/>
            <p:nvPr/>
          </p:nvSpPr>
          <p:spPr bwMode="gray">
            <a:xfrm>
              <a:off x="566904" y="3862023"/>
              <a:ext cx="5817702" cy="1960217"/>
            </a:xfrm>
            <a:prstGeom prst="rect">
              <a:avLst/>
            </a:prstGeom>
            <a:noFill/>
          </p:spPr>
          <p:txBody>
            <a:bodyPr wrap="square" rtlCol="0">
              <a:spAutoFit/>
            </a:bodyPr>
            <a:lstStyle/>
            <a:p>
              <a:pPr lvl="0" indent="-190500" algn="just" defTabSz="801688" eaLnBrk="0" hangingPunct="0">
                <a:lnSpc>
                  <a:spcPct val="120000"/>
                </a:lnSpc>
                <a:spcBef>
                  <a:spcPts val="600"/>
                </a:spcBef>
                <a:spcAft>
                  <a:spcPts val="600"/>
                </a:spcAft>
                <a:tabLst>
                  <a:tab pos="1168400" algn="l"/>
                </a:tabLst>
                <a:defRPr/>
              </a:pPr>
              <a:r>
                <a:rPr lang="en-US" sz="1200" b="1" kern="0" dirty="0" err="1">
                  <a:latin typeface="Arial"/>
                  <a:cs typeface="Arial" charset="0"/>
                </a:rPr>
                <a:t>Phải</a:t>
              </a:r>
              <a:r>
                <a:rPr lang="en-US" sz="1200" b="1" kern="0" dirty="0">
                  <a:latin typeface="Arial"/>
                  <a:cs typeface="Arial" charset="0"/>
                </a:rPr>
                <a:t> </a:t>
              </a:r>
              <a:r>
                <a:rPr lang="en-US" sz="1200" b="1" kern="0" dirty="0" err="1">
                  <a:latin typeface="Arial"/>
                  <a:cs typeface="Arial" charset="0"/>
                </a:rPr>
                <a:t>chăng</a:t>
              </a:r>
              <a:r>
                <a:rPr lang="en-US" sz="1200" b="1" kern="0" dirty="0">
                  <a:latin typeface="Arial"/>
                  <a:cs typeface="Arial" charset="0"/>
                </a:rPr>
                <a:t> </a:t>
              </a:r>
              <a:r>
                <a:rPr lang="en-US" sz="1200" b="1" kern="0" dirty="0" err="1">
                  <a:latin typeface="Arial"/>
                  <a:cs typeface="Arial" charset="0"/>
                </a:rPr>
                <a:t>kỹ</a:t>
              </a:r>
              <a:r>
                <a:rPr lang="en-US" sz="1200" b="1" kern="0" dirty="0">
                  <a:latin typeface="Arial"/>
                  <a:cs typeface="Arial" charset="0"/>
                </a:rPr>
                <a:t> </a:t>
              </a:r>
              <a:r>
                <a:rPr lang="en-US" sz="1200" b="1" kern="0" dirty="0" err="1">
                  <a:latin typeface="Arial"/>
                  <a:cs typeface="Arial" charset="0"/>
                </a:rPr>
                <a:t>thuật</a:t>
              </a:r>
              <a:r>
                <a:rPr lang="en-US" sz="1200" b="1" kern="0" dirty="0">
                  <a:latin typeface="Arial"/>
                  <a:cs typeface="Arial" charset="0"/>
                </a:rPr>
                <a:t> </a:t>
              </a:r>
              <a:r>
                <a:rPr lang="en-US" sz="1200" b="1" kern="0" dirty="0" err="1">
                  <a:latin typeface="Arial"/>
                  <a:cs typeface="Arial" charset="0"/>
                </a:rPr>
                <a:t>số</a:t>
              </a:r>
              <a:r>
                <a:rPr lang="en-US" sz="1200" b="1" kern="0" dirty="0">
                  <a:latin typeface="Arial"/>
                  <a:cs typeface="Arial" charset="0"/>
                </a:rPr>
                <a:t> </a:t>
              </a:r>
              <a:r>
                <a:rPr lang="en-US" sz="1200" b="1" kern="0" dirty="0" err="1">
                  <a:latin typeface="Arial"/>
                  <a:cs typeface="Arial" charset="0"/>
                </a:rPr>
                <a:t>là</a:t>
              </a:r>
              <a:r>
                <a:rPr lang="en-US" sz="1200" b="1" kern="0" dirty="0">
                  <a:latin typeface="Arial"/>
                  <a:cs typeface="Arial" charset="0"/>
                </a:rPr>
                <a:t> </a:t>
              </a:r>
              <a:r>
                <a:rPr lang="en-US" sz="1200" b="1" kern="0" dirty="0" err="1">
                  <a:latin typeface="Arial"/>
                  <a:cs typeface="Arial" charset="0"/>
                </a:rPr>
                <a:t>một</a:t>
              </a:r>
              <a:r>
                <a:rPr lang="en-US" sz="1200" b="1" kern="0" dirty="0">
                  <a:latin typeface="Arial"/>
                  <a:cs typeface="Arial" charset="0"/>
                </a:rPr>
                <a:t> </a:t>
              </a:r>
              <a:r>
                <a:rPr lang="en-US" sz="1200" b="1" kern="0" dirty="0" err="1">
                  <a:latin typeface="Arial"/>
                  <a:cs typeface="Arial" charset="0"/>
                </a:rPr>
                <a:t>chức</a:t>
              </a:r>
              <a:r>
                <a:rPr lang="en-US" sz="1200" b="1" kern="0" dirty="0">
                  <a:latin typeface="Arial"/>
                  <a:cs typeface="Arial" charset="0"/>
                </a:rPr>
                <a:t> </a:t>
              </a:r>
              <a:r>
                <a:rPr lang="en-US" sz="1200" b="1" kern="0" dirty="0" err="1">
                  <a:latin typeface="Arial"/>
                  <a:cs typeface="Arial" charset="0"/>
                </a:rPr>
                <a:t>năng</a:t>
              </a:r>
              <a:r>
                <a:rPr lang="en-US" sz="1200" b="1" kern="0" dirty="0">
                  <a:latin typeface="Arial"/>
                  <a:cs typeface="Arial" charset="0"/>
                </a:rPr>
                <a:t> </a:t>
              </a:r>
              <a:r>
                <a:rPr lang="en-US" sz="1200" b="1" kern="0" dirty="0" err="1">
                  <a:latin typeface="Arial"/>
                  <a:cs typeface="Arial" charset="0"/>
                </a:rPr>
                <a:t>hỗ</a:t>
              </a:r>
              <a:r>
                <a:rPr lang="en-US" sz="1200" b="1" kern="0" dirty="0">
                  <a:latin typeface="Arial"/>
                  <a:cs typeface="Arial" charset="0"/>
                </a:rPr>
                <a:t> </a:t>
              </a:r>
              <a:r>
                <a:rPr lang="en-US" sz="1200" b="1" kern="0" dirty="0" err="1">
                  <a:latin typeface="Arial"/>
                  <a:cs typeface="Arial" charset="0"/>
                </a:rPr>
                <a:t>trợ</a:t>
              </a:r>
              <a:r>
                <a:rPr lang="en-US" sz="1200" b="1" kern="0" dirty="0">
                  <a:latin typeface="Arial"/>
                  <a:cs typeface="Arial" charset="0"/>
                </a:rPr>
                <a:t> </a:t>
              </a:r>
              <a:r>
                <a:rPr lang="en-US" sz="1200" b="1" kern="0" dirty="0" err="1">
                  <a:latin typeface="Arial"/>
                  <a:cs typeface="Arial" charset="0"/>
                </a:rPr>
                <a:t>tập</a:t>
              </a:r>
              <a:r>
                <a:rPr lang="en-US" sz="1200" b="1" kern="0" dirty="0">
                  <a:latin typeface="Arial"/>
                  <a:cs typeface="Arial" charset="0"/>
                </a:rPr>
                <a:t> </a:t>
              </a:r>
              <a:r>
                <a:rPr lang="en-US" sz="1200" b="1" kern="0" dirty="0" err="1">
                  <a:latin typeface="Arial"/>
                  <a:cs typeface="Arial" charset="0"/>
                </a:rPr>
                <a:t>trung</a:t>
              </a:r>
              <a:r>
                <a:rPr lang="en-US" sz="1200" b="1" kern="0" dirty="0">
                  <a:latin typeface="Arial"/>
                  <a:cs typeface="Arial" charset="0"/>
                </a:rPr>
                <a:t> </a:t>
              </a:r>
              <a:r>
                <a:rPr lang="en-US" sz="1200" b="1" kern="0" dirty="0" err="1">
                  <a:latin typeface="Arial"/>
                  <a:cs typeface="Arial" charset="0"/>
                </a:rPr>
                <a:t>vào</a:t>
              </a:r>
              <a:r>
                <a:rPr lang="en-US" sz="1200" b="1" kern="0" dirty="0">
                  <a:latin typeface="Arial"/>
                  <a:cs typeface="Arial" charset="0"/>
                </a:rPr>
                <a:t> </a:t>
              </a:r>
              <a:r>
                <a:rPr lang="en-US" sz="1200" b="1" kern="0" dirty="0" err="1">
                  <a:latin typeface="Arial"/>
                  <a:cs typeface="Arial" charset="0"/>
                </a:rPr>
                <a:t>mục</a:t>
              </a:r>
              <a:r>
                <a:rPr lang="en-US" sz="1200" b="1" kern="0" dirty="0">
                  <a:latin typeface="Arial"/>
                  <a:cs typeface="Arial" charset="0"/>
                </a:rPr>
                <a:t> </a:t>
              </a:r>
              <a:r>
                <a:rPr lang="en-US" sz="1200" b="1" kern="0" dirty="0" err="1">
                  <a:latin typeface="Arial"/>
                  <a:cs typeface="Arial" charset="0"/>
                </a:rPr>
                <a:t>tiêu</a:t>
              </a:r>
              <a:r>
                <a:rPr lang="en-US" sz="1200" b="1" kern="0" dirty="0">
                  <a:latin typeface="Arial"/>
                  <a:cs typeface="Arial" charset="0"/>
                </a:rPr>
                <a:t> </a:t>
              </a:r>
              <a:r>
                <a:rPr lang="en-US" sz="1200" b="1" kern="0" dirty="0" err="1">
                  <a:latin typeface="Arial"/>
                  <a:cs typeface="Arial" charset="0"/>
                </a:rPr>
                <a:t>đạt</a:t>
              </a:r>
              <a:r>
                <a:rPr lang="en-US" sz="1200" b="1" kern="0" dirty="0">
                  <a:latin typeface="Arial"/>
                  <a:cs typeface="Arial" charset="0"/>
                </a:rPr>
                <a:t> </a:t>
              </a:r>
              <a:r>
                <a:rPr lang="en-US" sz="1200" b="1" kern="0" dirty="0" err="1">
                  <a:latin typeface="Arial"/>
                  <a:cs typeface="Arial" charset="0"/>
                </a:rPr>
                <a:t>đ</a:t>
              </a:r>
              <a:r>
                <a:rPr lang="vi-VN" sz="1200" b="1" kern="0" dirty="0">
                  <a:latin typeface="Arial"/>
                  <a:cs typeface="Arial" charset="0"/>
                </a:rPr>
                <a:t>ư</a:t>
              </a:r>
              <a:r>
                <a:rPr lang="en-US" sz="1200" b="1" kern="0" dirty="0" err="1">
                  <a:latin typeface="Arial"/>
                  <a:cs typeface="Arial" charset="0"/>
                </a:rPr>
                <a:t>ợc</a:t>
              </a:r>
              <a:r>
                <a:rPr lang="en-US" sz="1200" b="1" kern="0" dirty="0">
                  <a:latin typeface="Arial"/>
                  <a:cs typeface="Arial" charset="0"/>
                </a:rPr>
                <a:t> </a:t>
              </a:r>
              <a:r>
                <a:rPr lang="en-US" sz="1200" b="1" kern="0" dirty="0" err="1">
                  <a:latin typeface="Arial"/>
                  <a:cs typeface="Arial" charset="0"/>
                </a:rPr>
                <a:t>hiệu</a:t>
              </a:r>
              <a:r>
                <a:rPr lang="en-US" sz="1200" b="1" kern="0" dirty="0">
                  <a:latin typeface="Arial"/>
                  <a:cs typeface="Arial" charset="0"/>
                </a:rPr>
                <a:t> </a:t>
              </a:r>
              <a:r>
                <a:rPr lang="en-US" sz="1200" b="1" kern="0" dirty="0" err="1">
                  <a:latin typeface="Arial"/>
                  <a:cs typeface="Arial" charset="0"/>
                </a:rPr>
                <a:t>quả</a:t>
              </a:r>
              <a:r>
                <a:rPr lang="en-US" sz="1200" b="1" kern="0" dirty="0">
                  <a:latin typeface="Arial"/>
                  <a:cs typeface="Arial" charset="0"/>
                </a:rPr>
                <a:t> </a:t>
              </a:r>
              <a:r>
                <a:rPr lang="en-US" sz="1200" b="1" kern="0" dirty="0" err="1">
                  <a:latin typeface="Arial"/>
                  <a:cs typeface="Arial" charset="0"/>
                </a:rPr>
                <a:t>trong</a:t>
              </a:r>
              <a:r>
                <a:rPr lang="en-US" sz="1200" b="1" kern="0" dirty="0">
                  <a:latin typeface="Arial"/>
                  <a:cs typeface="Arial" charset="0"/>
                </a:rPr>
                <a:t> </a:t>
              </a:r>
              <a:r>
                <a:rPr lang="en-US" sz="1200" b="1" kern="0" dirty="0" err="1">
                  <a:latin typeface="Arial"/>
                  <a:cs typeface="Arial" charset="0"/>
                </a:rPr>
                <a:t>việc</a:t>
              </a:r>
              <a:r>
                <a:rPr lang="en-US" sz="1200" b="1" kern="0" dirty="0">
                  <a:latin typeface="Arial"/>
                  <a:cs typeface="Arial" charset="0"/>
                </a:rPr>
                <a:t> </a:t>
              </a:r>
              <a:r>
                <a:rPr lang="en-US" sz="1200" b="1" kern="0" dirty="0" err="1">
                  <a:latin typeface="Arial"/>
                  <a:cs typeface="Arial" charset="0"/>
                </a:rPr>
                <a:t>tạo</a:t>
              </a:r>
              <a:r>
                <a:rPr lang="en-US" sz="1200" b="1" kern="0" dirty="0">
                  <a:latin typeface="Arial"/>
                  <a:cs typeface="Arial" charset="0"/>
                </a:rPr>
                <a:t> ra </a:t>
              </a:r>
              <a:r>
                <a:rPr lang="en-US" sz="1200" b="1" kern="0" dirty="0" err="1">
                  <a:latin typeface="Arial"/>
                  <a:cs typeface="Arial" charset="0"/>
                </a:rPr>
                <a:t>doanh</a:t>
              </a:r>
              <a:r>
                <a:rPr lang="en-US" sz="1200" b="1" kern="0" dirty="0">
                  <a:latin typeface="Arial"/>
                  <a:cs typeface="Arial" charset="0"/>
                </a:rPr>
                <a:t> </a:t>
              </a:r>
              <a:r>
                <a:rPr lang="en-US" sz="1200" b="1" kern="0" dirty="0" err="1">
                  <a:latin typeface="Arial"/>
                  <a:cs typeface="Arial" charset="0"/>
                </a:rPr>
                <a:t>thu</a:t>
              </a:r>
              <a:r>
                <a:rPr lang="en-US" sz="1200" b="1" kern="0" dirty="0">
                  <a:latin typeface="Arial"/>
                  <a:cs typeface="Arial" charset="0"/>
                </a:rPr>
                <a:t>?</a:t>
              </a:r>
            </a:p>
            <a:p>
              <a:pPr algn="just">
                <a:lnSpc>
                  <a:spcPct val="120000"/>
                </a:lnSpc>
                <a:spcBef>
                  <a:spcPts val="300"/>
                </a:spcBef>
                <a:spcAft>
                  <a:spcPts val="300"/>
                </a:spcAft>
              </a:pPr>
              <a:r>
                <a:rPr lang="en-US" sz="1200" dirty="0" err="1">
                  <a:latin typeface="Arial" panose="020B0604020202020204" pitchFamily="34" charset="0"/>
                  <a:ea typeface="Calibri" panose="020F0502020204030204" pitchFamily="34" charset="0"/>
                  <a:cs typeface="Times New Roman" panose="02020603050405020304" pitchFamily="18" charset="0"/>
                </a:rPr>
                <a:t>Nhiều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doanh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nghiệp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đang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vượt</a:t>
              </a:r>
              <a:r>
                <a:rPr lang="en-US" sz="1200" dirty="0">
                  <a:latin typeface="Arial" panose="020B0604020202020204" pitchFamily="34" charset="0"/>
                  <a:ea typeface="Calibri" panose="020F0502020204030204" pitchFamily="34" charset="0"/>
                  <a:cs typeface="Times New Roman" panose="02020603050405020304" pitchFamily="18" charset="0"/>
                </a:rPr>
                <a:t> ra </a:t>
              </a:r>
              <a:r>
                <a:rPr lang="en-US" sz="1200" dirty="0" err="1">
                  <a:latin typeface="Arial" panose="020B0604020202020204" pitchFamily="34" charset="0"/>
                  <a:ea typeface="Calibri" panose="020F0502020204030204" pitchFamily="34" charset="0"/>
                  <a:cs typeface="Times New Roman" panose="02020603050405020304" pitchFamily="18" charset="0"/>
                </a:rPr>
                <a:t>khỏi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việc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coi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công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nghệ</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chỉ</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một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chức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năng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hỗ</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trợ</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thay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tận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dụng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như</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một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yếu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thúc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đẩy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tạo</a:t>
              </a:r>
              <a:r>
                <a:rPr lang="en-US" sz="1200" dirty="0">
                  <a:latin typeface="Arial" panose="020B0604020202020204" pitchFamily="34" charset="0"/>
                  <a:ea typeface="Calibri" panose="020F0502020204030204" pitchFamily="34" charset="0"/>
                  <a:cs typeface="Times New Roman" panose="02020603050405020304" pitchFamily="18" charset="0"/>
                </a:rPr>
                <a:t> ra </a:t>
              </a:r>
              <a:r>
                <a:rPr lang="en-US" sz="1200" dirty="0" err="1">
                  <a:latin typeface="Arial" panose="020B0604020202020204" pitchFamily="34" charset="0"/>
                  <a:ea typeface="Calibri" panose="020F0502020204030204" pitchFamily="34" charset="0"/>
                  <a:cs typeface="Times New Roman" panose="02020603050405020304" pitchFamily="18" charset="0"/>
                </a:rPr>
                <a:t>doanh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công</a:t>
              </a:r>
              <a:r>
                <a:rPr lang="en-US" sz="1200" dirty="0">
                  <a:latin typeface="Arial" panose="020B0604020202020204" pitchFamily="34" charset="0"/>
                  <a:ea typeface="Calibri" panose="020F0502020204030204" pitchFamily="34" charset="0"/>
                  <a:cs typeface="Times New Roman" panose="02020603050405020304" pitchFamily="18" charset="0"/>
                </a:rPr>
                <a:t> ty </a:t>
              </a:r>
              <a:r>
                <a:rPr lang="en-US" sz="1200" dirty="0" err="1">
                  <a:latin typeface="Arial" panose="020B0604020202020204" pitchFamily="34" charset="0"/>
                  <a:ea typeface="Calibri" panose="020F0502020204030204" pitchFamily="34" charset="0"/>
                  <a:cs typeface="Times New Roman" panose="02020603050405020304" pitchFamily="18" charset="0"/>
                </a:rPr>
                <a:t>thực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hiện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triển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khai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công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nghệ</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kỹ</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thuật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trên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toàn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bộ</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hoạt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động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kinh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doanh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của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họ</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đã</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thành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công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trong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việc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không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chỉ</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nâng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cao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hiệu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quả</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còn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tăng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cường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nguồn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doanh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cạnh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tranh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với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các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doanh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nghiệp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sô</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vượt</a:t>
              </a:r>
              <a:r>
                <a:rPr lang="en-US" sz="1200" dirty="0">
                  <a:latin typeface="Arial" panose="020B0604020202020204" pitchFamily="34" charset="0"/>
                  <a:ea typeface="Calibri" panose="020F0502020204030204" pitchFamily="34" charset="0"/>
                  <a:cs typeface="Times New Roman" panose="02020603050405020304" pitchFamily="18" charset="0"/>
                </a:rPr>
                <a:t> qua </a:t>
              </a:r>
              <a:r>
                <a:rPr lang="en-US" sz="1200" dirty="0" err="1">
                  <a:latin typeface="Arial" panose="020B0604020202020204" pitchFamily="34" charset="0"/>
                  <a:ea typeface="Calibri" panose="020F0502020204030204" pitchFamily="34" charset="0"/>
                  <a:cs typeface="Times New Roman" panose="02020603050405020304" pitchFamily="18" charset="0"/>
                </a:rPr>
                <a:t>các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doanh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nghiệp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cùng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ngành</a:t>
              </a:r>
              <a:r>
                <a:rPr lang="en-US" sz="1200" dirty="0">
                  <a:latin typeface="Arial" panose="020B0604020202020204" pitchFamily="34" charset="0"/>
                  <a:ea typeface="Calibri" panose="020F0502020204030204" pitchFamily="34" charset="0"/>
                  <a:cs typeface="Times New Roman" panose="02020603050405020304" pitchFamily="18" charset="0"/>
                </a:rPr>
                <a:t>.</a:t>
              </a:r>
              <a:endParaRPr lang="vi-VN" sz="1200" dirty="0">
                <a:ea typeface="Calibri" panose="020F0502020204030204" pitchFamily="34" charset="0"/>
                <a:cs typeface="Times New Roman" panose="02020603050405020304" pitchFamily="18" charset="0"/>
              </a:endParaRPr>
            </a:p>
          </p:txBody>
        </p:sp>
        <p:cxnSp>
          <p:nvCxnSpPr>
            <p:cNvPr id="28" name="Straight Connector 27">
              <a:extLst>
                <a:ext uri="{FF2B5EF4-FFF2-40B4-BE49-F238E27FC236}">
                  <a16:creationId xmlns:a16="http://schemas.microsoft.com/office/drawing/2014/main" xmlns="" id="{B62CCEFC-06F9-43B1-8BBD-A43B8EE49B12}"/>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grpSp>
        <p:nvGrpSpPr>
          <p:cNvPr id="18" name="Group 17">
            <a:extLst>
              <a:ext uri="{FF2B5EF4-FFF2-40B4-BE49-F238E27FC236}">
                <a16:creationId xmlns:a16="http://schemas.microsoft.com/office/drawing/2014/main" xmlns="" id="{8ACA48C0-D0AB-4BF4-A28B-12302FA2A038}"/>
              </a:ext>
            </a:extLst>
          </p:cNvPr>
          <p:cNvGrpSpPr/>
          <p:nvPr/>
        </p:nvGrpSpPr>
        <p:grpSpPr>
          <a:xfrm>
            <a:off x="473394" y="3273669"/>
            <a:ext cx="5911212" cy="2557303"/>
            <a:chOff x="473394" y="3486471"/>
            <a:chExt cx="5911212" cy="2557303"/>
          </a:xfrm>
        </p:grpSpPr>
        <p:sp>
          <p:nvSpPr>
            <p:cNvPr id="19" name="Ellipse 48">
              <a:extLst>
                <a:ext uri="{FF2B5EF4-FFF2-40B4-BE49-F238E27FC236}">
                  <a16:creationId xmlns:a16="http://schemas.microsoft.com/office/drawing/2014/main" xmlns="" id="{53F3D2A0-A823-45F3-8EF9-01FB6336271A}"/>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prstClr val="white"/>
                  </a:solidFill>
                  <a:effectLst/>
                  <a:uLnTx/>
                  <a:uFillTx/>
                  <a:latin typeface="Arial"/>
                  <a:ea typeface="+mn-ea"/>
                  <a:cs typeface="+mn-cs"/>
                </a:rPr>
                <a:t>08</a:t>
              </a:r>
            </a:p>
          </p:txBody>
        </p:sp>
        <p:sp>
          <p:nvSpPr>
            <p:cNvPr id="20" name="Rechteck 49">
              <a:extLst>
                <a:ext uri="{FF2B5EF4-FFF2-40B4-BE49-F238E27FC236}">
                  <a16:creationId xmlns:a16="http://schemas.microsoft.com/office/drawing/2014/main" xmlns="" id="{DDB72995-21A3-4C4E-ACE2-7797805B5BA8}"/>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1" name="Textfeld 1">
              <a:extLst>
                <a:ext uri="{FF2B5EF4-FFF2-40B4-BE49-F238E27FC236}">
                  <a16:creationId xmlns:a16="http://schemas.microsoft.com/office/drawing/2014/main" xmlns="" id="{D4FF7FF3-A07D-4C89-BE5F-FC0689D0B987}"/>
                </a:ext>
              </a:extLst>
            </p:cNvPr>
            <p:cNvSpPr txBox="1"/>
            <p:nvPr/>
          </p:nvSpPr>
          <p:spPr bwMode="gray">
            <a:xfrm>
              <a:off x="566904" y="3862023"/>
              <a:ext cx="5817702" cy="2181751"/>
            </a:xfrm>
            <a:prstGeom prst="rect">
              <a:avLst/>
            </a:prstGeom>
            <a:noFill/>
          </p:spPr>
          <p:txBody>
            <a:bodyPr wrap="square" rtlCol="0">
              <a:spAutoFit/>
            </a:bodyPr>
            <a:lstStyle/>
            <a:p>
              <a:pPr lvl="0" indent="-190500" algn="just" defTabSz="801688" eaLnBrk="0" hangingPunct="0">
                <a:lnSpc>
                  <a:spcPct val="120000"/>
                </a:lnSpc>
                <a:spcBef>
                  <a:spcPts val="600"/>
                </a:spcBef>
                <a:spcAft>
                  <a:spcPts val="600"/>
                </a:spcAft>
                <a:tabLst>
                  <a:tab pos="1168400" algn="l"/>
                </a:tabLst>
                <a:defRPr/>
              </a:pPr>
              <a:r>
                <a:rPr lang="en-US" sz="1200" b="1" kern="0" dirty="0" err="1">
                  <a:latin typeface="Arial" panose="020B0604020202020204" pitchFamily="34" charset="0"/>
                  <a:cs typeface="Arial" panose="020B0604020202020204" pitchFamily="34" charset="0"/>
                </a:rPr>
                <a:t>Có</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phải</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chuyển</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đổi</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số</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chỉ</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phù</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hợp</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với</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các</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công</a:t>
              </a:r>
              <a:r>
                <a:rPr lang="en-US" sz="1200" b="1" kern="0" dirty="0">
                  <a:latin typeface="Arial" panose="020B0604020202020204" pitchFamily="34" charset="0"/>
                  <a:cs typeface="Arial" panose="020B0604020202020204" pitchFamily="34" charset="0"/>
                </a:rPr>
                <a:t> ty </a:t>
              </a:r>
              <a:r>
                <a:rPr lang="en-US" sz="1200" b="1" kern="0" dirty="0" err="1">
                  <a:latin typeface="Arial" panose="020B0604020202020204" pitchFamily="34" charset="0"/>
                  <a:cs typeface="Arial" panose="020B0604020202020204" pitchFamily="34" charset="0"/>
                </a:rPr>
                <a:t>có</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nguồn</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tài</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chính</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lớn</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chứ</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không</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phải</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cho</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các</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doanh</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nghiệp</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nhỏ</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và</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vừa</a:t>
              </a:r>
              <a:r>
                <a:rPr lang="en-US" sz="1200" b="1" kern="0" dirty="0">
                  <a:latin typeface="Arial" panose="020B0604020202020204" pitchFamily="34" charset="0"/>
                  <a:cs typeface="Arial" panose="020B0604020202020204" pitchFamily="34" charset="0"/>
                </a:rPr>
                <a:t>?</a:t>
              </a:r>
            </a:p>
            <a:p>
              <a:pPr algn="just">
                <a:lnSpc>
                  <a:spcPct val="120000"/>
                </a:lnSpc>
                <a:spcBef>
                  <a:spcPts val="300"/>
                </a:spcBef>
                <a:spcAft>
                  <a:spcPts val="300"/>
                </a:spcAft>
              </a:pPr>
              <a:r>
                <a:rPr lang="en-US" sz="1200" dirty="0" err="1">
                  <a:latin typeface="Arial" panose="020B0604020202020204" pitchFamily="34" charset="0"/>
                  <a:ea typeface="Calibri" panose="020F0502020204030204" pitchFamily="34" charset="0"/>
                  <a:cs typeface="Arial" panose="020B0604020202020204" pitchFamily="34" charset="0"/>
                </a:rPr>
                <a:t>Có</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thể</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khẳng</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định</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quan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niệm</a:t>
              </a:r>
              <a:r>
                <a:rPr lang="en-US" sz="1200" dirty="0">
                  <a:latin typeface="Arial" panose="020B0604020202020204" pitchFamily="34" charset="0"/>
                  <a:ea typeface="Calibri" panose="020F0502020204030204" pitchFamily="34" charset="0"/>
                  <a:cs typeface="Arial" panose="020B0604020202020204" pitchFamily="34" charset="0"/>
                </a:rPr>
                <a:t> </a:t>
              </a:r>
              <a:r>
                <a:rPr lang="vi-VN" sz="1200" dirty="0">
                  <a:latin typeface="Arial" panose="020B0604020202020204" pitchFamily="34" charset="0"/>
                  <a:ea typeface="Calibri" panose="020F0502020204030204" pitchFamily="34" charset="0"/>
                  <a:cs typeface="Arial" panose="020B0604020202020204" pitchFamily="34" charset="0"/>
                </a:rPr>
                <a:t>chuyển đổi số không dành cho các doanh nghiệp vừa và nhỏ là chưa đúng. Thực tế là tất cả các doanh nghiệp đều có thể trở nên lỗi thời, không bắt kịp với xu hướng thị trường và các doanh nghiệp khác nếu không có công nghệ kỹ thuật số. Khả năng ứng dụng công nghệ số phụ thuộc nhiều</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vào</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quy</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mô</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doanh</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nghiệp</a:t>
              </a:r>
              <a:r>
                <a:rPr lang="en-US" sz="1200" dirty="0">
                  <a:latin typeface="Arial" panose="020B0604020202020204" pitchFamily="34" charset="0"/>
                  <a:ea typeface="Calibri" panose="020F0502020204030204" pitchFamily="34" charset="0"/>
                  <a:cs typeface="Arial" panose="020B0604020202020204" pitchFamily="34" charset="0"/>
                </a:rPr>
                <a:t>, n</a:t>
              </a:r>
              <a:r>
                <a:rPr lang="vi-VN" sz="1200" dirty="0">
                  <a:latin typeface="Arial" panose="020B0604020202020204" pitchFamily="34" charset="0"/>
                  <a:ea typeface="Calibri" panose="020F0502020204030204" pitchFamily="34" charset="0"/>
                  <a:cs typeface="Arial" panose="020B0604020202020204" pitchFamily="34" charset="0"/>
                </a:rPr>
                <a:t>hưng việc bỏ qua các công nghệ kỹ thuật số là điều chắc chắn </a:t>
              </a:r>
              <a:r>
                <a:rPr lang="en-US" sz="1200" dirty="0" err="1">
                  <a:latin typeface="Arial" panose="020B0604020202020204" pitchFamily="34" charset="0"/>
                  <a:ea typeface="Calibri" panose="020F0502020204030204" pitchFamily="34" charset="0"/>
                  <a:cs typeface="Arial" panose="020B0604020202020204" pitchFamily="34" charset="0"/>
                </a:rPr>
                <a:t>không</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thê</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xảy</a:t>
              </a:r>
              <a:r>
                <a:rPr lang="en-US" sz="1200" dirty="0">
                  <a:latin typeface="Arial" panose="020B0604020202020204" pitchFamily="34" charset="0"/>
                  <a:ea typeface="Calibri" panose="020F0502020204030204" pitchFamily="34" charset="0"/>
                  <a:cs typeface="Arial" panose="020B0604020202020204" pitchFamily="34" charset="0"/>
                </a:rPr>
                <a:t> ra </a:t>
              </a:r>
              <a:r>
                <a:rPr lang="vi-VN" sz="1200" dirty="0">
                  <a:latin typeface="Arial" panose="020B0604020202020204" pitchFamily="34" charset="0"/>
                  <a:ea typeface="Calibri" panose="020F0502020204030204" pitchFamily="34" charset="0"/>
                  <a:cs typeface="Arial" panose="020B0604020202020204" pitchFamily="34" charset="0"/>
                </a:rPr>
                <a:t>trong tương lai gần. Các công ty với quy mô khác nhau nên phân tích và lập kế hoạch nhằm đáp ứng các công nghệ kỹ thuật số.</a:t>
              </a:r>
            </a:p>
          </p:txBody>
        </p:sp>
        <p:cxnSp>
          <p:nvCxnSpPr>
            <p:cNvPr id="22" name="Straight Connector 21">
              <a:extLst>
                <a:ext uri="{FF2B5EF4-FFF2-40B4-BE49-F238E27FC236}">
                  <a16:creationId xmlns:a16="http://schemas.microsoft.com/office/drawing/2014/main" xmlns="" id="{878B8D6C-5765-4D24-BAC1-F6E2599538AC}"/>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grpSp>
        <p:nvGrpSpPr>
          <p:cNvPr id="23" name="Group 22">
            <a:extLst>
              <a:ext uri="{FF2B5EF4-FFF2-40B4-BE49-F238E27FC236}">
                <a16:creationId xmlns:a16="http://schemas.microsoft.com/office/drawing/2014/main" xmlns="" id="{BB59087E-D879-47BD-B1B3-6ED6122C87B7}"/>
              </a:ext>
            </a:extLst>
          </p:cNvPr>
          <p:cNvGrpSpPr/>
          <p:nvPr/>
        </p:nvGrpSpPr>
        <p:grpSpPr>
          <a:xfrm>
            <a:off x="473394" y="5927688"/>
            <a:ext cx="5911212" cy="3222165"/>
            <a:chOff x="473394" y="3486471"/>
            <a:chExt cx="5911212" cy="3222165"/>
          </a:xfrm>
        </p:grpSpPr>
        <p:sp>
          <p:nvSpPr>
            <p:cNvPr id="24" name="Ellipse 48">
              <a:extLst>
                <a:ext uri="{FF2B5EF4-FFF2-40B4-BE49-F238E27FC236}">
                  <a16:creationId xmlns:a16="http://schemas.microsoft.com/office/drawing/2014/main" xmlns="" id="{947355C3-0B7D-480B-9992-53795E11CC13}"/>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prstClr val="white"/>
                  </a:solidFill>
                  <a:effectLst/>
                  <a:uLnTx/>
                  <a:uFillTx/>
                  <a:latin typeface="Arial"/>
                  <a:ea typeface="+mn-ea"/>
                  <a:cs typeface="+mn-cs"/>
                </a:rPr>
                <a:t>09</a:t>
              </a:r>
            </a:p>
          </p:txBody>
        </p:sp>
        <p:sp>
          <p:nvSpPr>
            <p:cNvPr id="25" name="Rechteck 49">
              <a:extLst>
                <a:ext uri="{FF2B5EF4-FFF2-40B4-BE49-F238E27FC236}">
                  <a16:creationId xmlns:a16="http://schemas.microsoft.com/office/drawing/2014/main" xmlns="" id="{F5C69842-0667-4079-8377-D33D376920DC}"/>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6" name="Textfeld 1">
              <a:extLst>
                <a:ext uri="{FF2B5EF4-FFF2-40B4-BE49-F238E27FC236}">
                  <a16:creationId xmlns:a16="http://schemas.microsoft.com/office/drawing/2014/main" xmlns="" id="{B9620F25-0192-4E44-B2D5-8784ABF7A4AC}"/>
                </a:ext>
              </a:extLst>
            </p:cNvPr>
            <p:cNvSpPr txBox="1"/>
            <p:nvPr/>
          </p:nvSpPr>
          <p:spPr bwMode="gray">
            <a:xfrm>
              <a:off x="566904" y="3862023"/>
              <a:ext cx="5817702" cy="2846613"/>
            </a:xfrm>
            <a:prstGeom prst="rect">
              <a:avLst/>
            </a:prstGeom>
            <a:noFill/>
          </p:spPr>
          <p:txBody>
            <a:bodyPr wrap="square" rtlCol="0">
              <a:spAutoFit/>
            </a:bodyPr>
            <a:lstStyle/>
            <a:p>
              <a:pPr lvl="0" indent="-190500" algn="just" defTabSz="801688" eaLnBrk="0" hangingPunct="0">
                <a:lnSpc>
                  <a:spcPct val="120000"/>
                </a:lnSpc>
                <a:spcBef>
                  <a:spcPts val="600"/>
                </a:spcBef>
                <a:spcAft>
                  <a:spcPts val="600"/>
                </a:spcAft>
                <a:tabLst>
                  <a:tab pos="1168400" algn="l"/>
                </a:tabLst>
                <a:defRPr/>
              </a:pPr>
              <a:r>
                <a:rPr lang="en-US" sz="1200" b="1" kern="0" dirty="0" err="1">
                  <a:latin typeface="Arial" panose="020B0604020202020204" pitchFamily="34" charset="0"/>
                  <a:cs typeface="Arial" panose="020B0604020202020204" pitchFamily="34" charset="0"/>
                </a:rPr>
                <a:t>Có</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phải</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không</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thể</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tính</a:t>
              </a:r>
              <a:r>
                <a:rPr lang="en-US" sz="1200" b="1" kern="0" dirty="0">
                  <a:latin typeface="Arial" panose="020B0604020202020204" pitchFamily="34" charset="0"/>
                  <a:cs typeface="Arial" panose="020B0604020202020204" pitchFamily="34" charset="0"/>
                </a:rPr>
                <a:t> đ</a:t>
              </a:r>
              <a:r>
                <a:rPr lang="vi-VN" sz="1200" b="1" kern="0" dirty="0">
                  <a:latin typeface="Arial" panose="020B0604020202020204" pitchFamily="34" charset="0"/>
                  <a:cs typeface="Arial" panose="020B0604020202020204" pitchFamily="34" charset="0"/>
                </a:rPr>
                <a:t>ư</a:t>
              </a:r>
              <a:r>
                <a:rPr lang="en-US" sz="1200" b="1" kern="0" dirty="0" err="1">
                  <a:latin typeface="Arial" panose="020B0604020202020204" pitchFamily="34" charset="0"/>
                  <a:cs typeface="Arial" panose="020B0604020202020204" pitchFamily="34" charset="0"/>
                </a:rPr>
                <a:t>ợc</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hiệu</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quả</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đầu</a:t>
              </a:r>
              <a:r>
                <a:rPr lang="en-US" sz="1200" b="1" kern="0" dirty="0">
                  <a:latin typeface="Arial" panose="020B0604020202020204" pitchFamily="34" charset="0"/>
                  <a:cs typeface="Arial" panose="020B0604020202020204" pitchFamily="34" charset="0"/>
                </a:rPr>
                <a:t> t</a:t>
              </a:r>
              <a:r>
                <a:rPr lang="vi-VN" sz="1200" b="1" kern="0" dirty="0">
                  <a:latin typeface="Arial" panose="020B0604020202020204" pitchFamily="34" charset="0"/>
                  <a:cs typeface="Arial" panose="020B0604020202020204" pitchFamily="34" charset="0"/>
                </a:rPr>
                <a:t>ư</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cho</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chuyển</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đổi</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số</a:t>
              </a:r>
              <a:r>
                <a:rPr lang="en-US" sz="1200" b="1" kern="0" dirty="0">
                  <a:latin typeface="Arial" panose="020B0604020202020204" pitchFamily="34" charset="0"/>
                  <a:cs typeface="Arial" panose="020B0604020202020204" pitchFamily="34" charset="0"/>
                </a:rPr>
                <a:t>?</a:t>
              </a:r>
            </a:p>
            <a:p>
              <a:pPr algn="just">
                <a:lnSpc>
                  <a:spcPct val="120000"/>
                </a:lnSpc>
                <a:spcBef>
                  <a:spcPts val="300"/>
                </a:spcBef>
                <a:spcAft>
                  <a:spcPts val="300"/>
                </a:spcAft>
              </a:pPr>
              <a:r>
                <a:rPr lang="vi-VN" sz="1200" dirty="0">
                  <a:ea typeface="Calibri" panose="020F0502020204030204" pitchFamily="34" charset="0"/>
                  <a:cs typeface="Times New Roman" panose="02020603050405020304" pitchFamily="18" charset="0"/>
                </a:rPr>
                <a:t>Thông thường, các khoản đầu tư được so sánh và phân tích bằng cách sử dụng kết hợp thời gian hoàn vốn, tỷ suất hoàn vốn nội bộ (IRR) hoặc phân tích hòa vốn. </a:t>
              </a:r>
              <a:r>
                <a:rPr lang="en-US" sz="1200" dirty="0" err="1">
                  <a:latin typeface="Arial" panose="020B0604020202020204" pitchFamily="34" charset="0"/>
                  <a:ea typeface="Calibri" panose="020F0502020204030204" pitchFamily="34" charset="0"/>
                  <a:cs typeface="Times New Roman" panose="02020603050405020304" pitchFamily="18" charset="0"/>
                </a:rPr>
                <a:t>Tuy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nhiên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việc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tính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toán</a:t>
              </a:r>
              <a:r>
                <a:rPr lang="en-US" sz="1200" dirty="0">
                  <a:latin typeface="Arial" panose="020B0604020202020204" pitchFamily="34" charset="0"/>
                  <a:ea typeface="Calibri" panose="020F0502020204030204" pitchFamily="34" charset="0"/>
                  <a:cs typeface="Times New Roman" panose="02020603050405020304" pitchFamily="18" charset="0"/>
                </a:rPr>
                <a:t> ROI </a:t>
              </a:r>
              <a:r>
                <a:rPr lang="en-US" sz="1200" dirty="0" err="1">
                  <a:latin typeface="Arial" panose="020B0604020202020204" pitchFamily="34" charset="0"/>
                  <a:ea typeface="Calibri" panose="020F0502020204030204" pitchFamily="34" charset="0"/>
                  <a:cs typeface="Times New Roman" panose="02020603050405020304" pitchFamily="18" charset="0"/>
                </a:rPr>
                <a:t>của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chuyển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không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thể</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được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chứng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minh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bằng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chỉ</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sử</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dụng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phương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pháp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truyền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thống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Chuyển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thể</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một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khoản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đầu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tư</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tồi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nếu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chúng</a:t>
              </a:r>
              <a:r>
                <a:rPr lang="en-US" sz="1200" dirty="0">
                  <a:latin typeface="Arial" panose="020B0604020202020204" pitchFamily="34" charset="0"/>
                  <a:ea typeface="Calibri" panose="020F0502020204030204" pitchFamily="34" charset="0"/>
                  <a:cs typeface="Times New Roman" panose="02020603050405020304" pitchFamily="18" charset="0"/>
                </a:rPr>
                <a:t> ta </a:t>
              </a:r>
              <a:r>
                <a:rPr lang="en-US" sz="1200" dirty="0" err="1">
                  <a:latin typeface="Arial" panose="020B0604020202020204" pitchFamily="34" charset="0"/>
                  <a:ea typeface="Calibri" panose="020F0502020204030204" pitchFamily="34" charset="0"/>
                  <a:cs typeface="Times New Roman" panose="02020603050405020304" pitchFamily="18" charset="0"/>
                </a:rPr>
                <a:t>chỉ</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nhìn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lợi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nhuận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ngắn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hạn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Thực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tế</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việc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đầu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tư</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chuyển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sẽ</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mang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lại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luồng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doanh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mới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tiết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kiệm</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tiền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trực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tiếp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quy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trình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hiện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cơ</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cấu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lại</a:t>
              </a:r>
              <a:r>
                <a:rPr lang="en-US" sz="1200" dirty="0">
                  <a:latin typeface="Arial" panose="020B0604020202020204" pitchFamily="34" charset="0"/>
                  <a:ea typeface="Calibri" panose="020F0502020204030204" pitchFamily="34" charset="0"/>
                  <a:cs typeface="Times New Roman" panose="02020603050405020304" pitchFamily="18" charset="0"/>
                </a:rPr>
                <a:t> chi </a:t>
              </a:r>
              <a:r>
                <a:rPr lang="en-US" sz="1200" dirty="0" err="1">
                  <a:latin typeface="Arial" panose="020B0604020202020204" pitchFamily="34" charset="0"/>
                  <a:ea typeface="Calibri" panose="020F0502020204030204" pitchFamily="34" charset="0"/>
                  <a:cs typeface="Times New Roman" panose="02020603050405020304" pitchFamily="18" charset="0"/>
                </a:rPr>
                <a:t>phí</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của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bạn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chuyển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sử</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dụng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dịch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vụ</a:t>
              </a:r>
              <a:r>
                <a:rPr lang="en-US" sz="1200" dirty="0">
                  <a:latin typeface="Arial" panose="020B0604020202020204" pitchFamily="34" charset="0"/>
                  <a:ea typeface="Calibri" panose="020F0502020204030204" pitchFamily="34" charset="0"/>
                  <a:cs typeface="Times New Roman" panose="02020603050405020304" pitchFamily="18" charset="0"/>
                </a:rPr>
                <a:t> CNTT, </a:t>
              </a:r>
              <a:r>
                <a:rPr lang="en-US" sz="1200" dirty="0" err="1">
                  <a:latin typeface="Arial" panose="020B0604020202020204" pitchFamily="34" charset="0"/>
                  <a:ea typeface="Calibri" panose="020F0502020204030204" pitchFamily="34" charset="0"/>
                  <a:cs typeface="Times New Roman" panose="02020603050405020304" pitchFamily="18" charset="0"/>
                </a:rPr>
                <a:t>tăng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vòng</a:t>
              </a:r>
              <a:r>
                <a:rPr lang="en-US" sz="1200" dirty="0">
                  <a:latin typeface="Arial" panose="020B0604020202020204" pitchFamily="34" charset="0"/>
                  <a:ea typeface="Calibri" panose="020F0502020204030204" pitchFamily="34" charset="0"/>
                  <a:cs typeface="Times New Roman" panose="02020603050405020304" pitchFamily="18" charset="0"/>
                </a:rPr>
                <a:t> quay </a:t>
              </a:r>
              <a:r>
                <a:rPr lang="en-US" sz="1200" dirty="0" err="1">
                  <a:latin typeface="Arial" panose="020B0604020202020204" pitchFamily="34" charset="0"/>
                  <a:ea typeface="Calibri" panose="020F0502020204030204" pitchFamily="34" charset="0"/>
                  <a:cs typeface="Times New Roman" panose="02020603050405020304" pitchFamily="18" charset="0"/>
                </a:rPr>
                <a:t>tài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sản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của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bạn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mang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lại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nhiều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hiệu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quả</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gián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tiếp</a:t>
              </a:r>
              <a:r>
                <a:rPr lang="en-US" sz="1200" dirty="0">
                  <a:latin typeface="Arial" panose="020B0604020202020204" pitchFamily="34" charset="0"/>
                  <a:ea typeface="Calibri" panose="020F0502020204030204" pitchFamily="34" charset="0"/>
                  <a:cs typeface="Times New Roman" panose="02020603050405020304" pitchFamily="18" charset="0"/>
                </a:rPr>
                <a:t> / </a:t>
              </a:r>
              <a:r>
                <a:rPr lang="en-US" sz="1200" dirty="0" err="1">
                  <a:latin typeface="Arial" panose="020B0604020202020204" pitchFamily="34" charset="0"/>
                  <a:ea typeface="Calibri" panose="020F0502020204030204" pitchFamily="34" charset="0"/>
                  <a:cs typeface="Times New Roman" panose="02020603050405020304" pitchFamily="18" charset="0"/>
                </a:rPr>
                <a:t>vô</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hình</a:t>
              </a:r>
              <a:r>
                <a:rPr lang="en-US" sz="1200" dirty="0">
                  <a:latin typeface="Arial" panose="020B0604020202020204" pitchFamily="34" charset="0"/>
                  <a:ea typeface="Calibri" panose="020F0502020204030204" pitchFamily="34" charset="0"/>
                  <a:cs typeface="Times New Roman" panose="02020603050405020304" pitchFamily="18" charset="0"/>
                </a:rPr>
                <a:t>. Sau </a:t>
              </a:r>
              <a:r>
                <a:rPr lang="en-US" sz="1200" dirty="0" err="1">
                  <a:latin typeface="Arial" panose="020B0604020202020204" pitchFamily="34" charset="0"/>
                  <a:ea typeface="Calibri" panose="020F0502020204030204" pitchFamily="34" charset="0"/>
                  <a:cs typeface="Times New Roman" panose="02020603050405020304" pitchFamily="18" charset="0"/>
                </a:rPr>
                <a:t>khi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quy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trình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của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tổ</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chức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đã</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được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hóa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việc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chuyển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tiết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kiệm</a:t>
              </a:r>
              <a:r>
                <a:rPr lang="en-US" sz="1200" dirty="0">
                  <a:latin typeface="Arial" panose="020B0604020202020204" pitchFamily="34" charset="0"/>
                  <a:ea typeface="Calibri" panose="020F0502020204030204" pitchFamily="34" charset="0"/>
                  <a:cs typeface="Times New Roman" panose="02020603050405020304" pitchFamily="18" charset="0"/>
                </a:rPr>
                <a:t> chi </a:t>
              </a:r>
              <a:r>
                <a:rPr lang="en-US" sz="1200" dirty="0" err="1">
                  <a:latin typeface="Arial" panose="020B0604020202020204" pitchFamily="34" charset="0"/>
                  <a:ea typeface="Calibri" panose="020F0502020204030204" pitchFamily="34" charset="0"/>
                  <a:cs typeface="Times New Roman" panose="02020603050405020304" pitchFamily="18" charset="0"/>
                </a:rPr>
                <a:t>phí</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sẽ</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tiếp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tục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tăng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để</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loại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bỏ</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vĩnh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viễn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sự</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kém</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hiệu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quả</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tự</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động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hóa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bước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trong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quy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trình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xuyên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suốt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hành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trình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chuyển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a:t>
              </a:r>
            </a:p>
          </p:txBody>
        </p:sp>
        <p:cxnSp>
          <p:nvCxnSpPr>
            <p:cNvPr id="27" name="Straight Connector 26">
              <a:extLst>
                <a:ext uri="{FF2B5EF4-FFF2-40B4-BE49-F238E27FC236}">
                  <a16:creationId xmlns:a16="http://schemas.microsoft.com/office/drawing/2014/main" xmlns="" id="{808C5F9D-7F34-45B9-9FAA-EDCD8D812AC7}"/>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sp>
        <p:nvSpPr>
          <p:cNvPr id="5" name="Footer Placeholder 4">
            <a:extLst>
              <a:ext uri="{FF2B5EF4-FFF2-40B4-BE49-F238E27FC236}">
                <a16:creationId xmlns:a16="http://schemas.microsoft.com/office/drawing/2014/main" xmlns="" id="{135957CF-11EA-41A9-840D-F2FBB8C05A3A}"/>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557045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65</a:t>
            </a:fld>
            <a:endParaRPr lang="en-US"/>
          </a:p>
        </p:txBody>
      </p:sp>
      <p:grpSp>
        <p:nvGrpSpPr>
          <p:cNvPr id="10" name="Group 9">
            <a:extLst>
              <a:ext uri="{FF2B5EF4-FFF2-40B4-BE49-F238E27FC236}">
                <a16:creationId xmlns:a16="http://schemas.microsoft.com/office/drawing/2014/main" xmlns="" id="{127C1F33-18BC-46FF-9AA5-FD5612644F49}"/>
              </a:ext>
            </a:extLst>
          </p:cNvPr>
          <p:cNvGrpSpPr/>
          <p:nvPr/>
        </p:nvGrpSpPr>
        <p:grpSpPr>
          <a:xfrm>
            <a:off x="0" y="0"/>
            <a:ext cx="6858000" cy="570668"/>
            <a:chOff x="0" y="0"/>
            <a:chExt cx="6858000" cy="570668"/>
          </a:xfrm>
        </p:grpSpPr>
        <p:sp>
          <p:nvSpPr>
            <p:cNvPr id="11" name="object 8">
              <a:extLst>
                <a:ext uri="{FF2B5EF4-FFF2-40B4-BE49-F238E27FC236}">
                  <a16:creationId xmlns:a16="http://schemas.microsoft.com/office/drawing/2014/main" xmlns="" id="{422E311A-5B85-4DE9-A476-E3EEA9FFD5B9}"/>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2">
              <a:extLst>
                <a:ext uri="{FF2B5EF4-FFF2-40B4-BE49-F238E27FC236}">
                  <a16:creationId xmlns:a16="http://schemas.microsoft.com/office/drawing/2014/main" xmlns="" id="{5C6A61B3-4845-41CF-9DF7-3CC59D1E0C82}"/>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VI.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Các</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câu</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hỏi</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th</a:t>
              </a:r>
              <a:r>
                <a:rPr kumimoji="0" lang="vi-VN"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ư</a:t>
              </a:r>
              <a:r>
                <a:rPr lang="en-US" sz="1600" b="1" err="1">
                  <a:solidFill>
                    <a:srgbClr val="7C4E0C"/>
                  </a:solidFill>
                  <a:latin typeface="Arial" panose="020B0604020202020204" pitchFamily="34" charset="0"/>
                  <a:cs typeface="Arial" panose="020B0604020202020204" pitchFamily="34" charset="0"/>
                </a:rPr>
                <a:t>ờng</a:t>
              </a:r>
              <a:r>
                <a:rPr lang="en-US" sz="1600" b="1">
                  <a:solidFill>
                    <a:srgbClr val="7C4E0C"/>
                  </a:solidFill>
                  <a:latin typeface="Arial" panose="020B0604020202020204" pitchFamily="34" charset="0"/>
                  <a:cs typeface="Arial" panose="020B0604020202020204" pitchFamily="34" charset="0"/>
                </a:rPr>
                <a:t> </a:t>
              </a:r>
              <a:r>
                <a:rPr lang="en-US" sz="1600" b="1" err="1">
                  <a:solidFill>
                    <a:srgbClr val="7C4E0C"/>
                  </a:solidFill>
                  <a:latin typeface="Arial" panose="020B0604020202020204" pitchFamily="34" charset="0"/>
                  <a:cs typeface="Arial" panose="020B0604020202020204" pitchFamily="34" charset="0"/>
                </a:rPr>
                <a:t>gặp</a:t>
              </a:r>
              <a:endParaRPr kumimoji="0"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endParaRPr>
            </a:p>
          </p:txBody>
        </p:sp>
        <p:sp>
          <p:nvSpPr>
            <p:cNvPr id="13" name="object 5">
              <a:extLst>
                <a:ext uri="{FF2B5EF4-FFF2-40B4-BE49-F238E27FC236}">
                  <a16:creationId xmlns:a16="http://schemas.microsoft.com/office/drawing/2014/main" xmlns="" id="{0F001080-5232-4BBC-8FFF-EB9A0B0417E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7C4E0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xmlns="" id="{A686862A-F69E-4D70-9A2A-2899E9AEC0A0}"/>
              </a:ext>
            </a:extLst>
          </p:cNvPr>
          <p:cNvGrpSpPr/>
          <p:nvPr/>
        </p:nvGrpSpPr>
        <p:grpSpPr>
          <a:xfrm>
            <a:off x="473394" y="841248"/>
            <a:ext cx="5911212" cy="2958952"/>
            <a:chOff x="473394" y="3486471"/>
            <a:chExt cx="5911212" cy="2958952"/>
          </a:xfrm>
        </p:grpSpPr>
        <p:sp>
          <p:nvSpPr>
            <p:cNvPr id="29" name="Ellipse 48">
              <a:extLst>
                <a:ext uri="{FF2B5EF4-FFF2-40B4-BE49-F238E27FC236}">
                  <a16:creationId xmlns:a16="http://schemas.microsoft.com/office/drawing/2014/main" xmlns="" id="{3D3239E3-52C0-4AC0-AFB0-6F142422EE15}"/>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prstClr val="white"/>
                  </a:solidFill>
                  <a:effectLst/>
                  <a:uLnTx/>
                  <a:uFillTx/>
                  <a:latin typeface="Arial"/>
                  <a:ea typeface="+mn-ea"/>
                  <a:cs typeface="+mn-cs"/>
                </a:rPr>
                <a:t>10</a:t>
              </a:r>
            </a:p>
          </p:txBody>
        </p:sp>
        <p:sp>
          <p:nvSpPr>
            <p:cNvPr id="30" name="Rechteck 49">
              <a:extLst>
                <a:ext uri="{FF2B5EF4-FFF2-40B4-BE49-F238E27FC236}">
                  <a16:creationId xmlns:a16="http://schemas.microsoft.com/office/drawing/2014/main" xmlns="" id="{288E70AC-7F18-4186-B6E7-B31FCA503325}"/>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31" name="Textfeld 1">
              <a:extLst>
                <a:ext uri="{FF2B5EF4-FFF2-40B4-BE49-F238E27FC236}">
                  <a16:creationId xmlns:a16="http://schemas.microsoft.com/office/drawing/2014/main" xmlns="" id="{344DE372-9E15-4BF6-995F-DD9D10C85DDC}"/>
                </a:ext>
              </a:extLst>
            </p:cNvPr>
            <p:cNvSpPr txBox="1"/>
            <p:nvPr/>
          </p:nvSpPr>
          <p:spPr bwMode="gray">
            <a:xfrm>
              <a:off x="566904" y="3862023"/>
              <a:ext cx="5817702" cy="2583400"/>
            </a:xfrm>
            <a:prstGeom prst="rect">
              <a:avLst/>
            </a:prstGeom>
            <a:noFill/>
          </p:spPr>
          <p:txBody>
            <a:bodyPr wrap="square" rtlCol="0">
              <a:spAutoFit/>
            </a:bodyPr>
            <a:lstStyle/>
            <a:p>
              <a:pPr lvl="0" indent="-190500" algn="just" defTabSz="801688" eaLnBrk="0" hangingPunct="0">
                <a:lnSpc>
                  <a:spcPct val="130000"/>
                </a:lnSpc>
                <a:spcBef>
                  <a:spcPts val="600"/>
                </a:spcBef>
                <a:spcAft>
                  <a:spcPts val="600"/>
                </a:spcAft>
                <a:tabLst>
                  <a:tab pos="1168400" algn="l"/>
                </a:tabLst>
                <a:defRPr/>
              </a:pPr>
              <a:r>
                <a:rPr lang="en-US" sz="1200" b="1" kern="0" dirty="0" err="1">
                  <a:latin typeface="Arial"/>
                  <a:cs typeface="Arial" charset="0"/>
                </a:rPr>
                <a:t>Chuyển</a:t>
              </a:r>
              <a:r>
                <a:rPr lang="en-US" sz="1200" b="1" kern="0" dirty="0">
                  <a:latin typeface="Arial"/>
                  <a:cs typeface="Arial" charset="0"/>
                </a:rPr>
                <a:t> </a:t>
              </a:r>
              <a:r>
                <a:rPr lang="en-US" sz="1200" b="1" kern="0" dirty="0" err="1">
                  <a:latin typeface="Arial"/>
                  <a:cs typeface="Arial" charset="0"/>
                </a:rPr>
                <a:t>đổi</a:t>
              </a:r>
              <a:r>
                <a:rPr lang="en-US" sz="1200" b="1" kern="0" dirty="0">
                  <a:latin typeface="Arial"/>
                  <a:cs typeface="Arial" charset="0"/>
                </a:rPr>
                <a:t> </a:t>
              </a:r>
              <a:r>
                <a:rPr lang="en-US" sz="1200" b="1" kern="0" dirty="0" err="1">
                  <a:latin typeface="Arial"/>
                  <a:cs typeface="Arial" charset="0"/>
                </a:rPr>
                <a:t>số</a:t>
              </a:r>
              <a:r>
                <a:rPr lang="en-US" sz="1200" b="1" kern="0" dirty="0">
                  <a:latin typeface="Arial"/>
                  <a:cs typeface="Arial" charset="0"/>
                </a:rPr>
                <a:t> </a:t>
              </a:r>
              <a:r>
                <a:rPr lang="en-US" sz="1200" b="1" kern="0" dirty="0" err="1">
                  <a:latin typeface="Arial"/>
                  <a:cs typeface="Arial" charset="0"/>
                </a:rPr>
                <a:t>có</a:t>
              </a:r>
              <a:r>
                <a:rPr lang="en-US" sz="1200" b="1" kern="0" dirty="0">
                  <a:latin typeface="Arial"/>
                  <a:cs typeface="Arial" charset="0"/>
                </a:rPr>
                <a:t> </a:t>
              </a:r>
              <a:r>
                <a:rPr lang="en-US" sz="1200" b="1" kern="0" dirty="0" err="1">
                  <a:latin typeface="Arial"/>
                  <a:cs typeface="Arial" charset="0"/>
                </a:rPr>
                <a:t>phải</a:t>
              </a:r>
              <a:r>
                <a:rPr lang="en-US" sz="1200" b="1" kern="0" dirty="0">
                  <a:latin typeface="Arial"/>
                  <a:cs typeface="Arial" charset="0"/>
                </a:rPr>
                <a:t> </a:t>
              </a:r>
              <a:r>
                <a:rPr lang="en-US" sz="1200" b="1" kern="0" dirty="0" err="1">
                  <a:latin typeface="Arial"/>
                  <a:cs typeface="Arial" charset="0"/>
                </a:rPr>
                <a:t>chỉ</a:t>
              </a:r>
              <a:r>
                <a:rPr lang="en-US" sz="1200" b="1" kern="0" dirty="0">
                  <a:latin typeface="Arial"/>
                  <a:cs typeface="Arial" charset="0"/>
                </a:rPr>
                <a:t> </a:t>
              </a:r>
              <a:r>
                <a:rPr lang="en-US" sz="1200" b="1" kern="0" dirty="0" err="1">
                  <a:latin typeface="Arial"/>
                  <a:cs typeface="Arial" charset="0"/>
                </a:rPr>
                <a:t>tập</a:t>
              </a:r>
              <a:r>
                <a:rPr lang="en-US" sz="1200" b="1" kern="0" dirty="0">
                  <a:latin typeface="Arial"/>
                  <a:cs typeface="Arial" charset="0"/>
                </a:rPr>
                <a:t> </a:t>
              </a:r>
              <a:r>
                <a:rPr lang="en-US" sz="1200" b="1" kern="0" dirty="0" err="1">
                  <a:latin typeface="Arial"/>
                  <a:cs typeface="Arial" charset="0"/>
                </a:rPr>
                <a:t>trung</a:t>
              </a:r>
              <a:r>
                <a:rPr lang="en-US" sz="1200" b="1" kern="0" dirty="0">
                  <a:latin typeface="Arial"/>
                  <a:cs typeface="Arial" charset="0"/>
                </a:rPr>
                <a:t> </a:t>
              </a:r>
              <a:r>
                <a:rPr lang="en-US" sz="1200" b="1" kern="0" dirty="0" err="1">
                  <a:latin typeface="Arial"/>
                  <a:cs typeface="Arial" charset="0"/>
                </a:rPr>
                <a:t>chủ</a:t>
              </a:r>
              <a:r>
                <a:rPr lang="en-US" sz="1200" b="1" kern="0" dirty="0">
                  <a:latin typeface="Arial"/>
                  <a:cs typeface="Arial" charset="0"/>
                </a:rPr>
                <a:t> </a:t>
              </a:r>
              <a:r>
                <a:rPr lang="en-US" sz="1200" b="1" kern="0" dirty="0" err="1">
                  <a:latin typeface="Arial"/>
                  <a:cs typeface="Arial" charset="0"/>
                </a:rPr>
                <a:t>yếu</a:t>
              </a:r>
              <a:r>
                <a:rPr lang="en-US" sz="1200" b="1" kern="0" dirty="0">
                  <a:latin typeface="Arial"/>
                  <a:cs typeface="Arial" charset="0"/>
                </a:rPr>
                <a:t> </a:t>
              </a:r>
              <a:r>
                <a:rPr lang="en-US" sz="1200" b="1" kern="0" dirty="0" err="1">
                  <a:latin typeface="Arial"/>
                  <a:cs typeface="Arial" charset="0"/>
                </a:rPr>
                <a:t>tại</a:t>
              </a:r>
              <a:r>
                <a:rPr lang="en-US" sz="1200" b="1" kern="0" dirty="0">
                  <a:latin typeface="Arial"/>
                  <a:cs typeface="Arial" charset="0"/>
                </a:rPr>
                <a:t> </a:t>
              </a:r>
              <a:r>
                <a:rPr lang="en-US" sz="1200" b="1" kern="0" dirty="0" err="1">
                  <a:latin typeface="Arial"/>
                  <a:cs typeface="Arial" charset="0"/>
                </a:rPr>
                <a:t>nhóm</a:t>
              </a:r>
              <a:r>
                <a:rPr lang="en-US" sz="1200" b="1" kern="0" dirty="0">
                  <a:latin typeface="Arial"/>
                  <a:cs typeface="Arial" charset="0"/>
                </a:rPr>
                <a:t> CNTT?</a:t>
              </a:r>
            </a:p>
            <a:p>
              <a:pPr algn="just">
                <a:lnSpc>
                  <a:spcPct val="130000"/>
                </a:lnSpc>
                <a:spcBef>
                  <a:spcPts val="300"/>
                </a:spcBef>
                <a:spcAft>
                  <a:spcPts val="300"/>
                </a:spcAft>
              </a:pPr>
              <a:r>
                <a:rPr lang="en-US" sz="1200" dirty="0" err="1">
                  <a:latin typeface="Arial" panose="020B0604020202020204" pitchFamily="34" charset="0"/>
                  <a:ea typeface="Calibri" panose="020F0502020204030204" pitchFamily="34" charset="0"/>
                  <a:cs typeface="Times New Roman" panose="02020603050405020304" pitchFamily="18" charset="0"/>
                </a:rPr>
                <a:t>Không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gì</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thể</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xa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rời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thực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tế</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bằng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việc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suy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nghĩ</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rằng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kỹ</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thuật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chỉ</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tập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trung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chủ</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yếu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ở</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nhóm</a:t>
              </a:r>
              <a:r>
                <a:rPr lang="en-US" sz="1200" dirty="0">
                  <a:latin typeface="Arial" panose="020B0604020202020204" pitchFamily="34" charset="0"/>
                  <a:ea typeface="Calibri" panose="020F0502020204030204" pitchFamily="34" charset="0"/>
                  <a:cs typeface="Times New Roman" panose="02020603050405020304" pitchFamily="18" charset="0"/>
                </a:rPr>
                <a:t> CNTT </a:t>
              </a:r>
              <a:r>
                <a:rPr lang="en-US" sz="1200" dirty="0" err="1">
                  <a:latin typeface="Arial" panose="020B0604020202020204" pitchFamily="34" charset="0"/>
                  <a:ea typeface="Calibri" panose="020F0502020204030204" pitchFamily="34" charset="0"/>
                  <a:cs typeface="Times New Roman" panose="02020603050405020304" pitchFamily="18" charset="0"/>
                </a:rPr>
                <a:t>mà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không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sự</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tham</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tích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cực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của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doanh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nghiệp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hoặc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sự</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tham</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của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bên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liên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quan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trong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doanh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nghiệp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Sự</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giao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thoa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giữa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kinh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doanh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công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nghệ</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chìa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khóa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của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chuyển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Chỉ</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giám</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đốc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điều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hành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doanh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nghiệp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hiểu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làm</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việc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với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giám</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đốc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điều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hành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công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nghệ</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kỹ</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thuật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mới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thực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sự</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thể</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tăng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giá</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trị</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một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tổ</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chức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Không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một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tiếp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cận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nào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kỹ</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thuật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thể</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hoạt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động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trên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thực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tế</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đối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với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tất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cả</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tổ</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chức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cắm</a:t>
              </a:r>
              <a:r>
                <a:rPr lang="en-US" sz="1200" dirty="0">
                  <a:latin typeface="Arial" panose="020B0604020202020204" pitchFamily="34" charset="0"/>
                  <a:ea typeface="Calibri" panose="020F0502020204030204" pitchFamily="34" charset="0"/>
                  <a:cs typeface="Times New Roman" panose="02020603050405020304" pitchFamily="18" charset="0"/>
                </a:rPr>
                <a:t> là </a:t>
              </a:r>
              <a:r>
                <a:rPr lang="en-US" sz="1200" dirty="0" err="1">
                  <a:latin typeface="Arial" panose="020B0604020202020204" pitchFamily="34" charset="0"/>
                  <a:ea typeface="Calibri" panose="020F0502020204030204" pitchFamily="34" charset="0"/>
                  <a:cs typeface="Times New Roman" panose="02020603050405020304" pitchFamily="18" charset="0"/>
                </a:rPr>
                <a:t>chạy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bởi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riêng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nhóm</a:t>
              </a:r>
              <a:r>
                <a:rPr lang="en-US" sz="1200" dirty="0">
                  <a:latin typeface="Arial" panose="020B0604020202020204" pitchFamily="34" charset="0"/>
                  <a:ea typeface="Calibri" panose="020F0502020204030204" pitchFamily="34" charset="0"/>
                  <a:cs typeface="Times New Roman" panose="02020603050405020304" pitchFamily="18" charset="0"/>
                </a:rPr>
                <a:t> CNTT. </a:t>
              </a:r>
              <a:r>
                <a:rPr lang="en-US" sz="1200" dirty="0" err="1">
                  <a:latin typeface="Arial" panose="020B0604020202020204" pitchFamily="34" charset="0"/>
                  <a:ea typeface="Calibri" panose="020F0502020204030204" pitchFamily="34" charset="0"/>
                  <a:cs typeface="Times New Roman" panose="02020603050405020304" pitchFamily="18" charset="0"/>
                </a:rPr>
                <a:t>Chuyển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đòi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hỏi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phải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lập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kế</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hoạch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cẩn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thận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tham</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chức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năng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chéo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để</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thực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hiện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thành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công</a:t>
              </a:r>
              <a:r>
                <a:rPr lang="en-US" sz="1200" dirty="0">
                  <a:latin typeface="Arial" panose="020B0604020202020204" pitchFamily="34" charset="0"/>
                  <a:ea typeface="Calibri" panose="020F0502020204030204" pitchFamily="34" charset="0"/>
                  <a:cs typeface="Times New Roman" panose="02020603050405020304" pitchFamily="18" charset="0"/>
                </a:rPr>
                <a:t>.</a:t>
              </a:r>
            </a:p>
          </p:txBody>
        </p:sp>
        <p:cxnSp>
          <p:nvCxnSpPr>
            <p:cNvPr id="28" name="Straight Connector 27">
              <a:extLst>
                <a:ext uri="{FF2B5EF4-FFF2-40B4-BE49-F238E27FC236}">
                  <a16:creationId xmlns:a16="http://schemas.microsoft.com/office/drawing/2014/main" xmlns="" id="{B62CCEFC-06F9-43B1-8BBD-A43B8EE49B12}"/>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grpSp>
        <p:nvGrpSpPr>
          <p:cNvPr id="32" name="Group 31">
            <a:extLst>
              <a:ext uri="{FF2B5EF4-FFF2-40B4-BE49-F238E27FC236}">
                <a16:creationId xmlns:a16="http://schemas.microsoft.com/office/drawing/2014/main" xmlns="" id="{22E03A91-06B6-402E-B18A-61AB8FF0A024}"/>
              </a:ext>
            </a:extLst>
          </p:cNvPr>
          <p:cNvGrpSpPr/>
          <p:nvPr/>
        </p:nvGrpSpPr>
        <p:grpSpPr>
          <a:xfrm>
            <a:off x="473394" y="3957982"/>
            <a:ext cx="5911212" cy="3679149"/>
            <a:chOff x="473394" y="3486471"/>
            <a:chExt cx="5911212" cy="3679149"/>
          </a:xfrm>
        </p:grpSpPr>
        <p:sp>
          <p:nvSpPr>
            <p:cNvPr id="33" name="Ellipse 48">
              <a:extLst>
                <a:ext uri="{FF2B5EF4-FFF2-40B4-BE49-F238E27FC236}">
                  <a16:creationId xmlns:a16="http://schemas.microsoft.com/office/drawing/2014/main" xmlns="" id="{04A3ED1C-D1C4-4CB6-A370-7DAC245ACC3A}"/>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prstClr val="white"/>
                  </a:solidFill>
                  <a:effectLst/>
                  <a:uLnTx/>
                  <a:uFillTx/>
                  <a:latin typeface="Arial"/>
                  <a:ea typeface="+mn-ea"/>
                  <a:cs typeface="+mn-cs"/>
                </a:rPr>
                <a:t>11</a:t>
              </a:r>
            </a:p>
          </p:txBody>
        </p:sp>
        <p:sp>
          <p:nvSpPr>
            <p:cNvPr id="34" name="Rechteck 49">
              <a:extLst>
                <a:ext uri="{FF2B5EF4-FFF2-40B4-BE49-F238E27FC236}">
                  <a16:creationId xmlns:a16="http://schemas.microsoft.com/office/drawing/2014/main" xmlns="" id="{AEEFD717-992B-4E50-B214-589EF2C6A916}"/>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35" name="Textfeld 1">
              <a:extLst>
                <a:ext uri="{FF2B5EF4-FFF2-40B4-BE49-F238E27FC236}">
                  <a16:creationId xmlns:a16="http://schemas.microsoft.com/office/drawing/2014/main" xmlns="" id="{3514CD39-0998-4161-A4B0-045032FFB80F}"/>
                </a:ext>
              </a:extLst>
            </p:cNvPr>
            <p:cNvSpPr txBox="1"/>
            <p:nvPr/>
          </p:nvSpPr>
          <p:spPr bwMode="gray">
            <a:xfrm>
              <a:off x="566904" y="3862023"/>
              <a:ext cx="5817702" cy="3303597"/>
            </a:xfrm>
            <a:prstGeom prst="rect">
              <a:avLst/>
            </a:prstGeom>
            <a:noFill/>
          </p:spPr>
          <p:txBody>
            <a:bodyPr wrap="square" rtlCol="0">
              <a:spAutoFit/>
            </a:bodyPr>
            <a:lstStyle/>
            <a:p>
              <a:pPr lvl="0" indent="-190500" algn="just" defTabSz="801688" eaLnBrk="0" hangingPunct="0">
                <a:lnSpc>
                  <a:spcPct val="130000"/>
                </a:lnSpc>
                <a:spcBef>
                  <a:spcPts val="600"/>
                </a:spcBef>
                <a:spcAft>
                  <a:spcPts val="600"/>
                </a:spcAft>
                <a:tabLst>
                  <a:tab pos="1168400" algn="l"/>
                </a:tabLst>
                <a:defRPr/>
              </a:pPr>
              <a:r>
                <a:rPr lang="en-US" sz="1200" b="1" kern="0" dirty="0" err="1">
                  <a:latin typeface="Arial"/>
                  <a:cs typeface="Arial" charset="0"/>
                </a:rPr>
                <a:t>Chuyển</a:t>
              </a:r>
              <a:r>
                <a:rPr lang="en-US" sz="1200" b="1" kern="0" dirty="0">
                  <a:latin typeface="Arial"/>
                  <a:cs typeface="Arial" charset="0"/>
                </a:rPr>
                <a:t> </a:t>
              </a:r>
              <a:r>
                <a:rPr lang="en-US" sz="1200" b="1" kern="0" dirty="0" err="1">
                  <a:latin typeface="Arial"/>
                  <a:cs typeface="Arial" charset="0"/>
                </a:rPr>
                <a:t>đổi</a:t>
              </a:r>
              <a:r>
                <a:rPr lang="en-US" sz="1200" b="1" kern="0" dirty="0">
                  <a:latin typeface="Arial"/>
                  <a:cs typeface="Arial" charset="0"/>
                </a:rPr>
                <a:t> </a:t>
              </a:r>
              <a:r>
                <a:rPr lang="en-US" sz="1200" b="1" kern="0" dirty="0" err="1">
                  <a:latin typeface="Arial"/>
                  <a:cs typeface="Arial" charset="0"/>
                </a:rPr>
                <a:t>số</a:t>
              </a:r>
              <a:r>
                <a:rPr lang="en-US" sz="1200" b="1" kern="0" dirty="0">
                  <a:latin typeface="Arial"/>
                  <a:cs typeface="Arial" charset="0"/>
                </a:rPr>
                <a:t> </a:t>
              </a:r>
              <a:r>
                <a:rPr lang="en-US" sz="1200" b="1" kern="0" dirty="0" err="1">
                  <a:latin typeface="Arial"/>
                  <a:cs typeface="Arial" charset="0"/>
                </a:rPr>
                <a:t>th</a:t>
              </a:r>
              <a:r>
                <a:rPr lang="vi-VN" sz="1200" b="1" kern="0" dirty="0">
                  <a:latin typeface="Arial"/>
                  <a:cs typeface="Arial" charset="0"/>
                </a:rPr>
                <a:t>ư</a:t>
              </a:r>
              <a:r>
                <a:rPr lang="en-US" sz="1200" b="1" kern="0" dirty="0" err="1">
                  <a:latin typeface="Arial"/>
                  <a:cs typeface="Arial" charset="0"/>
                </a:rPr>
                <a:t>ờng</a:t>
              </a:r>
              <a:r>
                <a:rPr lang="en-US" sz="1200" b="1" kern="0" dirty="0">
                  <a:latin typeface="Arial"/>
                  <a:cs typeface="Arial" charset="0"/>
                </a:rPr>
                <a:t> </a:t>
              </a:r>
              <a:r>
                <a:rPr lang="en-US" sz="1200" b="1" kern="0" dirty="0" err="1">
                  <a:latin typeface="Arial"/>
                  <a:cs typeface="Arial" charset="0"/>
                </a:rPr>
                <a:t>diễn</a:t>
              </a:r>
              <a:r>
                <a:rPr lang="en-US" sz="1200" b="1" kern="0" dirty="0">
                  <a:latin typeface="Arial"/>
                  <a:cs typeface="Arial" charset="0"/>
                </a:rPr>
                <a:t> ra </a:t>
              </a:r>
              <a:r>
                <a:rPr lang="en-US" sz="1200" b="1" kern="0" dirty="0" err="1">
                  <a:latin typeface="Arial"/>
                  <a:cs typeface="Arial" charset="0"/>
                </a:rPr>
                <a:t>trong</a:t>
              </a:r>
              <a:r>
                <a:rPr lang="en-US" sz="1200" b="1" kern="0" dirty="0">
                  <a:latin typeface="Arial"/>
                  <a:cs typeface="Arial" charset="0"/>
                </a:rPr>
                <a:t> bao </a:t>
              </a:r>
              <a:r>
                <a:rPr lang="en-US" sz="1200" b="1" kern="0" dirty="0" err="1">
                  <a:latin typeface="Arial"/>
                  <a:cs typeface="Arial" charset="0"/>
                </a:rPr>
                <a:t>nhiêu</a:t>
              </a:r>
              <a:r>
                <a:rPr lang="en-US" sz="1200" b="1" kern="0" dirty="0">
                  <a:latin typeface="Arial"/>
                  <a:cs typeface="Arial" charset="0"/>
                </a:rPr>
                <a:t> </a:t>
              </a:r>
              <a:r>
                <a:rPr lang="en-US" sz="1200" b="1" kern="0" dirty="0" err="1">
                  <a:latin typeface="Arial"/>
                  <a:cs typeface="Arial" charset="0"/>
                </a:rPr>
                <a:t>lâu</a:t>
              </a:r>
              <a:r>
                <a:rPr lang="en-US" sz="1200" b="1" kern="0" dirty="0">
                  <a:latin typeface="Arial"/>
                  <a:cs typeface="Arial" charset="0"/>
                </a:rPr>
                <a:t> </a:t>
              </a:r>
              <a:r>
                <a:rPr lang="en-US" sz="1200" b="1" kern="0" dirty="0" err="1">
                  <a:latin typeface="Arial"/>
                  <a:cs typeface="Arial" charset="0"/>
                </a:rPr>
                <a:t>và</a:t>
              </a:r>
              <a:r>
                <a:rPr lang="en-US" sz="1200" b="1" kern="0" dirty="0">
                  <a:latin typeface="Arial"/>
                  <a:cs typeface="Arial" charset="0"/>
                </a:rPr>
                <a:t> </a:t>
              </a:r>
              <a:r>
                <a:rPr lang="en-US" sz="1200" b="1" kern="0" dirty="0" err="1">
                  <a:latin typeface="Arial"/>
                  <a:cs typeface="Arial" charset="0"/>
                </a:rPr>
                <a:t>có</a:t>
              </a:r>
              <a:r>
                <a:rPr lang="en-US" sz="1200" b="1" kern="0" dirty="0">
                  <a:latin typeface="Arial"/>
                  <a:cs typeface="Arial" charset="0"/>
                </a:rPr>
                <a:t> </a:t>
              </a:r>
              <a:r>
                <a:rPr lang="en-US" sz="1200" b="1" kern="0" dirty="0" err="1">
                  <a:latin typeface="Arial"/>
                  <a:cs typeface="Arial" charset="0"/>
                </a:rPr>
                <a:t>dẫn</a:t>
              </a:r>
              <a:r>
                <a:rPr lang="en-US" sz="1200" b="1" kern="0" dirty="0">
                  <a:latin typeface="Arial"/>
                  <a:cs typeface="Arial" charset="0"/>
                </a:rPr>
                <a:t> </a:t>
              </a:r>
              <a:r>
                <a:rPr lang="en-US" sz="1200" b="1" kern="0" dirty="0" err="1">
                  <a:latin typeface="Arial"/>
                  <a:cs typeface="Arial" charset="0"/>
                </a:rPr>
                <a:t>đến</a:t>
              </a:r>
              <a:r>
                <a:rPr lang="en-US" sz="1200" b="1" kern="0" dirty="0">
                  <a:latin typeface="Arial"/>
                  <a:cs typeface="Arial" charset="0"/>
                </a:rPr>
                <a:t> </a:t>
              </a:r>
              <a:r>
                <a:rPr lang="en-US" sz="1200" b="1" kern="0" dirty="0" err="1">
                  <a:latin typeface="Arial"/>
                  <a:cs typeface="Arial" charset="0"/>
                </a:rPr>
                <a:t>rủi</a:t>
              </a:r>
              <a:r>
                <a:rPr lang="en-US" sz="1200" b="1" kern="0" dirty="0">
                  <a:latin typeface="Arial"/>
                  <a:cs typeface="Arial" charset="0"/>
                </a:rPr>
                <a:t> </a:t>
              </a:r>
              <a:r>
                <a:rPr lang="en-US" sz="1200" b="1" kern="0" dirty="0" err="1">
                  <a:latin typeface="Arial"/>
                  <a:cs typeface="Arial" charset="0"/>
                </a:rPr>
                <a:t>ro</a:t>
              </a:r>
              <a:r>
                <a:rPr lang="en-US" sz="1200" b="1" kern="0" dirty="0">
                  <a:latin typeface="Arial"/>
                  <a:cs typeface="Arial" charset="0"/>
                </a:rPr>
                <a:t> </a:t>
              </a:r>
              <a:r>
                <a:rPr lang="en-US" sz="1200" b="1" kern="0" dirty="0" err="1">
                  <a:latin typeface="Arial"/>
                  <a:cs typeface="Arial" charset="0"/>
                </a:rPr>
                <a:t>khi</a:t>
              </a:r>
              <a:r>
                <a:rPr lang="en-US" sz="1200" b="1" kern="0" dirty="0">
                  <a:latin typeface="Arial"/>
                  <a:cs typeface="Arial" charset="0"/>
                </a:rPr>
                <a:t> </a:t>
              </a:r>
              <a:r>
                <a:rPr lang="en-US" sz="1200" b="1" kern="0" dirty="0" err="1">
                  <a:latin typeface="Arial"/>
                  <a:cs typeface="Arial" charset="0"/>
                </a:rPr>
                <a:t>nhân</a:t>
              </a:r>
              <a:r>
                <a:rPr lang="en-US" sz="1200" b="1" kern="0" dirty="0">
                  <a:latin typeface="Arial"/>
                  <a:cs typeface="Arial" charset="0"/>
                </a:rPr>
                <a:t> </a:t>
              </a:r>
              <a:r>
                <a:rPr lang="en-US" sz="1200" b="1" kern="0" dirty="0" err="1">
                  <a:latin typeface="Arial"/>
                  <a:cs typeface="Arial" charset="0"/>
                </a:rPr>
                <a:t>sự</a:t>
              </a:r>
              <a:r>
                <a:rPr lang="en-US" sz="1200" b="1" kern="0" dirty="0">
                  <a:latin typeface="Arial"/>
                  <a:cs typeface="Arial" charset="0"/>
                </a:rPr>
                <a:t> </a:t>
              </a:r>
              <a:r>
                <a:rPr lang="en-US" sz="1200" b="1" kern="0" dirty="0" err="1">
                  <a:latin typeface="Arial"/>
                  <a:cs typeface="Arial" charset="0"/>
                </a:rPr>
                <a:t>không</a:t>
              </a:r>
              <a:r>
                <a:rPr lang="en-US" sz="1200" b="1" kern="0" dirty="0">
                  <a:latin typeface="Arial"/>
                  <a:cs typeface="Arial" charset="0"/>
                </a:rPr>
                <a:t> </a:t>
              </a:r>
              <a:r>
                <a:rPr lang="en-US" sz="1200" b="1" kern="0" dirty="0" err="1">
                  <a:latin typeface="Arial"/>
                  <a:cs typeface="Arial" charset="0"/>
                </a:rPr>
                <a:t>đáp</a:t>
              </a:r>
              <a:r>
                <a:rPr lang="en-US" sz="1200" b="1" kern="0" dirty="0">
                  <a:latin typeface="Arial"/>
                  <a:cs typeface="Arial" charset="0"/>
                </a:rPr>
                <a:t> </a:t>
              </a:r>
              <a:r>
                <a:rPr lang="en-US" sz="1200" b="1" kern="0" dirty="0" err="1">
                  <a:latin typeface="Arial"/>
                  <a:cs typeface="Arial" charset="0"/>
                </a:rPr>
                <a:t>ứng</a:t>
              </a:r>
              <a:r>
                <a:rPr lang="en-US" sz="1200" b="1" kern="0" dirty="0">
                  <a:latin typeface="Arial"/>
                  <a:cs typeface="Arial" charset="0"/>
                </a:rPr>
                <a:t> </a:t>
              </a:r>
              <a:r>
                <a:rPr lang="en-US" sz="1200" b="1" kern="0" dirty="0" err="1">
                  <a:latin typeface="Arial"/>
                  <a:cs typeface="Arial" charset="0"/>
                </a:rPr>
                <a:t>hoặc</a:t>
              </a:r>
              <a:r>
                <a:rPr lang="en-US" sz="1200" b="1" kern="0" dirty="0">
                  <a:latin typeface="Arial"/>
                  <a:cs typeface="Arial" charset="0"/>
                </a:rPr>
                <a:t> d</a:t>
              </a:r>
              <a:r>
                <a:rPr lang="vi-VN" sz="1200" b="1" kern="0" dirty="0">
                  <a:latin typeface="Arial"/>
                  <a:cs typeface="Arial" charset="0"/>
                </a:rPr>
                <a:t>ư</a:t>
              </a:r>
              <a:r>
                <a:rPr lang="en-US" sz="1200" b="1" kern="0" dirty="0">
                  <a:latin typeface="Arial"/>
                  <a:cs typeface="Arial" charset="0"/>
                </a:rPr>
                <a:t> </a:t>
              </a:r>
              <a:r>
                <a:rPr lang="en-US" sz="1200" b="1" kern="0" dirty="0" err="1">
                  <a:latin typeface="Arial"/>
                  <a:cs typeface="Arial" charset="0"/>
                </a:rPr>
                <a:t>thừa</a:t>
              </a:r>
              <a:r>
                <a:rPr lang="en-US" sz="1200" b="1" kern="0" dirty="0">
                  <a:latin typeface="Arial"/>
                  <a:cs typeface="Arial" charset="0"/>
                </a:rPr>
                <a:t> </a:t>
              </a:r>
              <a:r>
                <a:rPr lang="en-US" sz="1200" b="1" kern="0" dirty="0" err="1">
                  <a:latin typeface="Arial"/>
                  <a:cs typeface="Arial" charset="0"/>
                </a:rPr>
                <a:t>sau</a:t>
              </a:r>
              <a:r>
                <a:rPr lang="en-US" sz="1200" b="1" kern="0" dirty="0">
                  <a:latin typeface="Arial"/>
                  <a:cs typeface="Arial" charset="0"/>
                </a:rPr>
                <a:t> </a:t>
              </a:r>
              <a:r>
                <a:rPr lang="en-US" sz="1200" b="1" kern="0" dirty="0" err="1">
                  <a:latin typeface="Arial"/>
                  <a:cs typeface="Arial" charset="0"/>
                </a:rPr>
                <a:t>chuyển</a:t>
              </a:r>
              <a:r>
                <a:rPr lang="en-US" sz="1200" b="1" kern="0" dirty="0">
                  <a:latin typeface="Arial"/>
                  <a:cs typeface="Arial" charset="0"/>
                </a:rPr>
                <a:t> </a:t>
              </a:r>
              <a:r>
                <a:rPr lang="en-US" sz="1200" b="1" kern="0" dirty="0" err="1">
                  <a:latin typeface="Arial"/>
                  <a:cs typeface="Arial" charset="0"/>
                </a:rPr>
                <a:t>đổi</a:t>
              </a:r>
              <a:r>
                <a:rPr lang="en-US" sz="1200" b="1" kern="0" dirty="0">
                  <a:latin typeface="Arial"/>
                  <a:cs typeface="Arial" charset="0"/>
                </a:rPr>
                <a:t> </a:t>
              </a:r>
              <a:r>
                <a:rPr lang="en-US" sz="1200" b="1" kern="0" dirty="0" err="1">
                  <a:latin typeface="Arial"/>
                  <a:cs typeface="Arial" charset="0"/>
                </a:rPr>
                <a:t>số</a:t>
              </a:r>
              <a:r>
                <a:rPr lang="en-US" sz="1200" b="1" kern="0" dirty="0">
                  <a:latin typeface="Arial"/>
                  <a:cs typeface="Arial" charset="0"/>
                </a:rPr>
                <a:t> </a:t>
              </a:r>
              <a:r>
                <a:rPr lang="en-US" sz="1200" b="1" kern="0" dirty="0" err="1">
                  <a:latin typeface="Arial"/>
                  <a:cs typeface="Arial" charset="0"/>
                </a:rPr>
                <a:t>và</a:t>
              </a:r>
              <a:r>
                <a:rPr lang="en-US" sz="1200" b="1" kern="0" dirty="0">
                  <a:latin typeface="Arial"/>
                  <a:cs typeface="Arial" charset="0"/>
                </a:rPr>
                <a:t> </a:t>
              </a:r>
              <a:r>
                <a:rPr lang="en-US" sz="1200" b="1" kern="0" dirty="0" err="1">
                  <a:latin typeface="Arial"/>
                  <a:cs typeface="Arial" charset="0"/>
                </a:rPr>
                <a:t>phải</a:t>
              </a:r>
              <a:r>
                <a:rPr lang="en-US" sz="1200" b="1" kern="0" dirty="0">
                  <a:latin typeface="Arial"/>
                  <a:cs typeface="Arial" charset="0"/>
                </a:rPr>
                <a:t> </a:t>
              </a:r>
              <a:r>
                <a:rPr lang="en-US" sz="1200" b="1" kern="0" dirty="0" err="1">
                  <a:latin typeface="Arial"/>
                  <a:cs typeface="Arial" charset="0"/>
                </a:rPr>
                <a:t>cho</a:t>
              </a:r>
              <a:r>
                <a:rPr lang="en-US" sz="1200" b="1" kern="0" dirty="0">
                  <a:latin typeface="Arial"/>
                  <a:cs typeface="Arial" charset="0"/>
                </a:rPr>
                <a:t> </a:t>
              </a:r>
              <a:r>
                <a:rPr lang="en-US" sz="1200" b="1" kern="0" dirty="0" err="1">
                  <a:latin typeface="Arial"/>
                  <a:cs typeface="Arial" charset="0"/>
                </a:rPr>
                <a:t>nghỉ</a:t>
              </a:r>
              <a:r>
                <a:rPr lang="en-US" sz="1200" b="1" kern="0" dirty="0">
                  <a:latin typeface="Arial"/>
                  <a:cs typeface="Arial" charset="0"/>
                </a:rPr>
                <a:t> </a:t>
              </a:r>
              <a:r>
                <a:rPr lang="en-US" sz="1200" b="1" kern="0" dirty="0" err="1">
                  <a:latin typeface="Arial"/>
                  <a:cs typeface="Arial" charset="0"/>
                </a:rPr>
                <a:t>không</a:t>
              </a:r>
              <a:r>
                <a:rPr lang="en-US" sz="1200" b="1" kern="0" dirty="0">
                  <a:latin typeface="Arial"/>
                  <a:cs typeface="Arial" charset="0"/>
                </a:rPr>
                <a:t>?</a:t>
              </a:r>
            </a:p>
            <a:p>
              <a:pPr indent="-190500" algn="just" defTabSz="801688" eaLnBrk="0" hangingPunct="0">
                <a:lnSpc>
                  <a:spcPct val="130000"/>
                </a:lnSpc>
                <a:spcBef>
                  <a:spcPts val="300"/>
                </a:spcBef>
                <a:spcAft>
                  <a:spcPts val="300"/>
                </a:spcAft>
                <a:tabLst>
                  <a:tab pos="1168400" algn="l"/>
                </a:tabLst>
                <a:defRPr/>
              </a:pPr>
              <a:r>
                <a:rPr lang="en-US" sz="1200" dirty="0" err="1">
                  <a:latin typeface="Arial" panose="020B0604020202020204" pitchFamily="34" charset="0"/>
                  <a:ea typeface="Calibri" panose="020F0502020204030204" pitchFamily="34" charset="0"/>
                  <a:cs typeface="Arial" panose="020B0604020202020204" pitchFamily="34" charset="0"/>
                </a:rPr>
                <a:t>Chuyển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đổi</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số</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toàn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diện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có</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thể</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mất</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từ</a:t>
              </a:r>
              <a:r>
                <a:rPr lang="en-US" sz="1200" dirty="0">
                  <a:latin typeface="Arial" panose="020B0604020202020204" pitchFamily="34" charset="0"/>
                  <a:ea typeface="Calibri" panose="020F0502020204030204" pitchFamily="34" charset="0"/>
                  <a:cs typeface="Arial" panose="020B0604020202020204" pitchFamily="34" charset="0"/>
                </a:rPr>
                <a:t> 3 </a:t>
              </a:r>
              <a:r>
                <a:rPr lang="en-US" sz="1200" dirty="0" err="1">
                  <a:latin typeface="Arial" panose="020B0604020202020204" pitchFamily="34" charset="0"/>
                  <a:ea typeface="Calibri" panose="020F0502020204030204" pitchFamily="34" charset="0"/>
                  <a:cs typeface="Arial" panose="020B0604020202020204" pitchFamily="34" charset="0"/>
                </a:rPr>
                <a:t>tới</a:t>
              </a:r>
              <a:r>
                <a:rPr lang="en-US" sz="1200" dirty="0">
                  <a:latin typeface="Arial" panose="020B0604020202020204" pitchFamily="34" charset="0"/>
                  <a:ea typeface="Calibri" panose="020F0502020204030204" pitchFamily="34" charset="0"/>
                  <a:cs typeface="Arial" panose="020B0604020202020204" pitchFamily="34" charset="0"/>
                </a:rPr>
                <a:t> 5 </a:t>
              </a:r>
              <a:r>
                <a:rPr lang="en-US" sz="1200" dirty="0" err="1">
                  <a:latin typeface="Arial" panose="020B0604020202020204" pitchFamily="34" charset="0"/>
                  <a:ea typeface="Calibri" panose="020F0502020204030204" pitchFamily="34" charset="0"/>
                  <a:cs typeface="Arial" panose="020B0604020202020204" pitchFamily="34" charset="0"/>
                </a:rPr>
                <a:t>năm</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hoặc</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lâu</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hơn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nữa</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Có</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nhiều</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doanh</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nghiệp</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đã</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có</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sẵn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ứng</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dụng</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nhiều</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hệ</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thống</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công</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nghệ</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thông</a:t>
              </a:r>
              <a:r>
                <a:rPr lang="en-US" sz="1200" dirty="0">
                  <a:latin typeface="Arial" panose="020B0604020202020204" pitchFamily="34" charset="0"/>
                  <a:ea typeface="Calibri" panose="020F0502020204030204" pitchFamily="34" charset="0"/>
                  <a:cs typeface="Arial" panose="020B0604020202020204" pitchFamily="34" charset="0"/>
                </a:rPr>
                <a:t> tin </a:t>
              </a:r>
              <a:r>
                <a:rPr lang="en-US" sz="1200" dirty="0" err="1">
                  <a:latin typeface="Arial" panose="020B0604020202020204" pitchFamily="34" charset="0"/>
                  <a:ea typeface="Calibri" panose="020F0502020204030204" pitchFamily="34" charset="0"/>
                  <a:cs typeface="Arial" panose="020B0604020202020204" pitchFamily="34" charset="0"/>
                </a:rPr>
                <a:t>hoặc</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làm</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một</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phần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trước</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khi</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có</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các</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chương</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trình</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chuyển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đổi</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số</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thì</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có</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thể</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nhanh</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hơn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Thời</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gian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để</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doanh</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nghiệp</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thực</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hiện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chuyển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đổi</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số</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một</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phần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nhanh</a:t>
              </a:r>
              <a:r>
                <a:rPr lang="en-US" sz="1200" dirty="0">
                  <a:latin typeface="Arial" panose="020B0604020202020204" pitchFamily="34" charset="0"/>
                  <a:ea typeface="Calibri" panose="020F0502020204030204" pitchFamily="34" charset="0"/>
                  <a:cs typeface="Arial" panose="020B0604020202020204" pitchFamily="34" charset="0"/>
                </a:rPr>
                <a:t> hay </a:t>
              </a:r>
              <a:r>
                <a:rPr lang="en-US" sz="1200" dirty="0" err="1">
                  <a:latin typeface="Arial" panose="020B0604020202020204" pitchFamily="34" charset="0"/>
                  <a:ea typeface="Calibri" panose="020F0502020204030204" pitchFamily="34" charset="0"/>
                  <a:cs typeface="Arial" panose="020B0604020202020204" pitchFamily="34" charset="0"/>
                </a:rPr>
                <a:t>chậm</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phụ</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thuộc</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vào</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khả</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năng</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đáp</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ứng</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về</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mặt</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công</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nghệ</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cơ</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sở</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hạ</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tầng</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khả</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năng</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tài</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chính</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và</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ưu</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tiên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của</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doanh</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nghiệp</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Chuyển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đổi</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số</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sẽ</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dẫn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tới</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nhiều</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thay</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đổi</a:t>
              </a:r>
              <a:r>
                <a:rPr lang="en-US" sz="1200" dirty="0">
                  <a:latin typeface="Arial" panose="020B0604020202020204" pitchFamily="34" charset="0"/>
                  <a:ea typeface="Calibri" panose="020F0502020204030204" pitchFamily="34" charset="0"/>
                  <a:cs typeface="Arial" panose="020B0604020202020204" pitchFamily="34" charset="0"/>
                </a:rPr>
                <a:t>, bao </a:t>
              </a:r>
              <a:r>
                <a:rPr lang="en-US" sz="1200" dirty="0" err="1">
                  <a:latin typeface="Arial" panose="020B0604020202020204" pitchFamily="34" charset="0"/>
                  <a:ea typeface="Calibri" panose="020F0502020204030204" pitchFamily="34" charset="0"/>
                  <a:cs typeface="Arial" panose="020B0604020202020204" pitchFamily="34" charset="0"/>
                </a:rPr>
                <a:t>gồm</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cả</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nhân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sự</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nhưng</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đây</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là</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yêu</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cầu</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tất</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yếu</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cũng</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giống</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như</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hầu</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hết</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mọi</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người</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học</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sử</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dụng</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các</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phần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mềm</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trên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điện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thoại</a:t>
              </a:r>
              <a:r>
                <a:rPr lang="en-US" sz="1200" dirty="0">
                  <a:latin typeface="Arial" panose="020B0604020202020204" pitchFamily="34" charset="0"/>
                  <a:ea typeface="Calibri" panose="020F0502020204030204" pitchFamily="34" charset="0"/>
                  <a:cs typeface="Arial" panose="020B0604020202020204" pitchFamily="34" charset="0"/>
                </a:rPr>
                <a:t> di </a:t>
              </a:r>
              <a:r>
                <a:rPr lang="en-US" sz="1200" dirty="0" err="1">
                  <a:latin typeface="Arial" panose="020B0604020202020204" pitchFamily="34" charset="0"/>
                  <a:ea typeface="Calibri" panose="020F0502020204030204" pitchFamily="34" charset="0"/>
                  <a:cs typeface="Arial" panose="020B0604020202020204" pitchFamily="34" charset="0"/>
                </a:rPr>
                <a:t>động</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hầu</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hết</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mọi</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người</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có</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thể</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tiếp</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nhận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nếu</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có</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ý</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thức</a:t>
              </a:r>
              <a:r>
                <a:rPr lang="en-US" sz="1200" dirty="0">
                  <a:latin typeface="Arial" panose="020B0604020202020204" pitchFamily="34" charset="0"/>
                  <a:ea typeface="Calibri" panose="020F0502020204030204" pitchFamily="34" charset="0"/>
                  <a:cs typeface="Arial" panose="020B0604020202020204" pitchFamily="34" charset="0"/>
                </a:rPr>
                <a:t>. Khi </a:t>
              </a:r>
              <a:r>
                <a:rPr lang="en-US" sz="1200" dirty="0" err="1">
                  <a:latin typeface="Arial" panose="020B0604020202020204" pitchFamily="34" charset="0"/>
                  <a:ea typeface="Calibri" panose="020F0502020204030204" pitchFamily="34" charset="0"/>
                  <a:cs typeface="Arial" panose="020B0604020202020204" pitchFamily="34" charset="0"/>
                </a:rPr>
                <a:t>chuyển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đổi</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số</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có</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thể</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một</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số</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bộ</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phận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sẽ</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trở</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nên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tinh</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gọn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hơn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doanh</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nghiệp</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cần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bố</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trí</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các</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công</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việc</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mới</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cho</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một</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số</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nguồn</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lực</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dư</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thừa</a:t>
              </a:r>
              <a:r>
                <a:rPr lang="en-US" sz="1200" dirty="0">
                  <a:latin typeface="Arial" panose="020B0604020202020204" pitchFamily="34" charset="0"/>
                  <a:ea typeface="Calibri" panose="020F0502020204030204" pitchFamily="34" charset="0"/>
                  <a:cs typeface="Arial" panose="020B0604020202020204" pitchFamily="34" charset="0"/>
                </a:rPr>
                <a:t>.</a:t>
              </a:r>
              <a:endParaRPr lang="en-US" sz="1200" b="1" dirty="0">
                <a:latin typeface="Arial" panose="020B0604020202020204" pitchFamily="34" charset="0"/>
                <a:ea typeface="Calibri" panose="020F050202020403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xmlns="" id="{9ECE275B-6912-4F84-AA63-18AD91EF0BD3}"/>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sp>
        <p:nvSpPr>
          <p:cNvPr id="6" name="Footer Placeholder 5">
            <a:extLst>
              <a:ext uri="{FF2B5EF4-FFF2-40B4-BE49-F238E27FC236}">
                <a16:creationId xmlns:a16="http://schemas.microsoft.com/office/drawing/2014/main" xmlns="" id="{8ECEED43-8FC8-4E70-B0A3-258C983F6C35}"/>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17309847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66</a:t>
            </a:fld>
            <a:endParaRPr lang="en-US"/>
          </a:p>
        </p:txBody>
      </p:sp>
      <p:grpSp>
        <p:nvGrpSpPr>
          <p:cNvPr id="10" name="Group 9">
            <a:extLst>
              <a:ext uri="{FF2B5EF4-FFF2-40B4-BE49-F238E27FC236}">
                <a16:creationId xmlns:a16="http://schemas.microsoft.com/office/drawing/2014/main" xmlns="" id="{127C1F33-18BC-46FF-9AA5-FD5612644F49}"/>
              </a:ext>
            </a:extLst>
          </p:cNvPr>
          <p:cNvGrpSpPr/>
          <p:nvPr/>
        </p:nvGrpSpPr>
        <p:grpSpPr>
          <a:xfrm>
            <a:off x="0" y="0"/>
            <a:ext cx="6858000" cy="570668"/>
            <a:chOff x="0" y="0"/>
            <a:chExt cx="6858000" cy="570668"/>
          </a:xfrm>
        </p:grpSpPr>
        <p:sp>
          <p:nvSpPr>
            <p:cNvPr id="11" name="object 8">
              <a:extLst>
                <a:ext uri="{FF2B5EF4-FFF2-40B4-BE49-F238E27FC236}">
                  <a16:creationId xmlns:a16="http://schemas.microsoft.com/office/drawing/2014/main" xmlns="" id="{422E311A-5B85-4DE9-A476-E3EEA9FFD5B9}"/>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2">
              <a:extLst>
                <a:ext uri="{FF2B5EF4-FFF2-40B4-BE49-F238E27FC236}">
                  <a16:creationId xmlns:a16="http://schemas.microsoft.com/office/drawing/2014/main" xmlns="" id="{5C6A61B3-4845-41CF-9DF7-3CC59D1E0C82}"/>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VI.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Các</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câu</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hỏi</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th</a:t>
              </a:r>
              <a:r>
                <a:rPr kumimoji="0" lang="vi-VN"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ư</a:t>
              </a:r>
              <a:r>
                <a:rPr lang="en-US" sz="1600" b="1" err="1">
                  <a:solidFill>
                    <a:srgbClr val="7C4E0C"/>
                  </a:solidFill>
                  <a:latin typeface="Arial" panose="020B0604020202020204" pitchFamily="34" charset="0"/>
                  <a:cs typeface="Arial" panose="020B0604020202020204" pitchFamily="34" charset="0"/>
                </a:rPr>
                <a:t>ờng</a:t>
              </a:r>
              <a:r>
                <a:rPr lang="en-US" sz="1600" b="1">
                  <a:solidFill>
                    <a:srgbClr val="7C4E0C"/>
                  </a:solidFill>
                  <a:latin typeface="Arial" panose="020B0604020202020204" pitchFamily="34" charset="0"/>
                  <a:cs typeface="Arial" panose="020B0604020202020204" pitchFamily="34" charset="0"/>
                </a:rPr>
                <a:t> </a:t>
              </a:r>
              <a:r>
                <a:rPr lang="en-US" sz="1600" b="1" err="1">
                  <a:solidFill>
                    <a:srgbClr val="7C4E0C"/>
                  </a:solidFill>
                  <a:latin typeface="Arial" panose="020B0604020202020204" pitchFamily="34" charset="0"/>
                  <a:cs typeface="Arial" panose="020B0604020202020204" pitchFamily="34" charset="0"/>
                </a:rPr>
                <a:t>gặp</a:t>
              </a:r>
              <a:endParaRPr kumimoji="0"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endParaRPr>
            </a:p>
          </p:txBody>
        </p:sp>
        <p:sp>
          <p:nvSpPr>
            <p:cNvPr id="13" name="object 5">
              <a:extLst>
                <a:ext uri="{FF2B5EF4-FFF2-40B4-BE49-F238E27FC236}">
                  <a16:creationId xmlns:a16="http://schemas.microsoft.com/office/drawing/2014/main" xmlns="" id="{0F001080-5232-4BBC-8FFF-EB9A0B0417E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7C4E0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xmlns="" id="{8ACA48C0-D0AB-4BF4-A28B-12302FA2A038}"/>
              </a:ext>
            </a:extLst>
          </p:cNvPr>
          <p:cNvGrpSpPr/>
          <p:nvPr/>
        </p:nvGrpSpPr>
        <p:grpSpPr>
          <a:xfrm>
            <a:off x="473394" y="841248"/>
            <a:ext cx="5911212" cy="4399410"/>
            <a:chOff x="473394" y="3486471"/>
            <a:chExt cx="5911212" cy="4399410"/>
          </a:xfrm>
        </p:grpSpPr>
        <p:sp>
          <p:nvSpPr>
            <p:cNvPr id="19" name="Ellipse 48">
              <a:extLst>
                <a:ext uri="{FF2B5EF4-FFF2-40B4-BE49-F238E27FC236}">
                  <a16:creationId xmlns:a16="http://schemas.microsoft.com/office/drawing/2014/main" xmlns="" id="{53F3D2A0-A823-45F3-8EF9-01FB6336271A}"/>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prstClr val="white"/>
                  </a:solidFill>
                  <a:effectLst/>
                  <a:uLnTx/>
                  <a:uFillTx/>
                  <a:latin typeface="Arial"/>
                  <a:ea typeface="+mn-ea"/>
                  <a:cs typeface="+mn-cs"/>
                </a:rPr>
                <a:t>12</a:t>
              </a:r>
            </a:p>
          </p:txBody>
        </p:sp>
        <p:sp>
          <p:nvSpPr>
            <p:cNvPr id="20" name="Rechteck 49">
              <a:extLst>
                <a:ext uri="{FF2B5EF4-FFF2-40B4-BE49-F238E27FC236}">
                  <a16:creationId xmlns:a16="http://schemas.microsoft.com/office/drawing/2014/main" xmlns="" id="{DDB72995-21A3-4C4E-ACE2-7797805B5BA8}"/>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1" name="Textfeld 1">
              <a:extLst>
                <a:ext uri="{FF2B5EF4-FFF2-40B4-BE49-F238E27FC236}">
                  <a16:creationId xmlns:a16="http://schemas.microsoft.com/office/drawing/2014/main" xmlns="" id="{D4FF7FF3-A07D-4C89-BE5F-FC0689D0B987}"/>
                </a:ext>
              </a:extLst>
            </p:cNvPr>
            <p:cNvSpPr txBox="1"/>
            <p:nvPr/>
          </p:nvSpPr>
          <p:spPr bwMode="gray">
            <a:xfrm>
              <a:off x="566904" y="3862023"/>
              <a:ext cx="5817702" cy="4023858"/>
            </a:xfrm>
            <a:prstGeom prst="rect">
              <a:avLst/>
            </a:prstGeom>
            <a:noFill/>
          </p:spPr>
          <p:txBody>
            <a:bodyPr wrap="square" rtlCol="0">
              <a:spAutoFit/>
            </a:bodyPr>
            <a:lstStyle/>
            <a:p>
              <a:pPr lvl="0" indent="-190500" algn="just" defTabSz="801688" eaLnBrk="0" hangingPunct="0">
                <a:lnSpc>
                  <a:spcPct val="130000"/>
                </a:lnSpc>
                <a:spcBef>
                  <a:spcPts val="600"/>
                </a:spcBef>
                <a:spcAft>
                  <a:spcPts val="600"/>
                </a:spcAft>
                <a:tabLst>
                  <a:tab pos="1168400" algn="l"/>
                </a:tabLst>
                <a:defRPr/>
              </a:pPr>
              <a:r>
                <a:rPr lang="en-US" sz="1200" b="1" kern="0" err="1">
                  <a:latin typeface="Arial"/>
                  <a:cs typeface="Arial" charset="0"/>
                </a:rPr>
                <a:t>Doanh</a:t>
              </a:r>
              <a:r>
                <a:rPr lang="en-US" sz="1200" b="1" kern="0">
                  <a:latin typeface="Arial"/>
                  <a:cs typeface="Arial" charset="0"/>
                </a:rPr>
                <a:t> </a:t>
              </a:r>
              <a:r>
                <a:rPr lang="en-US" sz="1200" b="1" kern="0" err="1">
                  <a:latin typeface="Arial"/>
                  <a:cs typeface="Arial" charset="0"/>
                </a:rPr>
                <a:t>nghiệp</a:t>
              </a:r>
              <a:r>
                <a:rPr lang="en-US" sz="1200" b="1" kern="0">
                  <a:latin typeface="Arial"/>
                  <a:cs typeface="Arial" charset="0"/>
                </a:rPr>
                <a:t> </a:t>
              </a:r>
              <a:r>
                <a:rPr lang="en-US" sz="1200" b="1" kern="0" err="1">
                  <a:latin typeface="Arial"/>
                  <a:cs typeface="Arial" charset="0"/>
                </a:rPr>
                <a:t>cần</a:t>
              </a:r>
              <a:r>
                <a:rPr lang="en-US" sz="1200" b="1" kern="0">
                  <a:latin typeface="Arial"/>
                  <a:cs typeface="Arial" charset="0"/>
                </a:rPr>
                <a:t> </a:t>
              </a:r>
              <a:r>
                <a:rPr lang="en-US" sz="1200" b="1" kern="0" err="1">
                  <a:latin typeface="Arial"/>
                  <a:cs typeface="Arial" charset="0"/>
                </a:rPr>
                <a:t>chuẩn</a:t>
              </a:r>
              <a:r>
                <a:rPr lang="en-US" sz="1200" b="1" kern="0">
                  <a:latin typeface="Arial"/>
                  <a:cs typeface="Arial" charset="0"/>
                </a:rPr>
                <a:t> </a:t>
              </a:r>
              <a:r>
                <a:rPr lang="en-US" sz="1200" b="1" kern="0" err="1">
                  <a:latin typeface="Arial"/>
                  <a:cs typeface="Arial" charset="0"/>
                </a:rPr>
                <a:t>bị</a:t>
              </a:r>
              <a:r>
                <a:rPr lang="en-US" sz="1200" b="1" kern="0">
                  <a:latin typeface="Arial"/>
                  <a:cs typeface="Arial" charset="0"/>
                </a:rPr>
                <a:t> </a:t>
              </a:r>
              <a:r>
                <a:rPr lang="en-US" sz="1200" b="1" kern="0" err="1">
                  <a:latin typeface="Arial"/>
                  <a:cs typeface="Arial" charset="0"/>
                </a:rPr>
                <a:t>nhân</a:t>
              </a:r>
              <a:r>
                <a:rPr lang="en-US" sz="1200" b="1" kern="0">
                  <a:latin typeface="Arial"/>
                  <a:cs typeface="Arial" charset="0"/>
                </a:rPr>
                <a:t> </a:t>
              </a:r>
              <a:r>
                <a:rPr lang="en-US" sz="1200" b="1" kern="0" err="1">
                  <a:latin typeface="Arial"/>
                  <a:cs typeface="Arial" charset="0"/>
                </a:rPr>
                <a:t>lực</a:t>
              </a:r>
              <a:r>
                <a:rPr lang="en-US" sz="1200" b="1" kern="0">
                  <a:latin typeface="Arial"/>
                  <a:cs typeface="Arial" charset="0"/>
                </a:rPr>
                <a:t> </a:t>
              </a:r>
              <a:r>
                <a:rPr lang="en-US" sz="1200" b="1" kern="0" err="1">
                  <a:latin typeface="Arial"/>
                  <a:cs typeface="Arial" charset="0"/>
                </a:rPr>
                <a:t>như</a:t>
              </a:r>
              <a:r>
                <a:rPr lang="en-US" sz="1200" b="1" kern="0">
                  <a:latin typeface="Arial"/>
                  <a:cs typeface="Arial" charset="0"/>
                </a:rPr>
                <a:t> </a:t>
              </a:r>
              <a:r>
                <a:rPr lang="en-US" sz="1200" b="1" kern="0" err="1">
                  <a:latin typeface="Arial"/>
                  <a:cs typeface="Arial" charset="0"/>
                </a:rPr>
                <a:t>thế</a:t>
              </a:r>
              <a:r>
                <a:rPr lang="en-US" sz="1200" b="1" kern="0">
                  <a:latin typeface="Arial"/>
                  <a:cs typeface="Arial" charset="0"/>
                </a:rPr>
                <a:t> </a:t>
              </a:r>
              <a:r>
                <a:rPr lang="en-US" sz="1200" b="1" kern="0" err="1">
                  <a:latin typeface="Arial"/>
                  <a:cs typeface="Arial" charset="0"/>
                </a:rPr>
                <a:t>nào</a:t>
              </a:r>
              <a:r>
                <a:rPr lang="en-US" sz="1200" b="1" kern="0">
                  <a:latin typeface="Arial"/>
                  <a:cs typeface="Arial" charset="0"/>
                </a:rPr>
                <a:t> </a:t>
              </a:r>
              <a:r>
                <a:rPr lang="en-US" sz="1200" b="1" kern="0" err="1">
                  <a:latin typeface="Arial"/>
                  <a:cs typeface="Arial" charset="0"/>
                </a:rPr>
                <a:t>để</a:t>
              </a:r>
              <a:r>
                <a:rPr lang="en-US" sz="1200" b="1" kern="0">
                  <a:latin typeface="Arial"/>
                  <a:cs typeface="Arial" charset="0"/>
                </a:rPr>
                <a:t> </a:t>
              </a:r>
              <a:r>
                <a:rPr lang="en-US" sz="1200" b="1" kern="0" err="1">
                  <a:latin typeface="Arial"/>
                  <a:cs typeface="Arial" charset="0"/>
                </a:rPr>
                <a:t>triển</a:t>
              </a:r>
              <a:r>
                <a:rPr lang="en-US" sz="1200" b="1" kern="0">
                  <a:latin typeface="Arial"/>
                  <a:cs typeface="Arial" charset="0"/>
                </a:rPr>
                <a:t> </a:t>
              </a:r>
              <a:r>
                <a:rPr lang="en-US" sz="1200" b="1" kern="0" err="1">
                  <a:latin typeface="Arial"/>
                  <a:cs typeface="Arial" charset="0"/>
                </a:rPr>
                <a:t>khai</a:t>
              </a:r>
              <a:r>
                <a:rPr lang="en-US" sz="1200" b="1" kern="0">
                  <a:latin typeface="Arial"/>
                  <a:cs typeface="Arial" charset="0"/>
                </a:rPr>
                <a:t> </a:t>
              </a:r>
              <a:r>
                <a:rPr lang="en-US" sz="1200" b="1" kern="0" err="1">
                  <a:latin typeface="Arial"/>
                  <a:cs typeface="Arial" charset="0"/>
                </a:rPr>
                <a:t>chuyển</a:t>
              </a:r>
              <a:r>
                <a:rPr lang="en-US" sz="1200" b="1" kern="0">
                  <a:latin typeface="Arial"/>
                  <a:cs typeface="Arial" charset="0"/>
                </a:rPr>
                <a:t> </a:t>
              </a:r>
              <a:r>
                <a:rPr lang="en-US" sz="1200" b="1" kern="0" err="1">
                  <a:latin typeface="Arial"/>
                  <a:cs typeface="Arial" charset="0"/>
                </a:rPr>
                <a:t>đổi</a:t>
              </a:r>
              <a:r>
                <a:rPr lang="en-US" sz="1200" b="1" kern="0">
                  <a:latin typeface="Arial"/>
                  <a:cs typeface="Arial" charset="0"/>
                </a:rPr>
                <a:t> </a:t>
              </a:r>
              <a:r>
                <a:rPr lang="en-US" sz="1200" b="1" kern="0" err="1">
                  <a:latin typeface="Arial"/>
                  <a:cs typeface="Arial" charset="0"/>
                </a:rPr>
                <a:t>số</a:t>
              </a:r>
              <a:r>
                <a:rPr lang="en-US" sz="1200" b="1" kern="0">
                  <a:latin typeface="Arial"/>
                  <a:cs typeface="Arial" charset="0"/>
                </a:rPr>
                <a:t>?</a:t>
              </a:r>
            </a:p>
            <a:p>
              <a:pPr lvl="0" indent="-190500" algn="just" defTabSz="801688" eaLnBrk="0" hangingPunct="0">
                <a:lnSpc>
                  <a:spcPct val="130000"/>
                </a:lnSpc>
                <a:spcBef>
                  <a:spcPts val="300"/>
                </a:spcBef>
                <a:spcAft>
                  <a:spcPts val="300"/>
                </a:spcAft>
                <a:tabLst>
                  <a:tab pos="1168400" algn="l"/>
                </a:tabLst>
                <a:defRPr/>
              </a:pPr>
              <a:r>
                <a:rPr lang="en-US" sz="1200" err="1">
                  <a:latin typeface="Arial" panose="020B0604020202020204" pitchFamily="34" charset="0"/>
                  <a:ea typeface="Calibri" panose="020F0502020204030204" pitchFamily="34" charset="0"/>
                  <a:cs typeface="Arial" panose="020B0604020202020204" pitchFamily="34" charset="0"/>
                </a:rPr>
                <a:t>Có</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nhiều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mô</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thức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thức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triển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khai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chuyển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đổi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số</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nhau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đồng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bộ</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một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phần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theo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dự</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án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sáng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tạo</a:t>
              </a:r>
              <a:r>
                <a:rPr lang="en-US" sz="1200">
                  <a:latin typeface="Arial" panose="020B0604020202020204" pitchFamily="34" charset="0"/>
                  <a:ea typeface="Calibri" panose="020F0502020204030204" pitchFamily="34" charset="0"/>
                  <a:cs typeface="Arial" panose="020B0604020202020204" pitchFamily="34" charset="0"/>
                </a:rPr>
                <a:t>, v.v.) </a:t>
              </a:r>
              <a:r>
                <a:rPr lang="en-US" sz="1200" err="1">
                  <a:latin typeface="Arial" panose="020B0604020202020204" pitchFamily="34" charset="0"/>
                  <a:ea typeface="Calibri" panose="020F0502020204030204" pitchFamily="34" charset="0"/>
                  <a:cs typeface="Arial" panose="020B0604020202020204" pitchFamily="34" charset="0"/>
                </a:rPr>
                <a:t>với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mục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tiêu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nhau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Từ</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đó</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dẫn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tới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khối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lượng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công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việc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nhau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Căn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cứ</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trên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khối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lượng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lộ</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trình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doanh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nghiệp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quyết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định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về</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nhân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sự</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theo</a:t>
              </a:r>
              <a:r>
                <a:rPr lang="en-US" sz="1200">
                  <a:latin typeface="Arial" panose="020B0604020202020204" pitchFamily="34" charset="0"/>
                  <a:ea typeface="Calibri" panose="020F0502020204030204" pitchFamily="34" charset="0"/>
                  <a:cs typeface="Arial" panose="020B0604020202020204" pitchFamily="34" charset="0"/>
                </a:rPr>
                <a:t> 03 </a:t>
              </a:r>
              <a:r>
                <a:rPr lang="en-US" sz="1200" err="1">
                  <a:latin typeface="Arial" panose="020B0604020202020204" pitchFamily="34" charset="0"/>
                  <a:ea typeface="Calibri" panose="020F0502020204030204" pitchFamily="34" charset="0"/>
                  <a:cs typeface="Arial" panose="020B0604020202020204" pitchFamily="34" charset="0"/>
                </a:rPr>
                <a:t>hướng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Thuê</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tự</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thực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hiện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hoặc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kết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hợp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Doanh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nghiệp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có</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thể</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thuê</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chuyên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gia</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hoặc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thuê</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doanh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nghiệp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để</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hỗ</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trợ</a:t>
              </a:r>
              <a:r>
                <a:rPr lang="en-US" sz="1200">
                  <a:latin typeface="Arial" panose="020B0604020202020204" pitchFamily="34" charset="0"/>
                  <a:ea typeface="Calibri" panose="020F0502020204030204" pitchFamily="34" charset="0"/>
                  <a:cs typeface="Arial" panose="020B0604020202020204" pitchFamily="34" charset="0"/>
                </a:rPr>
                <a:t>. Ở qui </a:t>
              </a:r>
              <a:r>
                <a:rPr lang="en-US" sz="1200" err="1">
                  <a:latin typeface="Arial" panose="020B0604020202020204" pitchFamily="34" charset="0"/>
                  <a:ea typeface="Calibri" panose="020F0502020204030204" pitchFamily="34" charset="0"/>
                  <a:cs typeface="Arial" panose="020B0604020202020204" pitchFamily="34" charset="0"/>
                </a:rPr>
                <a:t>mô</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vừa</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nhỏ</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doanh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nghiệp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nên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thuê</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cố</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vấn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sau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đó</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đào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tạo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nhân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sự</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hoặc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tuyển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dụng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nhân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sự</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phụ</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trách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tự</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thực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hiện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Nếu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thời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gian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rút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ngắn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doanh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nghiệp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nên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thuê</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tư</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vấn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triển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khai</a:t>
              </a:r>
              <a:r>
                <a:rPr lang="en-US" sz="1200">
                  <a:latin typeface="Arial" panose="020B0604020202020204" pitchFamily="34" charset="0"/>
                  <a:ea typeface="Calibri" panose="020F0502020204030204" pitchFamily="34" charset="0"/>
                  <a:cs typeface="Arial" panose="020B0604020202020204" pitchFamily="34" charset="0"/>
                </a:rPr>
                <a:t> song </a:t>
              </a:r>
              <a:r>
                <a:rPr lang="en-US" sz="1200" err="1">
                  <a:latin typeface="Arial" panose="020B0604020202020204" pitchFamily="34" charset="0"/>
                  <a:ea typeface="Calibri" panose="020F0502020204030204" pitchFamily="34" charset="0"/>
                  <a:cs typeface="Arial" panose="020B0604020202020204" pitchFamily="34" charset="0"/>
                </a:rPr>
                <a:t>song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đồng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thời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tuyển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dụng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nhân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sự</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để</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tiếp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quản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Tối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hiểu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doanh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nghiệp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cần</a:t>
              </a:r>
              <a:r>
                <a:rPr lang="en-US" sz="1200">
                  <a:latin typeface="Arial" panose="020B0604020202020204" pitchFamily="34" charset="0"/>
                  <a:ea typeface="Calibri" panose="020F0502020204030204" pitchFamily="34" charset="0"/>
                  <a:cs typeface="Arial" panose="020B0604020202020204" pitchFamily="34" charset="0"/>
                </a:rPr>
                <a:t> 02 </a:t>
              </a:r>
              <a:r>
                <a:rPr lang="en-US" sz="1200" err="1">
                  <a:latin typeface="Arial" panose="020B0604020202020204" pitchFamily="34" charset="0"/>
                  <a:ea typeface="Calibri" panose="020F0502020204030204" pitchFamily="34" charset="0"/>
                  <a:cs typeface="Arial" panose="020B0604020202020204" pitchFamily="34" charset="0"/>
                </a:rPr>
                <a:t>người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một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lãnh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đạo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một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chuyên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viên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phụ</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trách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toàn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thời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gian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để</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bắt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đầu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việc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lập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kế</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hoạch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chuyển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đổi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số</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triển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khai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dự</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án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thì</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lấy</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thêm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nhân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sự</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của</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bộ</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phần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chuyên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môn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tuyển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bổ</a:t>
              </a:r>
              <a:r>
                <a:rPr lang="en-US" sz="1200">
                  <a:latin typeface="Arial" panose="020B0604020202020204" pitchFamily="34" charset="0"/>
                  <a:ea typeface="Calibri" panose="020F0502020204030204" pitchFamily="34" charset="0"/>
                  <a:cs typeface="Arial" panose="020B0604020202020204" pitchFamily="34" charset="0"/>
                </a:rPr>
                <a:t> sung ở </a:t>
              </a:r>
              <a:r>
                <a:rPr lang="en-US" sz="1200" err="1">
                  <a:latin typeface="Arial" panose="020B0604020202020204" pitchFamily="34" charset="0"/>
                  <a:ea typeface="Calibri" panose="020F0502020204030204" pitchFamily="34" charset="0"/>
                  <a:cs typeface="Arial" panose="020B0604020202020204" pitchFamily="34" charset="0"/>
                </a:rPr>
                <a:t>mức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hạn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chế</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nhân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sự</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chuyên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trách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Doanh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nghiệp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cũng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có</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thể</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lập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hẳn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những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bộ</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phận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đội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ngũ</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mới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thực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hiện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vận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hành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dự</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án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nếu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có</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tính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biệt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lớn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cần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chuyên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trách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thực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hiện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vận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hành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về</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sau</a:t>
              </a:r>
              <a:r>
                <a:rPr lang="en-US" sz="1200">
                  <a:latin typeface="Arial" panose="020B0604020202020204" pitchFamily="34" charset="0"/>
                  <a:ea typeface="Calibri" panose="020F0502020204030204" pitchFamily="34" charset="0"/>
                  <a:cs typeface="Arial" panose="020B0604020202020204" pitchFamily="34" charset="0"/>
                </a:rPr>
                <a:t>.</a:t>
              </a:r>
              <a:endParaRPr lang="en-US" sz="1200" b="1">
                <a:latin typeface="Arial" panose="020B0604020202020204" pitchFamily="34" charset="0"/>
                <a:ea typeface="Calibri" panose="020F050202020403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xmlns="" id="{878B8D6C-5765-4D24-BAC1-F6E2599538AC}"/>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grpSp>
        <p:nvGrpSpPr>
          <p:cNvPr id="23" name="Group 22">
            <a:extLst>
              <a:ext uri="{FF2B5EF4-FFF2-40B4-BE49-F238E27FC236}">
                <a16:creationId xmlns:a16="http://schemas.microsoft.com/office/drawing/2014/main" xmlns="" id="{7F636E9B-A65A-47B5-A7DC-BC8A8E7E0A6B}"/>
              </a:ext>
            </a:extLst>
          </p:cNvPr>
          <p:cNvGrpSpPr/>
          <p:nvPr/>
        </p:nvGrpSpPr>
        <p:grpSpPr>
          <a:xfrm>
            <a:off x="473394" y="5296456"/>
            <a:ext cx="5911212" cy="3477620"/>
            <a:chOff x="473394" y="3486471"/>
            <a:chExt cx="5911212" cy="3477620"/>
          </a:xfrm>
        </p:grpSpPr>
        <p:sp>
          <p:nvSpPr>
            <p:cNvPr id="24" name="Ellipse 48">
              <a:extLst>
                <a:ext uri="{FF2B5EF4-FFF2-40B4-BE49-F238E27FC236}">
                  <a16:creationId xmlns:a16="http://schemas.microsoft.com/office/drawing/2014/main" xmlns="" id="{AC491AD7-71CE-495E-9178-7BB8061D8F6A}"/>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prstClr val="white"/>
                  </a:solidFill>
                  <a:effectLst/>
                  <a:uLnTx/>
                  <a:uFillTx/>
                  <a:latin typeface="Arial"/>
                  <a:ea typeface="+mn-ea"/>
                  <a:cs typeface="+mn-cs"/>
                </a:rPr>
                <a:t>13</a:t>
              </a:r>
            </a:p>
          </p:txBody>
        </p:sp>
        <p:sp>
          <p:nvSpPr>
            <p:cNvPr id="25" name="Rechteck 49">
              <a:extLst>
                <a:ext uri="{FF2B5EF4-FFF2-40B4-BE49-F238E27FC236}">
                  <a16:creationId xmlns:a16="http://schemas.microsoft.com/office/drawing/2014/main" xmlns="" id="{A89525B7-E29D-495E-9A1D-8F9E734828E2}"/>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6" name="Textfeld 1">
              <a:extLst>
                <a:ext uri="{FF2B5EF4-FFF2-40B4-BE49-F238E27FC236}">
                  <a16:creationId xmlns:a16="http://schemas.microsoft.com/office/drawing/2014/main" xmlns="" id="{B12AD5F1-113B-4F26-A789-647750BF87C7}"/>
                </a:ext>
              </a:extLst>
            </p:cNvPr>
            <p:cNvSpPr txBox="1"/>
            <p:nvPr/>
          </p:nvSpPr>
          <p:spPr bwMode="gray">
            <a:xfrm>
              <a:off x="566904" y="3862023"/>
              <a:ext cx="5817702" cy="3102068"/>
            </a:xfrm>
            <a:prstGeom prst="rect">
              <a:avLst/>
            </a:prstGeom>
            <a:noFill/>
          </p:spPr>
          <p:txBody>
            <a:bodyPr wrap="square" rtlCol="0">
              <a:spAutoFit/>
            </a:bodyPr>
            <a:lstStyle/>
            <a:p>
              <a:pPr lvl="0" indent="-190500" algn="just" defTabSz="801688" eaLnBrk="0" hangingPunct="0">
                <a:lnSpc>
                  <a:spcPct val="130000"/>
                </a:lnSpc>
                <a:spcBef>
                  <a:spcPts val="600"/>
                </a:spcBef>
                <a:spcAft>
                  <a:spcPts val="600"/>
                </a:spcAft>
                <a:tabLst>
                  <a:tab pos="1168400" algn="l"/>
                </a:tabLst>
                <a:defRPr/>
              </a:pPr>
              <a:r>
                <a:rPr lang="en-US" sz="1200" b="1" kern="0" err="1">
                  <a:latin typeface="Arial"/>
                  <a:cs typeface="Arial" charset="0"/>
                </a:rPr>
                <a:t>Kinh</a:t>
              </a:r>
              <a:r>
                <a:rPr lang="en-US" sz="1200" b="1" kern="0">
                  <a:latin typeface="Arial"/>
                  <a:cs typeface="Arial" charset="0"/>
                </a:rPr>
                <a:t> </a:t>
              </a:r>
              <a:r>
                <a:rPr lang="en-US" sz="1200" b="1" kern="0" err="1">
                  <a:latin typeface="Arial"/>
                  <a:cs typeface="Arial" charset="0"/>
                </a:rPr>
                <a:t>doanh</a:t>
              </a:r>
              <a:r>
                <a:rPr lang="en-US" sz="1200" b="1" kern="0">
                  <a:latin typeface="Arial"/>
                  <a:cs typeface="Arial" charset="0"/>
                </a:rPr>
                <a:t> </a:t>
              </a:r>
              <a:r>
                <a:rPr lang="en-US" sz="1200" b="1" kern="0" err="1">
                  <a:latin typeface="Arial"/>
                  <a:cs typeface="Arial" charset="0"/>
                </a:rPr>
                <a:t>trực</a:t>
              </a:r>
              <a:r>
                <a:rPr lang="en-US" sz="1200" b="1" kern="0">
                  <a:latin typeface="Arial"/>
                  <a:cs typeface="Arial" charset="0"/>
                </a:rPr>
                <a:t> </a:t>
              </a:r>
              <a:r>
                <a:rPr lang="en-US" sz="1200" b="1" kern="0" err="1">
                  <a:latin typeface="Arial"/>
                  <a:cs typeface="Arial" charset="0"/>
                </a:rPr>
                <a:t>tuyến</a:t>
              </a:r>
              <a:r>
                <a:rPr lang="en-US" sz="1200" b="1" kern="0">
                  <a:latin typeface="Arial"/>
                  <a:cs typeface="Arial" charset="0"/>
                </a:rPr>
                <a:t> </a:t>
              </a:r>
              <a:r>
                <a:rPr lang="en-US" sz="1200" b="1" kern="0" err="1">
                  <a:latin typeface="Arial"/>
                  <a:cs typeface="Arial" charset="0"/>
                </a:rPr>
                <a:t>phức</a:t>
              </a:r>
              <a:r>
                <a:rPr lang="en-US" sz="1200" b="1" kern="0">
                  <a:latin typeface="Arial"/>
                  <a:cs typeface="Arial" charset="0"/>
                </a:rPr>
                <a:t> </a:t>
              </a:r>
              <a:r>
                <a:rPr lang="en-US" sz="1200" b="1" kern="0" err="1">
                  <a:latin typeface="Arial"/>
                  <a:cs typeface="Arial" charset="0"/>
                </a:rPr>
                <a:t>tạp</a:t>
              </a:r>
              <a:r>
                <a:rPr lang="en-US" sz="1200" b="1" kern="0">
                  <a:latin typeface="Arial"/>
                  <a:cs typeface="Arial" charset="0"/>
                </a:rPr>
                <a:t> </a:t>
              </a:r>
              <a:r>
                <a:rPr lang="en-US" sz="1200" b="1" kern="0" err="1">
                  <a:latin typeface="Arial"/>
                  <a:cs typeface="Arial" charset="0"/>
                </a:rPr>
                <a:t>và</a:t>
              </a:r>
              <a:r>
                <a:rPr lang="en-US" sz="1200" b="1" kern="0">
                  <a:latin typeface="Arial"/>
                  <a:cs typeface="Arial" charset="0"/>
                </a:rPr>
                <a:t> </a:t>
              </a:r>
              <a:r>
                <a:rPr lang="en-US" sz="1200" b="1" kern="0" err="1">
                  <a:latin typeface="Arial"/>
                  <a:cs typeface="Arial" charset="0"/>
                </a:rPr>
                <a:t>đòi</a:t>
              </a:r>
              <a:r>
                <a:rPr lang="en-US" sz="1200" b="1" kern="0">
                  <a:latin typeface="Arial"/>
                  <a:cs typeface="Arial" charset="0"/>
                </a:rPr>
                <a:t> </a:t>
              </a:r>
              <a:r>
                <a:rPr lang="en-US" sz="1200" b="1" kern="0" err="1">
                  <a:latin typeface="Arial"/>
                  <a:cs typeface="Arial" charset="0"/>
                </a:rPr>
                <a:t>hỏi</a:t>
              </a:r>
              <a:r>
                <a:rPr lang="en-US" sz="1200" b="1" kern="0">
                  <a:latin typeface="Arial"/>
                  <a:cs typeface="Arial" charset="0"/>
                </a:rPr>
                <a:t> </a:t>
              </a:r>
              <a:r>
                <a:rPr lang="en-US" sz="1200" b="1" kern="0" err="1">
                  <a:latin typeface="Arial"/>
                  <a:cs typeface="Arial" charset="0"/>
                </a:rPr>
                <a:t>nhiều</a:t>
              </a:r>
              <a:r>
                <a:rPr lang="en-US" sz="1200" b="1" kern="0">
                  <a:latin typeface="Arial"/>
                  <a:cs typeface="Arial" charset="0"/>
                </a:rPr>
                <a:t> </a:t>
              </a:r>
              <a:r>
                <a:rPr lang="en-US" sz="1200" b="1" kern="0" err="1">
                  <a:latin typeface="Arial"/>
                  <a:cs typeface="Arial" charset="0"/>
                </a:rPr>
                <a:t>kỹ</a:t>
              </a:r>
              <a:r>
                <a:rPr lang="en-US" sz="1200" b="1" kern="0">
                  <a:latin typeface="Arial"/>
                  <a:cs typeface="Arial" charset="0"/>
                </a:rPr>
                <a:t> </a:t>
              </a:r>
              <a:r>
                <a:rPr lang="en-US" sz="1200" b="1" kern="0" err="1">
                  <a:latin typeface="Arial"/>
                  <a:cs typeface="Arial" charset="0"/>
                </a:rPr>
                <a:t>năng</a:t>
              </a:r>
              <a:r>
                <a:rPr lang="en-US" sz="1200" b="1" kern="0">
                  <a:latin typeface="Arial"/>
                  <a:cs typeface="Arial" charset="0"/>
                </a:rPr>
                <a:t>, </a:t>
              </a:r>
              <a:r>
                <a:rPr lang="en-US" sz="1200" b="1" kern="0" err="1">
                  <a:latin typeface="Arial"/>
                  <a:cs typeface="Arial" charset="0"/>
                </a:rPr>
                <a:t>nguồn</a:t>
              </a:r>
              <a:r>
                <a:rPr lang="en-US" sz="1200" b="1" kern="0">
                  <a:latin typeface="Arial"/>
                  <a:cs typeface="Arial" charset="0"/>
                </a:rPr>
                <a:t> </a:t>
              </a:r>
              <a:r>
                <a:rPr lang="en-US" sz="1200" b="1" kern="0" err="1">
                  <a:latin typeface="Arial"/>
                  <a:cs typeface="Arial" charset="0"/>
                </a:rPr>
                <a:t>lực</a:t>
              </a:r>
              <a:r>
                <a:rPr lang="en-US" sz="1200" b="1" kern="0">
                  <a:latin typeface="Arial"/>
                  <a:cs typeface="Arial" charset="0"/>
                </a:rPr>
                <a:t>. </a:t>
              </a:r>
              <a:r>
                <a:rPr lang="en-US" sz="1200" b="1" kern="0" err="1">
                  <a:latin typeface="Arial"/>
                  <a:cs typeface="Arial" charset="0"/>
                </a:rPr>
                <a:t>Một</a:t>
              </a:r>
              <a:r>
                <a:rPr lang="en-US" sz="1200" b="1" kern="0">
                  <a:latin typeface="Arial"/>
                  <a:cs typeface="Arial" charset="0"/>
                </a:rPr>
                <a:t> </a:t>
              </a:r>
              <a:r>
                <a:rPr lang="en-US" sz="1200" b="1" kern="0" err="1">
                  <a:latin typeface="Arial"/>
                  <a:cs typeface="Arial" charset="0"/>
                </a:rPr>
                <a:t>bộ</a:t>
              </a:r>
              <a:r>
                <a:rPr lang="en-US" sz="1200" b="1" kern="0">
                  <a:latin typeface="Arial"/>
                  <a:cs typeface="Arial" charset="0"/>
                </a:rPr>
                <a:t> </a:t>
              </a:r>
              <a:r>
                <a:rPr lang="en-US" sz="1200" b="1" kern="0" err="1">
                  <a:latin typeface="Arial"/>
                  <a:cs typeface="Arial" charset="0"/>
                </a:rPr>
                <a:t>máy</a:t>
              </a:r>
              <a:r>
                <a:rPr lang="en-US" sz="1200" b="1" kern="0">
                  <a:latin typeface="Arial"/>
                  <a:cs typeface="Arial" charset="0"/>
                </a:rPr>
                <a:t> </a:t>
              </a:r>
              <a:r>
                <a:rPr lang="en-US" sz="1200" b="1" kern="0" err="1">
                  <a:latin typeface="Arial"/>
                  <a:cs typeface="Arial" charset="0"/>
                </a:rPr>
                <a:t>nh</a:t>
              </a:r>
              <a:r>
                <a:rPr lang="vi-VN" sz="1200" b="1" kern="0">
                  <a:latin typeface="Arial"/>
                  <a:cs typeface="Arial" charset="0"/>
                </a:rPr>
                <a:t>ư</a:t>
              </a:r>
              <a:r>
                <a:rPr lang="en-US" sz="1200" b="1" kern="0">
                  <a:latin typeface="Arial"/>
                  <a:cs typeface="Arial" charset="0"/>
                </a:rPr>
                <a:t> </a:t>
              </a:r>
              <a:r>
                <a:rPr lang="en-US" sz="1200" b="1" kern="0" err="1">
                  <a:latin typeface="Arial"/>
                  <a:cs typeface="Arial" charset="0"/>
                </a:rPr>
                <a:t>thế</a:t>
              </a:r>
              <a:r>
                <a:rPr lang="en-US" sz="1200" b="1" kern="0">
                  <a:latin typeface="Arial"/>
                  <a:cs typeface="Arial" charset="0"/>
                </a:rPr>
                <a:t> </a:t>
              </a:r>
              <a:r>
                <a:rPr lang="en-US" sz="1200" b="1" kern="0" err="1">
                  <a:latin typeface="Arial"/>
                  <a:cs typeface="Arial" charset="0"/>
                </a:rPr>
                <a:t>nào</a:t>
              </a:r>
              <a:r>
                <a:rPr lang="en-US" sz="1200" b="1" kern="0">
                  <a:latin typeface="Arial"/>
                  <a:cs typeface="Arial" charset="0"/>
                </a:rPr>
                <a:t> </a:t>
              </a:r>
              <a:r>
                <a:rPr lang="en-US" sz="1200" b="1" kern="0" err="1">
                  <a:latin typeface="Arial"/>
                  <a:cs typeface="Arial" charset="0"/>
                </a:rPr>
                <a:t>là</a:t>
              </a:r>
              <a:r>
                <a:rPr lang="en-US" sz="1200" b="1" kern="0">
                  <a:latin typeface="Arial"/>
                  <a:cs typeface="Arial" charset="0"/>
                </a:rPr>
                <a:t> </a:t>
              </a:r>
              <a:r>
                <a:rPr lang="en-US" sz="1200" b="1" kern="0" err="1">
                  <a:latin typeface="Arial"/>
                  <a:cs typeface="Arial" charset="0"/>
                </a:rPr>
                <a:t>phù</a:t>
              </a:r>
              <a:r>
                <a:rPr lang="en-US" sz="1200" b="1" kern="0">
                  <a:latin typeface="Arial"/>
                  <a:cs typeface="Arial" charset="0"/>
                </a:rPr>
                <a:t> </a:t>
              </a:r>
              <a:r>
                <a:rPr lang="en-US" sz="1200" b="1" kern="0" err="1">
                  <a:latin typeface="Arial"/>
                  <a:cs typeface="Arial" charset="0"/>
                </a:rPr>
                <a:t>hợp</a:t>
              </a:r>
              <a:r>
                <a:rPr lang="en-US" sz="1200" b="1" kern="0">
                  <a:latin typeface="Arial"/>
                  <a:cs typeface="Arial" charset="0"/>
                </a:rPr>
                <a:t> </a:t>
              </a:r>
              <a:r>
                <a:rPr lang="en-US" sz="1200" b="1" kern="0" err="1">
                  <a:latin typeface="Arial"/>
                  <a:cs typeface="Arial" charset="0"/>
                </a:rPr>
                <a:t>cho</a:t>
              </a:r>
              <a:r>
                <a:rPr lang="en-US" sz="1200" b="1" kern="0">
                  <a:latin typeface="Arial"/>
                  <a:cs typeface="Arial" charset="0"/>
                </a:rPr>
                <a:t> </a:t>
              </a:r>
              <a:r>
                <a:rPr lang="en-US" sz="1200" b="1" kern="0" err="1">
                  <a:latin typeface="Arial"/>
                  <a:cs typeface="Arial" charset="0"/>
                </a:rPr>
                <a:t>quy</a:t>
              </a:r>
              <a:r>
                <a:rPr lang="en-US" sz="1200" b="1" kern="0">
                  <a:latin typeface="Arial"/>
                  <a:cs typeface="Arial" charset="0"/>
                </a:rPr>
                <a:t> </a:t>
              </a:r>
              <a:r>
                <a:rPr lang="en-US" sz="1200" b="1" kern="0" err="1">
                  <a:latin typeface="Arial"/>
                  <a:cs typeface="Arial" charset="0"/>
                </a:rPr>
                <a:t>mô</a:t>
              </a:r>
              <a:r>
                <a:rPr lang="en-US" sz="1200" b="1" kern="0">
                  <a:latin typeface="Arial"/>
                  <a:cs typeface="Arial" charset="0"/>
                </a:rPr>
                <a:t> </a:t>
              </a:r>
              <a:r>
                <a:rPr lang="en-US" sz="1200" b="1" kern="0" err="1">
                  <a:latin typeface="Arial"/>
                  <a:cs typeface="Arial" charset="0"/>
                </a:rPr>
                <a:t>nhỏ</a:t>
              </a:r>
              <a:r>
                <a:rPr lang="en-US" sz="1200" b="1" kern="0">
                  <a:latin typeface="Arial"/>
                  <a:cs typeface="Arial" charset="0"/>
                </a:rPr>
                <a:t> </a:t>
              </a:r>
              <a:r>
                <a:rPr lang="en-US" sz="1200" b="1" kern="0" err="1">
                  <a:latin typeface="Arial"/>
                  <a:cs typeface="Arial" charset="0"/>
                </a:rPr>
                <a:t>và</a:t>
              </a:r>
              <a:r>
                <a:rPr lang="en-US" sz="1200" b="1" kern="0">
                  <a:latin typeface="Arial"/>
                  <a:cs typeface="Arial" charset="0"/>
                </a:rPr>
                <a:t> chi </a:t>
              </a:r>
              <a:r>
                <a:rPr lang="en-US" sz="1200" b="1" kern="0" err="1">
                  <a:latin typeface="Arial"/>
                  <a:cs typeface="Arial" charset="0"/>
                </a:rPr>
                <a:t>phí</a:t>
              </a:r>
              <a:r>
                <a:rPr lang="en-US" sz="1200" b="1" kern="0">
                  <a:latin typeface="Arial"/>
                  <a:cs typeface="Arial" charset="0"/>
                </a:rPr>
                <a:t> </a:t>
              </a:r>
              <a:r>
                <a:rPr lang="en-US" sz="1200" b="1" kern="0" err="1">
                  <a:latin typeface="Arial"/>
                  <a:cs typeface="Arial" charset="0"/>
                </a:rPr>
                <a:t>khoảng</a:t>
              </a:r>
              <a:r>
                <a:rPr lang="en-US" sz="1200" b="1" kern="0">
                  <a:latin typeface="Arial"/>
                  <a:cs typeface="Arial" charset="0"/>
                </a:rPr>
                <a:t> bao </a:t>
              </a:r>
              <a:r>
                <a:rPr lang="en-US" sz="1200" b="1" kern="0" err="1">
                  <a:latin typeface="Arial"/>
                  <a:cs typeface="Arial" charset="0"/>
                </a:rPr>
                <a:t>nhiêu</a:t>
              </a:r>
              <a:r>
                <a:rPr lang="en-US" sz="1200" b="1" kern="0">
                  <a:latin typeface="Arial"/>
                  <a:cs typeface="Arial" charset="0"/>
                </a:rPr>
                <a:t>?</a:t>
              </a:r>
            </a:p>
            <a:p>
              <a:pPr lvl="0" indent="-190500" algn="just" defTabSz="801688" eaLnBrk="0" hangingPunct="0">
                <a:lnSpc>
                  <a:spcPct val="130000"/>
                </a:lnSpc>
                <a:spcBef>
                  <a:spcPts val="600"/>
                </a:spcBef>
                <a:spcAft>
                  <a:spcPts val="600"/>
                </a:spcAft>
                <a:tabLst>
                  <a:tab pos="1168400" algn="l"/>
                </a:tabLst>
                <a:defRPr/>
              </a:pP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máy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thiểu</a:t>
              </a:r>
              <a:r>
                <a:rPr lang="en-US" sz="1200">
                  <a:latin typeface="Arial" panose="020B0604020202020204" pitchFamily="34" charset="0"/>
                  <a:cs typeface="Arial" panose="020B0604020202020204" pitchFamily="34" charset="0"/>
                </a:rPr>
                <a:t> bao </a:t>
              </a:r>
              <a:r>
                <a:rPr lang="en-US" sz="1200" err="1">
                  <a:latin typeface="Arial" panose="020B0604020202020204" pitchFamily="34" charset="0"/>
                  <a:cs typeface="Arial" panose="020B0604020202020204" pitchFamily="34" charset="0"/>
                </a:rPr>
                <a:t>gồm</a:t>
              </a:r>
              <a:r>
                <a:rPr lang="en-US" sz="1200">
                  <a:latin typeface="Arial" panose="020B0604020202020204" pitchFamily="34" charset="0"/>
                  <a:cs typeface="Arial" panose="020B0604020202020204" pitchFamily="34" charset="0"/>
                </a:rPr>
                <a:t>: 2 – 3 </a:t>
              </a:r>
              <a:r>
                <a:rPr lang="en-US" sz="1200" err="1">
                  <a:latin typeface="Arial" panose="020B0604020202020204" pitchFamily="34" charset="0"/>
                  <a:cs typeface="Arial" panose="020B0604020202020204" pitchFamily="34" charset="0"/>
                </a:rPr>
                <a:t>nhân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viên</a:t>
              </a:r>
              <a:r>
                <a:rPr lang="en-US" sz="1200">
                  <a:latin typeface="Arial" panose="020B0604020202020204" pitchFamily="34" charset="0"/>
                  <a:cs typeface="Arial" panose="020B0604020202020204" pitchFamily="34" charset="0"/>
                </a:rPr>
                <a:t> Marketing (</a:t>
              </a:r>
              <a:r>
                <a:rPr lang="en-US" sz="1200" err="1">
                  <a:latin typeface="Arial" panose="020B0604020202020204" pitchFamily="34" charset="0"/>
                  <a:cs typeface="Arial" panose="020B0604020202020204" pitchFamily="34" charset="0"/>
                </a:rPr>
                <a:t>thiết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nội</a:t>
              </a:r>
              <a:r>
                <a:rPr lang="en-US" sz="1200">
                  <a:latin typeface="Arial" panose="020B0604020202020204" pitchFamily="34" charset="0"/>
                  <a:cs typeface="Arial" panose="020B0604020202020204" pitchFamily="34" charset="0"/>
                </a:rPr>
                <a:t> dung, </a:t>
              </a:r>
              <a:r>
                <a:rPr lang="en-US" sz="1200" err="1">
                  <a:latin typeface="Arial" panose="020B0604020202020204" pitchFamily="34" charset="0"/>
                  <a:cs typeface="Arial" panose="020B0604020202020204" pitchFamily="34" charset="0"/>
                </a:rPr>
                <a:t>chạy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ưu</a:t>
              </a:r>
              <a:r>
                <a:rPr lang="en-US" sz="1200">
                  <a:latin typeface="Arial" panose="020B0604020202020204" pitchFamily="34" charset="0"/>
                  <a:cs typeface="Arial" panose="020B0604020202020204" pitchFamily="34" charset="0"/>
                </a:rPr>
                <a:t> website </a:t>
              </a:r>
              <a:r>
                <a:rPr lang="en-US" sz="1200" err="1">
                  <a:latin typeface="Arial" panose="020B0604020202020204" pitchFamily="34" charset="0"/>
                  <a:cs typeface="Arial" panose="020B0604020202020204" pitchFamily="34" charset="0"/>
                </a:rPr>
                <a:t>theo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tìm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kiếm</a:t>
              </a:r>
              <a:r>
                <a:rPr lang="en-US" sz="1200">
                  <a:latin typeface="Arial" panose="020B0604020202020204" pitchFamily="34" charset="0"/>
                  <a:cs typeface="Arial" panose="020B0604020202020204" pitchFamily="34" charset="0"/>
                </a:rPr>
                <a:t> – SEO); 2 – 3 </a:t>
              </a:r>
              <a:r>
                <a:rPr lang="en-US" sz="1200" err="1">
                  <a:latin typeface="Arial" panose="020B0604020202020204" pitchFamily="34" charset="0"/>
                  <a:cs typeface="Arial" panose="020B0604020202020204" pitchFamily="34" charset="0"/>
                </a:rPr>
                <a:t>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vấn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trực</a:t>
              </a:r>
              <a:r>
                <a:rPr lang="en-US" sz="1200">
                  <a:latin typeface="Arial" panose="020B0604020202020204" pitchFamily="34" charset="0"/>
                  <a:cs typeface="Arial" panose="020B0604020202020204" pitchFamily="34" charset="0"/>
                </a:rPr>
                <a:t>, chat,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kênh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loại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sàn</a:t>
              </a:r>
              <a:r>
                <a:rPr lang="en-US" sz="1200">
                  <a:latin typeface="Arial" panose="020B0604020202020204" pitchFamily="34" charset="0"/>
                  <a:cs typeface="Arial" panose="020B0604020202020204" pitchFamily="34" charset="0"/>
                </a:rPr>
                <a:t> TMĐT, website, </a:t>
              </a:r>
              <a:r>
                <a:rPr lang="en-US" sz="1200" err="1">
                  <a:latin typeface="Arial" panose="020B0604020202020204" pitchFamily="34" charset="0"/>
                  <a:cs typeface="Arial" panose="020B0604020202020204" pitchFamily="34" charset="0"/>
                </a:rPr>
                <a:t>facebook</a:t>
              </a:r>
              <a:r>
                <a:rPr lang="en-US" sz="1200">
                  <a:latin typeface="Arial" panose="020B0604020202020204" pitchFamily="34" charset="0"/>
                  <a:cs typeface="Arial" panose="020B0604020202020204" pitchFamily="34" charset="0"/>
                </a:rPr>
                <a:t>, v.v.); </a:t>
              </a:r>
              <a:r>
                <a:rPr lang="en-US" sz="1200" err="1">
                  <a:latin typeface="Arial" panose="020B0604020202020204" pitchFamily="34" charset="0"/>
                  <a:cs typeface="Arial" panose="020B0604020202020204" pitchFamily="34" charset="0"/>
                </a:rPr>
                <a:t>nhân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sóc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sóc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ngũ</a:t>
              </a:r>
              <a:r>
                <a:rPr lang="en-US" sz="1200">
                  <a:latin typeface="Arial" panose="020B0604020202020204" pitchFamily="34" charset="0"/>
                  <a:cs typeface="Arial" panose="020B0604020202020204" pitchFamily="34" charset="0"/>
                </a:rPr>
                <a:t> ở qui </a:t>
              </a:r>
              <a:r>
                <a:rPr lang="en-US" sz="1200" err="1">
                  <a:latin typeface="Arial" panose="020B0604020202020204" pitchFamily="34" charset="0"/>
                  <a:cs typeface="Arial" panose="020B0604020202020204" pitchFamily="34" charset="0"/>
                </a:rPr>
                <a:t>mô</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nhỏ</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7 – 10 </a:t>
              </a:r>
              <a:r>
                <a:rPr lang="en-US" sz="1200" err="1">
                  <a:latin typeface="Arial" panose="020B0604020202020204" pitchFamily="34" charset="0"/>
                  <a:cs typeface="Arial" panose="020B0604020202020204" pitchFamily="34" charset="0"/>
                </a:rPr>
                <a:t>người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2 – 3 </a:t>
              </a:r>
              <a:r>
                <a:rPr lang="en-US" sz="1200" err="1">
                  <a:latin typeface="Arial" panose="020B0604020202020204" pitchFamily="34" charset="0"/>
                  <a:cs typeface="Arial" panose="020B0604020202020204" pitchFamily="34" charset="0"/>
                </a:rPr>
                <a:t>tỷ</a:t>
              </a:r>
              <a:r>
                <a:rPr lang="en-US" sz="1200">
                  <a:latin typeface="Arial" panose="020B0604020202020204" pitchFamily="34" charset="0"/>
                  <a:cs typeface="Arial" panose="020B0604020202020204" pitchFamily="34" charset="0"/>
                </a:rPr>
                <a:t> / </a:t>
              </a:r>
              <a:r>
                <a:rPr lang="en-US" sz="1200" err="1">
                  <a:latin typeface="Arial" panose="020B0604020202020204" pitchFamily="34" charset="0"/>
                  <a:cs typeface="Arial" panose="020B0604020202020204" pitchFamily="34" charset="0"/>
                </a:rPr>
                <a:t>tháng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loại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hóa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300.000 – 500.000, </a:t>
              </a:r>
              <a:r>
                <a:rPr lang="en-US" sz="1200" err="1">
                  <a:latin typeface="Arial" panose="020B0604020202020204" pitchFamily="34" charset="0"/>
                  <a:cs typeface="Arial" panose="020B0604020202020204" pitchFamily="34" charset="0"/>
                </a:rPr>
                <a:t>mỗi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ngày</a:t>
              </a:r>
              <a:r>
                <a:rPr lang="en-US" sz="1200">
                  <a:latin typeface="Arial" panose="020B0604020202020204" pitchFamily="34" charset="0"/>
                  <a:cs typeface="Arial" panose="020B0604020202020204" pitchFamily="34" charset="0"/>
                </a:rPr>
                <a:t> 20 – 40 </a:t>
              </a:r>
              <a:r>
                <a:rPr lang="en-US" sz="1200" err="1">
                  <a:latin typeface="Arial" panose="020B0604020202020204" pitchFamily="34" charset="0"/>
                  <a:cs typeface="Arial" panose="020B0604020202020204" pitchFamily="34" charset="0"/>
                </a:rPr>
                <a:t>đơn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Chi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khoảng</a:t>
              </a:r>
              <a:r>
                <a:rPr lang="en-US" sz="1200">
                  <a:latin typeface="Arial" panose="020B0604020202020204" pitchFamily="34" charset="0"/>
                  <a:cs typeface="Arial" panose="020B0604020202020204" pitchFamily="34" charset="0"/>
                </a:rPr>
                <a:t> 10 </a:t>
              </a:r>
              <a:r>
                <a:rPr lang="en-US" sz="1200" err="1">
                  <a:latin typeface="Arial" panose="020B0604020202020204" pitchFamily="34" charset="0"/>
                  <a:cs typeface="Arial" panose="020B0604020202020204" pitchFamily="34" charset="0"/>
                </a:rPr>
                <a:t>triệu</a:t>
              </a:r>
              <a:r>
                <a:rPr lang="en-US" sz="1200">
                  <a:latin typeface="Arial" panose="020B0604020202020204" pitchFamily="34" charset="0"/>
                  <a:cs typeface="Arial" panose="020B0604020202020204" pitchFamily="34" charset="0"/>
                </a:rPr>
                <a:t> / </a:t>
              </a:r>
              <a:r>
                <a:rPr lang="en-US" sz="1200" err="1">
                  <a:latin typeface="Arial" panose="020B0604020202020204" pitchFamily="34" charset="0"/>
                  <a:cs typeface="Arial" panose="020B0604020202020204" pitchFamily="34" charset="0"/>
                </a:rPr>
                <a:t>người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bình</a:t>
              </a:r>
              <a:r>
                <a:rPr lang="en-US" sz="1200">
                  <a:latin typeface="Arial" panose="020B0604020202020204" pitchFamily="34" charset="0"/>
                  <a:cs typeface="Arial" panose="020B0604020202020204" pitchFamily="34" charset="0"/>
                </a:rPr>
                <a:t>).</a:t>
              </a:r>
            </a:p>
          </p:txBody>
        </p:sp>
        <p:cxnSp>
          <p:nvCxnSpPr>
            <p:cNvPr id="27" name="Straight Connector 26">
              <a:extLst>
                <a:ext uri="{FF2B5EF4-FFF2-40B4-BE49-F238E27FC236}">
                  <a16:creationId xmlns:a16="http://schemas.microsoft.com/office/drawing/2014/main" xmlns="" id="{1EAF15FB-0229-4FA4-97F5-08808240E4A2}"/>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sp>
        <p:nvSpPr>
          <p:cNvPr id="5" name="Footer Placeholder 4">
            <a:extLst>
              <a:ext uri="{FF2B5EF4-FFF2-40B4-BE49-F238E27FC236}">
                <a16:creationId xmlns:a16="http://schemas.microsoft.com/office/drawing/2014/main" xmlns="" id="{5C44F52B-F814-4C11-9D34-3FB9DCE4A212}"/>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12709142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67</a:t>
            </a:fld>
            <a:endParaRPr lang="en-US"/>
          </a:p>
        </p:txBody>
      </p:sp>
      <p:grpSp>
        <p:nvGrpSpPr>
          <p:cNvPr id="10" name="Group 9">
            <a:extLst>
              <a:ext uri="{FF2B5EF4-FFF2-40B4-BE49-F238E27FC236}">
                <a16:creationId xmlns:a16="http://schemas.microsoft.com/office/drawing/2014/main" xmlns="" id="{127C1F33-18BC-46FF-9AA5-FD5612644F49}"/>
              </a:ext>
            </a:extLst>
          </p:cNvPr>
          <p:cNvGrpSpPr/>
          <p:nvPr/>
        </p:nvGrpSpPr>
        <p:grpSpPr>
          <a:xfrm>
            <a:off x="0" y="0"/>
            <a:ext cx="6858000" cy="570668"/>
            <a:chOff x="0" y="0"/>
            <a:chExt cx="6858000" cy="570668"/>
          </a:xfrm>
        </p:grpSpPr>
        <p:sp>
          <p:nvSpPr>
            <p:cNvPr id="11" name="object 8">
              <a:extLst>
                <a:ext uri="{FF2B5EF4-FFF2-40B4-BE49-F238E27FC236}">
                  <a16:creationId xmlns:a16="http://schemas.microsoft.com/office/drawing/2014/main" xmlns="" id="{422E311A-5B85-4DE9-A476-E3EEA9FFD5B9}"/>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2">
              <a:extLst>
                <a:ext uri="{FF2B5EF4-FFF2-40B4-BE49-F238E27FC236}">
                  <a16:creationId xmlns:a16="http://schemas.microsoft.com/office/drawing/2014/main" xmlns="" id="{5C6A61B3-4845-41CF-9DF7-3CC59D1E0C82}"/>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VI.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Các</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câu</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hỏi</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th</a:t>
              </a:r>
              <a:r>
                <a:rPr kumimoji="0" lang="vi-VN"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ư</a:t>
              </a:r>
              <a:r>
                <a:rPr lang="en-US" sz="1600" b="1" err="1">
                  <a:solidFill>
                    <a:srgbClr val="7C4E0C"/>
                  </a:solidFill>
                  <a:latin typeface="Arial" panose="020B0604020202020204" pitchFamily="34" charset="0"/>
                  <a:cs typeface="Arial" panose="020B0604020202020204" pitchFamily="34" charset="0"/>
                </a:rPr>
                <a:t>ờng</a:t>
              </a:r>
              <a:r>
                <a:rPr lang="en-US" sz="1600" b="1">
                  <a:solidFill>
                    <a:srgbClr val="7C4E0C"/>
                  </a:solidFill>
                  <a:latin typeface="Arial" panose="020B0604020202020204" pitchFamily="34" charset="0"/>
                  <a:cs typeface="Arial" panose="020B0604020202020204" pitchFamily="34" charset="0"/>
                </a:rPr>
                <a:t> </a:t>
              </a:r>
              <a:r>
                <a:rPr lang="en-US" sz="1600" b="1" err="1">
                  <a:solidFill>
                    <a:srgbClr val="7C4E0C"/>
                  </a:solidFill>
                  <a:latin typeface="Arial" panose="020B0604020202020204" pitchFamily="34" charset="0"/>
                  <a:cs typeface="Arial" panose="020B0604020202020204" pitchFamily="34" charset="0"/>
                </a:rPr>
                <a:t>gặp</a:t>
              </a:r>
              <a:endParaRPr kumimoji="0"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endParaRPr>
            </a:p>
          </p:txBody>
        </p:sp>
        <p:sp>
          <p:nvSpPr>
            <p:cNvPr id="13" name="object 5">
              <a:extLst>
                <a:ext uri="{FF2B5EF4-FFF2-40B4-BE49-F238E27FC236}">
                  <a16:creationId xmlns:a16="http://schemas.microsoft.com/office/drawing/2014/main" xmlns="" id="{0F001080-5232-4BBC-8FFF-EB9A0B0417E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7C4E0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xmlns="" id="{5FF32DBE-4D13-48AB-911E-0062E82BF47D}"/>
              </a:ext>
            </a:extLst>
          </p:cNvPr>
          <p:cNvGrpSpPr/>
          <p:nvPr/>
        </p:nvGrpSpPr>
        <p:grpSpPr>
          <a:xfrm>
            <a:off x="473394" y="841248"/>
            <a:ext cx="5911212" cy="2817439"/>
            <a:chOff x="473394" y="3486471"/>
            <a:chExt cx="5911212" cy="2817439"/>
          </a:xfrm>
        </p:grpSpPr>
        <p:sp>
          <p:nvSpPr>
            <p:cNvPr id="38" name="Ellipse 48">
              <a:extLst>
                <a:ext uri="{FF2B5EF4-FFF2-40B4-BE49-F238E27FC236}">
                  <a16:creationId xmlns:a16="http://schemas.microsoft.com/office/drawing/2014/main" xmlns="" id="{DFE05E23-DAA5-4B10-BFBF-833C7042EB25}"/>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prstClr val="white"/>
                  </a:solidFill>
                  <a:effectLst/>
                  <a:uLnTx/>
                  <a:uFillTx/>
                  <a:latin typeface="Arial"/>
                  <a:ea typeface="+mn-ea"/>
                  <a:cs typeface="+mn-cs"/>
                </a:rPr>
                <a:t>14</a:t>
              </a:r>
            </a:p>
          </p:txBody>
        </p:sp>
        <p:sp>
          <p:nvSpPr>
            <p:cNvPr id="39" name="Rechteck 49">
              <a:extLst>
                <a:ext uri="{FF2B5EF4-FFF2-40B4-BE49-F238E27FC236}">
                  <a16:creationId xmlns:a16="http://schemas.microsoft.com/office/drawing/2014/main" xmlns="" id="{362AB847-5DBA-4660-ABAB-AB95DE8C7B20}"/>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40" name="Textfeld 1">
              <a:extLst>
                <a:ext uri="{FF2B5EF4-FFF2-40B4-BE49-F238E27FC236}">
                  <a16:creationId xmlns:a16="http://schemas.microsoft.com/office/drawing/2014/main" xmlns="" id="{9870C569-A143-43D2-89AF-A9518A945161}"/>
                </a:ext>
              </a:extLst>
            </p:cNvPr>
            <p:cNvSpPr txBox="1"/>
            <p:nvPr/>
          </p:nvSpPr>
          <p:spPr bwMode="gray">
            <a:xfrm>
              <a:off x="566904" y="3862023"/>
              <a:ext cx="5817702" cy="2441887"/>
            </a:xfrm>
            <a:prstGeom prst="rect">
              <a:avLst/>
            </a:prstGeom>
            <a:noFill/>
          </p:spPr>
          <p:txBody>
            <a:bodyPr wrap="square" rtlCol="0">
              <a:spAutoFit/>
            </a:bodyPr>
            <a:lstStyle/>
            <a:p>
              <a:pPr lvl="0" indent="-190500" algn="just" defTabSz="801688" eaLnBrk="0" hangingPunct="0">
                <a:lnSpc>
                  <a:spcPct val="120000"/>
                </a:lnSpc>
                <a:spcBef>
                  <a:spcPts val="600"/>
                </a:spcBef>
                <a:spcAft>
                  <a:spcPts val="600"/>
                </a:spcAft>
                <a:tabLst>
                  <a:tab pos="1168400" algn="l"/>
                </a:tabLst>
                <a:defRPr/>
              </a:pPr>
              <a:r>
                <a:rPr lang="en-US" sz="1200" b="1" kern="0" err="1">
                  <a:latin typeface="Arial"/>
                  <a:cs typeface="Arial" charset="0"/>
                </a:rPr>
                <a:t>Các</a:t>
              </a:r>
              <a:r>
                <a:rPr lang="en-US" sz="1200" b="1" kern="0">
                  <a:latin typeface="Arial"/>
                  <a:cs typeface="Arial" charset="0"/>
                </a:rPr>
                <a:t> </a:t>
              </a:r>
              <a:r>
                <a:rPr lang="en-US" sz="1200" b="1" kern="0" err="1">
                  <a:latin typeface="Arial"/>
                  <a:cs typeface="Arial" charset="0"/>
                </a:rPr>
                <a:t>nhà</a:t>
              </a:r>
              <a:r>
                <a:rPr lang="en-US" sz="1200" b="1" kern="0">
                  <a:latin typeface="Arial"/>
                  <a:cs typeface="Arial" charset="0"/>
                </a:rPr>
                <a:t> </a:t>
              </a:r>
              <a:r>
                <a:rPr lang="en-US" sz="1200" b="1" kern="0" err="1">
                  <a:latin typeface="Arial"/>
                  <a:cs typeface="Arial" charset="0"/>
                </a:rPr>
                <a:t>cung</a:t>
              </a:r>
              <a:r>
                <a:rPr lang="en-US" sz="1200" b="1" kern="0">
                  <a:latin typeface="Arial"/>
                  <a:cs typeface="Arial" charset="0"/>
                </a:rPr>
                <a:t> </a:t>
              </a:r>
              <a:r>
                <a:rPr lang="en-US" sz="1200" b="1" kern="0" err="1">
                  <a:latin typeface="Arial"/>
                  <a:cs typeface="Arial" charset="0"/>
                </a:rPr>
                <a:t>cấp</a:t>
              </a:r>
              <a:r>
                <a:rPr lang="en-US" sz="1200" b="1" kern="0">
                  <a:latin typeface="Arial"/>
                  <a:cs typeface="Arial" charset="0"/>
                </a:rPr>
                <a:t> </a:t>
              </a:r>
              <a:r>
                <a:rPr lang="en-US" sz="1200" b="1" kern="0" err="1">
                  <a:latin typeface="Arial"/>
                  <a:cs typeface="Arial" charset="0"/>
                </a:rPr>
                <a:t>phần</a:t>
              </a:r>
              <a:r>
                <a:rPr lang="en-US" sz="1200" b="1" kern="0">
                  <a:latin typeface="Arial"/>
                  <a:cs typeface="Arial" charset="0"/>
                </a:rPr>
                <a:t> </a:t>
              </a:r>
              <a:r>
                <a:rPr lang="en-US" sz="1200" b="1" kern="0" err="1">
                  <a:latin typeface="Arial"/>
                  <a:cs typeface="Arial" charset="0"/>
                </a:rPr>
                <a:t>mềm</a:t>
              </a:r>
              <a:r>
                <a:rPr lang="en-US" sz="1200" b="1" kern="0">
                  <a:latin typeface="Arial"/>
                  <a:cs typeface="Arial" charset="0"/>
                </a:rPr>
                <a:t> d</a:t>
              </a:r>
              <a:r>
                <a:rPr lang="vi-VN" sz="1200" b="1" kern="0">
                  <a:latin typeface="Arial"/>
                  <a:cs typeface="Arial" charset="0"/>
                </a:rPr>
                <a:t>ư</a:t>
              </a:r>
              <a:r>
                <a:rPr lang="en-US" sz="1200" b="1" kern="0" err="1">
                  <a:latin typeface="Arial"/>
                  <a:cs typeface="Arial" charset="0"/>
                </a:rPr>
                <a:t>ới</a:t>
              </a:r>
              <a:r>
                <a:rPr lang="en-US" sz="1200" b="1" kern="0">
                  <a:latin typeface="Arial"/>
                  <a:cs typeface="Arial" charset="0"/>
                </a:rPr>
                <a:t> </a:t>
              </a:r>
              <a:r>
                <a:rPr lang="en-US" sz="1200" b="1" kern="0" err="1">
                  <a:latin typeface="Arial"/>
                  <a:cs typeface="Arial" charset="0"/>
                </a:rPr>
                <a:t>dạng</a:t>
              </a:r>
              <a:r>
                <a:rPr lang="en-US" sz="1200" b="1" kern="0">
                  <a:latin typeface="Arial"/>
                  <a:cs typeface="Arial" charset="0"/>
                </a:rPr>
                <a:t> </a:t>
              </a:r>
              <a:r>
                <a:rPr lang="en-US" sz="1200" b="1" kern="0" err="1">
                  <a:latin typeface="Arial"/>
                  <a:cs typeface="Arial" charset="0"/>
                </a:rPr>
                <a:t>cho</a:t>
              </a:r>
              <a:r>
                <a:rPr lang="en-US" sz="1200" b="1" kern="0">
                  <a:latin typeface="Arial"/>
                  <a:cs typeface="Arial" charset="0"/>
                </a:rPr>
                <a:t> </a:t>
              </a:r>
              <a:r>
                <a:rPr lang="en-US" sz="1200" b="1" kern="0" err="1">
                  <a:latin typeface="Arial"/>
                  <a:cs typeface="Arial" charset="0"/>
                </a:rPr>
                <a:t>thuê</a:t>
              </a:r>
              <a:r>
                <a:rPr lang="en-US" sz="1200" b="1" kern="0">
                  <a:latin typeface="Arial"/>
                  <a:cs typeface="Arial" charset="0"/>
                </a:rPr>
                <a:t> </a:t>
              </a:r>
              <a:r>
                <a:rPr lang="en-US" sz="1200" b="1" kern="0" err="1">
                  <a:latin typeface="Arial"/>
                  <a:cs typeface="Arial" charset="0"/>
                </a:rPr>
                <a:t>có</a:t>
              </a:r>
              <a:r>
                <a:rPr lang="en-US" sz="1200" b="1" kern="0">
                  <a:latin typeface="Arial"/>
                  <a:cs typeface="Arial" charset="0"/>
                </a:rPr>
                <a:t> </a:t>
              </a:r>
              <a:r>
                <a:rPr lang="en-US" sz="1200" b="1" kern="0" err="1">
                  <a:latin typeface="Arial"/>
                  <a:cs typeface="Arial" charset="0"/>
                </a:rPr>
                <a:t>đáng</a:t>
              </a:r>
              <a:r>
                <a:rPr lang="en-US" sz="1200" b="1" kern="0">
                  <a:latin typeface="Arial"/>
                  <a:cs typeface="Arial" charset="0"/>
                </a:rPr>
                <a:t> tin </a:t>
              </a:r>
              <a:r>
                <a:rPr lang="en-US" sz="1200" b="1" kern="0" err="1">
                  <a:latin typeface="Arial"/>
                  <a:cs typeface="Arial" charset="0"/>
                </a:rPr>
                <a:t>cậy</a:t>
              </a:r>
              <a:r>
                <a:rPr lang="en-US" sz="1200" b="1" kern="0">
                  <a:latin typeface="Arial"/>
                  <a:cs typeface="Arial" charset="0"/>
                </a:rPr>
                <a:t> </a:t>
              </a:r>
              <a:r>
                <a:rPr lang="en-US" sz="1200" b="1" kern="0" err="1">
                  <a:latin typeface="Arial"/>
                  <a:cs typeface="Arial" charset="0"/>
                </a:rPr>
                <a:t>không</a:t>
              </a:r>
              <a:r>
                <a:rPr lang="en-US" sz="1200" b="1" kern="0">
                  <a:latin typeface="Arial"/>
                  <a:cs typeface="Arial" charset="0"/>
                </a:rPr>
                <a:t>, </a:t>
              </a:r>
              <a:r>
                <a:rPr lang="en-US" sz="1200" b="1" kern="0" err="1">
                  <a:latin typeface="Arial"/>
                  <a:cs typeface="Arial" charset="0"/>
                </a:rPr>
                <a:t>dữ</a:t>
              </a:r>
              <a:r>
                <a:rPr lang="en-US" sz="1200" b="1" kern="0">
                  <a:latin typeface="Arial"/>
                  <a:cs typeface="Arial" charset="0"/>
                </a:rPr>
                <a:t> </a:t>
              </a:r>
              <a:r>
                <a:rPr lang="en-US" sz="1200" b="1" kern="0" err="1">
                  <a:latin typeface="Arial"/>
                  <a:cs typeface="Arial" charset="0"/>
                </a:rPr>
                <a:t>liệu</a:t>
              </a:r>
              <a:r>
                <a:rPr lang="en-US" sz="1200" b="1" kern="0">
                  <a:latin typeface="Arial"/>
                  <a:cs typeface="Arial" charset="0"/>
                </a:rPr>
                <a:t> </a:t>
              </a:r>
              <a:r>
                <a:rPr lang="en-US" sz="1200" b="1" kern="0" err="1">
                  <a:latin typeface="Arial"/>
                  <a:cs typeface="Arial" charset="0"/>
                </a:rPr>
                <a:t>có</a:t>
              </a:r>
              <a:r>
                <a:rPr lang="en-US" sz="1200" b="1" kern="0">
                  <a:latin typeface="Arial"/>
                  <a:cs typeface="Arial" charset="0"/>
                </a:rPr>
                <a:t> </a:t>
              </a:r>
              <a:r>
                <a:rPr lang="en-US" sz="1200" b="1" kern="0" err="1">
                  <a:latin typeface="Arial"/>
                  <a:cs typeface="Arial" charset="0"/>
                </a:rPr>
                <a:t>dễ</a:t>
              </a:r>
              <a:r>
                <a:rPr lang="en-US" sz="1200" b="1" kern="0">
                  <a:latin typeface="Arial"/>
                  <a:cs typeface="Arial" charset="0"/>
                </a:rPr>
                <a:t> </a:t>
              </a:r>
              <a:r>
                <a:rPr lang="en-US" sz="1200" b="1" kern="0" err="1">
                  <a:latin typeface="Arial"/>
                  <a:cs typeface="Arial" charset="0"/>
                </a:rPr>
                <a:t>bị</a:t>
              </a:r>
              <a:r>
                <a:rPr lang="en-US" sz="1200" b="1" kern="0">
                  <a:latin typeface="Arial"/>
                  <a:cs typeface="Arial" charset="0"/>
                </a:rPr>
                <a:t> </a:t>
              </a:r>
              <a:r>
                <a:rPr lang="en-US" sz="1200" b="1" kern="0" err="1">
                  <a:latin typeface="Arial"/>
                  <a:cs typeface="Arial" charset="0"/>
                </a:rPr>
                <a:t>đánh</a:t>
              </a:r>
              <a:r>
                <a:rPr lang="en-US" sz="1200" b="1" kern="0">
                  <a:latin typeface="Arial"/>
                  <a:cs typeface="Arial" charset="0"/>
                </a:rPr>
                <a:t> </a:t>
              </a:r>
              <a:r>
                <a:rPr lang="en-US" sz="1200" b="1" kern="0" err="1">
                  <a:latin typeface="Arial"/>
                  <a:cs typeface="Arial" charset="0"/>
                </a:rPr>
                <a:t>cắp</a:t>
              </a:r>
              <a:r>
                <a:rPr lang="en-US" sz="1200" b="1" kern="0">
                  <a:latin typeface="Arial"/>
                  <a:cs typeface="Arial" charset="0"/>
                </a:rPr>
                <a:t> </a:t>
              </a:r>
              <a:r>
                <a:rPr lang="en-US" sz="1200" b="1" kern="0" err="1">
                  <a:latin typeface="Arial"/>
                  <a:cs typeface="Arial" charset="0"/>
                </a:rPr>
                <a:t>không</a:t>
              </a:r>
              <a:r>
                <a:rPr lang="en-US" sz="1200" b="1" kern="0">
                  <a:latin typeface="Arial"/>
                  <a:cs typeface="Arial" charset="0"/>
                </a:rPr>
                <a:t>?</a:t>
              </a:r>
            </a:p>
            <a:p>
              <a:pPr lvl="0" indent="-190500" algn="just" defTabSz="801688" eaLnBrk="0" hangingPunct="0">
                <a:lnSpc>
                  <a:spcPct val="120000"/>
                </a:lnSpc>
                <a:spcBef>
                  <a:spcPts val="600"/>
                </a:spcBef>
                <a:spcAft>
                  <a:spcPts val="600"/>
                </a:spcAft>
                <a:tabLst>
                  <a:tab pos="1168400" algn="l"/>
                </a:tabLst>
                <a:defRPr/>
              </a:pP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thuyết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ngoài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thì</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(leak). </a:t>
              </a:r>
              <a:r>
                <a:rPr lang="en-US" sz="1200" err="1">
                  <a:latin typeface="Arial" panose="020B0604020202020204" pitchFamily="34" charset="0"/>
                  <a:cs typeface="Arial" panose="020B0604020202020204" pitchFamily="34" charset="0"/>
                </a:rPr>
                <a:t>Vì</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vậy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chọn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đặt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Trung </a:t>
              </a:r>
              <a:r>
                <a:rPr lang="en-US" sz="1200" err="1">
                  <a:latin typeface="Arial" panose="020B0604020202020204" pitchFamily="34" charset="0"/>
                  <a:cs typeface="Arial" panose="020B0604020202020204" pitchFamily="34" charset="0"/>
                </a:rPr>
                <a:t>tâm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chuẩn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đủ</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qui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phòng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chuẩn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an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ví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a:t>
              </a:r>
              <a:r>
                <a:rPr lang="en-US" sz="1200">
                  <a:latin typeface="Arial" panose="020B0604020202020204" pitchFamily="34" charset="0"/>
                  <a:cs typeface="Arial" panose="020B0604020202020204" pitchFamily="34" charset="0"/>
                </a:rPr>
                <a:t>: ISO:27001).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nay </a:t>
              </a:r>
              <a:r>
                <a:rPr lang="en-US" sz="1200" err="1">
                  <a:latin typeface="Arial" panose="020B0604020202020204" pitchFamily="34" charset="0"/>
                  <a:cs typeface="Arial" panose="020B0604020202020204" pitchFamily="34" charset="0"/>
                </a:rPr>
                <a:t>nhà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qui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tục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qui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riêng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người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dùng</a:t>
              </a:r>
              <a:r>
                <a:rPr lang="en-US" sz="1200">
                  <a:latin typeface="Arial" panose="020B0604020202020204" pitchFamily="34" charset="0"/>
                  <a:cs typeface="Arial" panose="020B0604020202020204" pitchFamily="34" charset="0"/>
                </a:rPr>
                <a:t>, do </a:t>
              </a:r>
              <a:r>
                <a:rPr lang="en-US" sz="1200" err="1">
                  <a:latin typeface="Arial" panose="020B0604020202020204" pitchFamily="34" charset="0"/>
                  <a:cs typeface="Arial" panose="020B0604020202020204" pitchFamily="34" charset="0"/>
                </a:rPr>
                <a:t>vậy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đảm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a:t>
              </a:r>
            </a:p>
          </p:txBody>
        </p:sp>
        <p:cxnSp>
          <p:nvCxnSpPr>
            <p:cNvPr id="41" name="Straight Connector 40">
              <a:extLst>
                <a:ext uri="{FF2B5EF4-FFF2-40B4-BE49-F238E27FC236}">
                  <a16:creationId xmlns:a16="http://schemas.microsoft.com/office/drawing/2014/main" xmlns="" id="{F0F281D3-F42B-4343-BD65-01D56E31C412}"/>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grpSp>
        <p:nvGrpSpPr>
          <p:cNvPr id="23" name="Group 22">
            <a:extLst>
              <a:ext uri="{FF2B5EF4-FFF2-40B4-BE49-F238E27FC236}">
                <a16:creationId xmlns:a16="http://schemas.microsoft.com/office/drawing/2014/main" xmlns="" id="{71B07AE0-D737-41B9-AF48-03F113A3380C}"/>
              </a:ext>
            </a:extLst>
          </p:cNvPr>
          <p:cNvGrpSpPr/>
          <p:nvPr/>
        </p:nvGrpSpPr>
        <p:grpSpPr>
          <a:xfrm>
            <a:off x="473394" y="3691438"/>
            <a:ext cx="5911212" cy="3443764"/>
            <a:chOff x="473394" y="3486471"/>
            <a:chExt cx="5911212" cy="3443764"/>
          </a:xfrm>
        </p:grpSpPr>
        <p:sp>
          <p:nvSpPr>
            <p:cNvPr id="24" name="Ellipse 48">
              <a:extLst>
                <a:ext uri="{FF2B5EF4-FFF2-40B4-BE49-F238E27FC236}">
                  <a16:creationId xmlns:a16="http://schemas.microsoft.com/office/drawing/2014/main" xmlns="" id="{FCAF57D8-3F5F-42C4-9F54-EF67CF34AE0A}"/>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prstClr val="white"/>
                  </a:solidFill>
                  <a:effectLst/>
                  <a:uLnTx/>
                  <a:uFillTx/>
                  <a:latin typeface="Arial"/>
                  <a:ea typeface="+mn-ea"/>
                  <a:cs typeface="+mn-cs"/>
                </a:rPr>
                <a:t>15</a:t>
              </a:r>
            </a:p>
          </p:txBody>
        </p:sp>
        <p:sp>
          <p:nvSpPr>
            <p:cNvPr id="25" name="Rechteck 49">
              <a:extLst>
                <a:ext uri="{FF2B5EF4-FFF2-40B4-BE49-F238E27FC236}">
                  <a16:creationId xmlns:a16="http://schemas.microsoft.com/office/drawing/2014/main" xmlns="" id="{F8F00737-3AD8-49CA-BD8B-AE1E7D5AE913}"/>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6" name="Textfeld 1">
              <a:extLst>
                <a:ext uri="{FF2B5EF4-FFF2-40B4-BE49-F238E27FC236}">
                  <a16:creationId xmlns:a16="http://schemas.microsoft.com/office/drawing/2014/main" xmlns="" id="{8B119639-0532-445D-9C23-F38896FDBCE5}"/>
                </a:ext>
              </a:extLst>
            </p:cNvPr>
            <p:cNvSpPr txBox="1"/>
            <p:nvPr/>
          </p:nvSpPr>
          <p:spPr bwMode="gray">
            <a:xfrm>
              <a:off x="566904" y="3862023"/>
              <a:ext cx="5817702" cy="3068212"/>
            </a:xfrm>
            <a:prstGeom prst="rect">
              <a:avLst/>
            </a:prstGeom>
            <a:noFill/>
          </p:spPr>
          <p:txBody>
            <a:bodyPr wrap="square" rtlCol="0">
              <a:spAutoFit/>
            </a:bodyPr>
            <a:lstStyle/>
            <a:p>
              <a:pPr lvl="0" indent="-190500" algn="just" defTabSz="801688" eaLnBrk="0" hangingPunct="0">
                <a:lnSpc>
                  <a:spcPct val="120000"/>
                </a:lnSpc>
                <a:spcBef>
                  <a:spcPts val="600"/>
                </a:spcBef>
                <a:spcAft>
                  <a:spcPts val="600"/>
                </a:spcAft>
                <a:tabLst>
                  <a:tab pos="1168400" algn="l"/>
                </a:tabLst>
                <a:defRPr/>
              </a:pPr>
              <a:r>
                <a:rPr lang="en-US" sz="1200" b="1" kern="0" err="1">
                  <a:latin typeface="Arial"/>
                  <a:cs typeface="Arial" charset="0"/>
                </a:rPr>
                <a:t>Các</a:t>
              </a:r>
              <a:r>
                <a:rPr lang="en-US" sz="1200" b="1" kern="0">
                  <a:latin typeface="Arial"/>
                  <a:cs typeface="Arial" charset="0"/>
                </a:rPr>
                <a:t> </a:t>
              </a:r>
              <a:r>
                <a:rPr lang="en-US" sz="1200" b="1" kern="0" err="1">
                  <a:latin typeface="Arial"/>
                  <a:cs typeface="Arial" charset="0"/>
                </a:rPr>
                <a:t>phần</a:t>
              </a:r>
              <a:r>
                <a:rPr lang="en-US" sz="1200" b="1" kern="0">
                  <a:latin typeface="Arial"/>
                  <a:cs typeface="Arial" charset="0"/>
                </a:rPr>
                <a:t> </a:t>
              </a:r>
              <a:r>
                <a:rPr lang="en-US" sz="1200" b="1" kern="0" err="1">
                  <a:latin typeface="Arial"/>
                  <a:cs typeface="Arial" charset="0"/>
                </a:rPr>
                <a:t>mềm</a:t>
              </a:r>
              <a:r>
                <a:rPr lang="en-US" sz="1200" b="1" kern="0">
                  <a:latin typeface="Arial"/>
                  <a:cs typeface="Arial" charset="0"/>
                </a:rPr>
                <a:t> </a:t>
              </a:r>
              <a:r>
                <a:rPr lang="en-US" sz="1200" b="1" kern="0" err="1">
                  <a:latin typeface="Arial"/>
                  <a:cs typeface="Arial" charset="0"/>
                </a:rPr>
                <a:t>mã</a:t>
              </a:r>
              <a:r>
                <a:rPr lang="en-US" sz="1200" b="1" kern="0">
                  <a:latin typeface="Arial"/>
                  <a:cs typeface="Arial" charset="0"/>
                </a:rPr>
                <a:t> </a:t>
              </a:r>
              <a:r>
                <a:rPr lang="en-US" sz="1200" b="1" kern="0" err="1">
                  <a:latin typeface="Arial"/>
                  <a:cs typeface="Arial" charset="0"/>
                </a:rPr>
                <a:t>nguồn</a:t>
              </a:r>
              <a:r>
                <a:rPr lang="en-US" sz="1200" b="1" kern="0">
                  <a:latin typeface="Arial"/>
                  <a:cs typeface="Arial" charset="0"/>
                </a:rPr>
                <a:t> </a:t>
              </a:r>
              <a:r>
                <a:rPr lang="en-US" sz="1200" b="1" kern="0" err="1">
                  <a:latin typeface="Arial"/>
                  <a:cs typeface="Arial" charset="0"/>
                </a:rPr>
                <a:t>mở</a:t>
              </a:r>
              <a:r>
                <a:rPr lang="en-US" sz="1200" b="1" kern="0">
                  <a:latin typeface="Arial"/>
                  <a:cs typeface="Arial" charset="0"/>
                </a:rPr>
                <a:t> </a:t>
              </a:r>
              <a:r>
                <a:rPr lang="en-US" sz="1200" b="1" kern="0" err="1">
                  <a:latin typeface="Arial"/>
                  <a:cs typeface="Arial" charset="0"/>
                </a:rPr>
                <a:t>có</a:t>
              </a:r>
              <a:r>
                <a:rPr lang="en-US" sz="1200" b="1" kern="0">
                  <a:latin typeface="Arial"/>
                  <a:cs typeface="Arial" charset="0"/>
                </a:rPr>
                <a:t> </a:t>
              </a:r>
              <a:r>
                <a:rPr lang="en-US" sz="1200" b="1" kern="0" err="1">
                  <a:latin typeface="Arial"/>
                  <a:cs typeface="Arial" charset="0"/>
                </a:rPr>
                <a:t>đảm</a:t>
              </a:r>
              <a:r>
                <a:rPr lang="en-US" sz="1200" b="1" kern="0">
                  <a:latin typeface="Arial"/>
                  <a:cs typeface="Arial" charset="0"/>
                </a:rPr>
                <a:t> </a:t>
              </a:r>
              <a:r>
                <a:rPr lang="en-US" sz="1200" b="1" kern="0" err="1">
                  <a:latin typeface="Arial"/>
                  <a:cs typeface="Arial" charset="0"/>
                </a:rPr>
                <a:t>bảo</a:t>
              </a:r>
              <a:r>
                <a:rPr lang="en-US" sz="1200" b="1" kern="0">
                  <a:latin typeface="Arial"/>
                  <a:cs typeface="Arial" charset="0"/>
                </a:rPr>
                <a:t> </a:t>
              </a:r>
              <a:r>
                <a:rPr lang="en-US" sz="1200" b="1" kern="0" err="1">
                  <a:latin typeface="Arial"/>
                  <a:cs typeface="Arial" charset="0"/>
                </a:rPr>
                <a:t>tính</a:t>
              </a:r>
              <a:r>
                <a:rPr lang="en-US" sz="1200" b="1" kern="0">
                  <a:latin typeface="Arial"/>
                  <a:cs typeface="Arial" charset="0"/>
                </a:rPr>
                <a:t> an </a:t>
              </a:r>
              <a:r>
                <a:rPr lang="en-US" sz="1200" b="1" kern="0" err="1">
                  <a:latin typeface="Arial"/>
                  <a:cs typeface="Arial" charset="0"/>
                </a:rPr>
                <a:t>toàn</a:t>
              </a:r>
              <a:r>
                <a:rPr lang="en-US" sz="1200" b="1" kern="0">
                  <a:latin typeface="Arial"/>
                  <a:cs typeface="Arial" charset="0"/>
                </a:rPr>
                <a:t> </a:t>
              </a:r>
              <a:r>
                <a:rPr lang="en-US" sz="1200" b="1" kern="0" err="1">
                  <a:latin typeface="Arial"/>
                  <a:cs typeface="Arial" charset="0"/>
                </a:rPr>
                <a:t>không</a:t>
              </a:r>
              <a:r>
                <a:rPr lang="en-US" sz="1200" b="1" kern="0">
                  <a:latin typeface="Arial"/>
                  <a:cs typeface="Arial" charset="0"/>
                </a:rPr>
                <a:t>?</a:t>
              </a:r>
            </a:p>
            <a:p>
              <a:pPr lvl="0" indent="-190500" algn="just" defTabSz="801688" eaLnBrk="0" hangingPunct="0">
                <a:lnSpc>
                  <a:spcPct val="120000"/>
                </a:lnSpc>
                <a:spcBef>
                  <a:spcPts val="300"/>
                </a:spcBef>
                <a:spcAft>
                  <a:spcPts val="300"/>
                </a:spcAft>
                <a:tabLst>
                  <a:tab pos="1168400" algn="l"/>
                </a:tabLst>
                <a:defRPr/>
              </a:pP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nguồn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phổ</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đóng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nguồn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mềm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gặp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rủi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vì</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mở</a:t>
              </a:r>
              <a:r>
                <a:rPr lang="en-US" sz="1200">
                  <a:latin typeface="Arial" panose="020B0604020202020204" pitchFamily="34" charset="0"/>
                  <a:cs typeface="Arial" panose="020B0604020202020204" pitchFamily="34" charset="0"/>
                </a:rPr>
                <a:t>, ai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xem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vừa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rủi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vừa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Vì</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thì</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lỗ</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hổng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người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do </a:t>
              </a:r>
              <a:r>
                <a:rPr lang="en-US" sz="1200" err="1">
                  <a:latin typeface="Arial" panose="020B0604020202020204" pitchFamily="34" charset="0"/>
                  <a:cs typeface="Arial" panose="020B0604020202020204" pitchFamily="34" charset="0"/>
                </a:rPr>
                <a:t>đó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chóng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cập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nhật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lâu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lỗ</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hổng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mật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chỉ</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vấn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nguồn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vấn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lớn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nằm</a:t>
              </a:r>
              <a:r>
                <a:rPr lang="en-US" sz="1200">
                  <a:latin typeface="Arial" panose="020B0604020202020204" pitchFamily="34" charset="0"/>
                  <a:cs typeface="Arial" panose="020B0604020202020204" pitchFamily="34" charset="0"/>
                </a:rPr>
                <a:t> ở </a:t>
              </a:r>
              <a:r>
                <a:rPr lang="en-US" sz="1200" err="1">
                  <a:latin typeface="Arial" panose="020B0604020202020204" pitchFamily="34" charset="0"/>
                  <a:cs typeface="Arial" panose="020B0604020202020204" pitchFamily="34" charset="0"/>
                </a:rPr>
                <a:t>việc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bao </a:t>
              </a:r>
              <a:r>
                <a:rPr lang="en-US" sz="1200" err="1">
                  <a:latin typeface="Arial" panose="020B0604020202020204" pitchFamily="34" charset="0"/>
                  <a:cs typeface="Arial" panose="020B0604020202020204" pitchFamily="34" charset="0"/>
                </a:rPr>
                <a:t>gồm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liệu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hành</a:t>
              </a:r>
              <a:r>
                <a:rPr lang="en-US" sz="1200">
                  <a:latin typeface="Arial" panose="020B0604020202020204" pitchFamily="34" charset="0"/>
                  <a:cs typeface="Arial" panose="020B0604020202020204" pitchFamily="34" charset="0"/>
                </a:rPr>
                <a:t>, v.v.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người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nội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ty. </a:t>
              </a:r>
              <a:r>
                <a:rPr lang="en-US" sz="1200" err="1">
                  <a:latin typeface="Arial" panose="020B0604020202020204" pitchFamily="34" charset="0"/>
                  <a:cs typeface="Arial" panose="020B0604020202020204" pitchFamily="34" charset="0"/>
                </a:rPr>
                <a:t>Vì</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vậy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nhìn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nguồn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đáng</a:t>
              </a:r>
              <a:r>
                <a:rPr lang="en-US" sz="1200">
                  <a:latin typeface="Arial" panose="020B0604020202020204" pitchFamily="34" charset="0"/>
                  <a:cs typeface="Arial" panose="020B0604020202020204" pitchFamily="34" charset="0"/>
                </a:rPr>
                <a:t> lo </a:t>
              </a:r>
              <a:r>
                <a:rPr lang="en-US" sz="1200" err="1">
                  <a:latin typeface="Arial" panose="020B0604020202020204" pitchFamily="34" charset="0"/>
                  <a:cs typeface="Arial" panose="020B0604020202020204" pitchFamily="34" charset="0"/>
                </a:rPr>
                <a:t>ngại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nếu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cẩn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chờ</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thêm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thời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nguồn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đủ</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lâu</a:t>
              </a:r>
              <a:r>
                <a:rPr lang="en-US" sz="1200">
                  <a:latin typeface="Arial" panose="020B0604020202020204" pitchFamily="34" charset="0"/>
                  <a:cs typeface="Arial" panose="020B0604020202020204" pitchFamily="34" charset="0"/>
                </a:rPr>
                <a:t> (6 </a:t>
              </a:r>
              <a:r>
                <a:rPr lang="en-US" sz="1200" err="1">
                  <a:latin typeface="Arial" panose="020B0604020202020204" pitchFamily="34" charset="0"/>
                  <a:cs typeface="Arial" panose="020B0604020202020204" pitchFamily="34" charset="0"/>
                </a:rPr>
                <a:t>tháng</a:t>
              </a:r>
              <a:r>
                <a:rPr lang="en-US" sz="1200">
                  <a:latin typeface="Arial" panose="020B0604020202020204" pitchFamily="34" charset="0"/>
                  <a:cs typeface="Arial" panose="020B0604020202020204" pitchFamily="34" charset="0"/>
                </a:rPr>
                <a:t>, 1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hoặc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sử</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trở</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thêm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a:t>
              </a:r>
              <a:r>
                <a:rPr lang="en-US" sz="1200">
                  <a:latin typeface="Arial" panose="020B0604020202020204" pitchFamily="34" charset="0"/>
                  <a:cs typeface="Arial" panose="020B0604020202020204" pitchFamily="34" charset="0"/>
                </a:rPr>
                <a:t>.</a:t>
              </a:r>
            </a:p>
          </p:txBody>
        </p:sp>
        <p:cxnSp>
          <p:nvCxnSpPr>
            <p:cNvPr id="27" name="Straight Connector 26">
              <a:extLst>
                <a:ext uri="{FF2B5EF4-FFF2-40B4-BE49-F238E27FC236}">
                  <a16:creationId xmlns:a16="http://schemas.microsoft.com/office/drawing/2014/main" xmlns="" id="{4F956587-51B6-4A3A-B942-7618600E31F4}"/>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grpSp>
        <p:nvGrpSpPr>
          <p:cNvPr id="42" name="Group 41">
            <a:extLst>
              <a:ext uri="{FF2B5EF4-FFF2-40B4-BE49-F238E27FC236}">
                <a16:creationId xmlns:a16="http://schemas.microsoft.com/office/drawing/2014/main" xmlns="" id="{506173BD-CD95-460D-9089-2245CC7ED059}"/>
              </a:ext>
            </a:extLst>
          </p:cNvPr>
          <p:cNvGrpSpPr/>
          <p:nvPr/>
        </p:nvGrpSpPr>
        <p:grpSpPr>
          <a:xfrm>
            <a:off x="473394" y="7167953"/>
            <a:ext cx="5911212" cy="2297297"/>
            <a:chOff x="473394" y="3486471"/>
            <a:chExt cx="5911212" cy="2297297"/>
          </a:xfrm>
        </p:grpSpPr>
        <p:sp>
          <p:nvSpPr>
            <p:cNvPr id="43" name="Ellipse 48">
              <a:extLst>
                <a:ext uri="{FF2B5EF4-FFF2-40B4-BE49-F238E27FC236}">
                  <a16:creationId xmlns:a16="http://schemas.microsoft.com/office/drawing/2014/main" xmlns="" id="{93B3606C-CD36-4BB4-95CC-871CEF18280C}"/>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a:solidFill>
                    <a:prstClr val="white"/>
                  </a:solidFill>
                  <a:latin typeface="Arial"/>
                </a:rPr>
                <a:t>16</a:t>
              </a:r>
              <a:endParaRPr kumimoji="0" lang="en-US" sz="2500" b="1" i="0" u="none" strike="noStrike" kern="0" cap="none" spc="0" normalizeH="0" baseline="0" noProof="0">
                <a:ln>
                  <a:noFill/>
                </a:ln>
                <a:solidFill>
                  <a:prstClr val="white"/>
                </a:solidFill>
                <a:effectLst/>
                <a:uLnTx/>
                <a:uFillTx/>
                <a:latin typeface="Arial"/>
                <a:ea typeface="+mn-ea"/>
                <a:cs typeface="+mn-cs"/>
              </a:endParaRPr>
            </a:p>
          </p:txBody>
        </p:sp>
        <p:sp>
          <p:nvSpPr>
            <p:cNvPr id="44" name="Rechteck 49">
              <a:extLst>
                <a:ext uri="{FF2B5EF4-FFF2-40B4-BE49-F238E27FC236}">
                  <a16:creationId xmlns:a16="http://schemas.microsoft.com/office/drawing/2014/main" xmlns="" id="{A474BE84-EC2B-4660-A270-06FA77A37886}"/>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45" name="Textfeld 1">
              <a:extLst>
                <a:ext uri="{FF2B5EF4-FFF2-40B4-BE49-F238E27FC236}">
                  <a16:creationId xmlns:a16="http://schemas.microsoft.com/office/drawing/2014/main" xmlns="" id="{3BCD7144-EDAC-4660-AD71-E7A04E50DE2B}"/>
                </a:ext>
              </a:extLst>
            </p:cNvPr>
            <p:cNvSpPr txBox="1"/>
            <p:nvPr/>
          </p:nvSpPr>
          <p:spPr bwMode="gray">
            <a:xfrm>
              <a:off x="566904" y="3862023"/>
              <a:ext cx="5817702" cy="1921745"/>
            </a:xfrm>
            <a:prstGeom prst="rect">
              <a:avLst/>
            </a:prstGeom>
            <a:noFill/>
          </p:spPr>
          <p:txBody>
            <a:bodyPr wrap="square" rtlCol="0">
              <a:spAutoFit/>
            </a:bodyPr>
            <a:lstStyle/>
            <a:p>
              <a:pPr lvl="0" indent="-190500" algn="just" defTabSz="801688" eaLnBrk="0" hangingPunct="0">
                <a:lnSpc>
                  <a:spcPct val="120000"/>
                </a:lnSpc>
                <a:spcBef>
                  <a:spcPts val="300"/>
                </a:spcBef>
                <a:spcAft>
                  <a:spcPts val="300"/>
                </a:spcAft>
                <a:tabLst>
                  <a:tab pos="1168400" algn="l"/>
                </a:tabLst>
                <a:defRPr/>
              </a:pPr>
              <a:r>
                <a:rPr lang="en-US" sz="1200" b="1" kern="0" err="1">
                  <a:latin typeface="Arial"/>
                  <a:cs typeface="Arial" charset="0"/>
                </a:rPr>
                <a:t>Tầm</a:t>
              </a:r>
              <a:r>
                <a:rPr lang="en-US" sz="1200" b="1" kern="0">
                  <a:latin typeface="Arial"/>
                  <a:cs typeface="Arial" charset="0"/>
                </a:rPr>
                <a:t> </a:t>
              </a:r>
              <a:r>
                <a:rPr lang="en-US" sz="1200" b="1" kern="0" err="1">
                  <a:latin typeface="Arial"/>
                  <a:cs typeface="Arial" charset="0"/>
                </a:rPr>
                <a:t>quan</a:t>
              </a:r>
              <a:r>
                <a:rPr lang="en-US" sz="1200" b="1" kern="0">
                  <a:latin typeface="Arial"/>
                  <a:cs typeface="Arial" charset="0"/>
                </a:rPr>
                <a:t> </a:t>
              </a:r>
              <a:r>
                <a:rPr lang="en-US" sz="1200" b="1" kern="0" err="1">
                  <a:latin typeface="Arial"/>
                  <a:cs typeface="Arial" charset="0"/>
                </a:rPr>
                <a:t>trọng</a:t>
              </a:r>
              <a:r>
                <a:rPr lang="en-US" sz="1200" b="1" kern="0">
                  <a:latin typeface="Arial"/>
                  <a:cs typeface="Arial" charset="0"/>
                </a:rPr>
                <a:t> </a:t>
              </a:r>
              <a:r>
                <a:rPr lang="en-US" sz="1200" b="1" kern="0" err="1">
                  <a:latin typeface="Arial"/>
                  <a:cs typeface="Arial" charset="0"/>
                </a:rPr>
                <a:t>của</a:t>
              </a:r>
              <a:r>
                <a:rPr lang="en-US" sz="1200" b="1" kern="0">
                  <a:latin typeface="Arial"/>
                  <a:cs typeface="Arial" charset="0"/>
                </a:rPr>
                <a:t> </a:t>
              </a:r>
              <a:r>
                <a:rPr lang="en-US" sz="1200" b="1" kern="0" err="1">
                  <a:latin typeface="Arial"/>
                  <a:cs typeface="Arial" charset="0"/>
                </a:rPr>
                <a:t>chính</a:t>
              </a:r>
              <a:r>
                <a:rPr lang="en-US" sz="1200" b="1" kern="0">
                  <a:latin typeface="Arial"/>
                  <a:cs typeface="Arial" charset="0"/>
                </a:rPr>
                <a:t> </a:t>
              </a:r>
              <a:r>
                <a:rPr lang="en-US" sz="1200" b="1" kern="0" err="1">
                  <a:latin typeface="Arial"/>
                  <a:cs typeface="Arial" charset="0"/>
                </a:rPr>
                <a:t>sách</a:t>
              </a:r>
              <a:r>
                <a:rPr lang="en-US" sz="1200" b="1" kern="0">
                  <a:latin typeface="Arial"/>
                  <a:cs typeface="Arial" charset="0"/>
                </a:rPr>
                <a:t> </a:t>
              </a:r>
              <a:r>
                <a:rPr lang="en-US" sz="1200" b="1" kern="0" err="1">
                  <a:latin typeface="Arial"/>
                  <a:cs typeface="Arial" charset="0"/>
                </a:rPr>
                <a:t>bảo</a:t>
              </a:r>
              <a:r>
                <a:rPr lang="en-US" sz="1200" b="1" kern="0">
                  <a:latin typeface="Arial"/>
                  <a:cs typeface="Arial" charset="0"/>
                </a:rPr>
                <a:t> </a:t>
              </a:r>
              <a:r>
                <a:rPr lang="en-US" sz="1200" b="1" kern="0" err="1">
                  <a:latin typeface="Arial"/>
                  <a:cs typeface="Arial" charset="0"/>
                </a:rPr>
                <a:t>mật</a:t>
              </a:r>
              <a:r>
                <a:rPr lang="en-US" sz="1200" b="1" kern="0">
                  <a:latin typeface="Arial"/>
                  <a:cs typeface="Arial" charset="0"/>
                </a:rPr>
                <a:t> </a:t>
              </a:r>
              <a:r>
                <a:rPr lang="en-US" sz="1200" b="1" kern="0" err="1">
                  <a:latin typeface="Arial"/>
                  <a:cs typeface="Arial" charset="0"/>
                </a:rPr>
                <a:t>là</a:t>
              </a:r>
              <a:r>
                <a:rPr lang="en-US" sz="1200" b="1" kern="0">
                  <a:latin typeface="Arial"/>
                  <a:cs typeface="Arial" charset="0"/>
                </a:rPr>
                <a:t> </a:t>
              </a:r>
              <a:r>
                <a:rPr lang="en-US" sz="1200" b="1" kern="0" err="1">
                  <a:latin typeface="Arial"/>
                  <a:cs typeface="Arial" charset="0"/>
                </a:rPr>
                <a:t>gì</a:t>
              </a:r>
              <a:r>
                <a:rPr lang="en-US" sz="1200" b="1" kern="0">
                  <a:latin typeface="Arial"/>
                  <a:cs typeface="Arial" charset="0"/>
                </a:rPr>
                <a:t>?</a:t>
              </a:r>
            </a:p>
            <a:p>
              <a:pPr algn="just">
                <a:lnSpc>
                  <a:spcPct val="120000"/>
                </a:lnSpc>
                <a:spcBef>
                  <a:spcPts val="300"/>
                </a:spcBef>
                <a:spcAft>
                  <a:spcPts val="300"/>
                </a:spcAft>
              </a:pPr>
              <a:r>
                <a:rPr lang="vi-VN" sz="1200" err="1">
                  <a:cs typeface="Times New Roman" panose="02020603050405020304" pitchFamily="18" charset="0"/>
                </a:rPr>
                <a:t>Các</a:t>
              </a:r>
              <a:r>
                <a:rPr lang="vi-VN" sz="1200">
                  <a:cs typeface="Times New Roman" panose="02020603050405020304" pitchFamily="18" charset="0"/>
                </a:rPr>
                <a:t> công ty </a:t>
              </a:r>
              <a:r>
                <a:rPr lang="vi-VN" sz="1200" err="1">
                  <a:cs typeface="Times New Roman" panose="02020603050405020304" pitchFamily="18" charset="0"/>
                </a:rPr>
                <a:t>sản</a:t>
              </a:r>
              <a:r>
                <a:rPr lang="vi-VN" sz="1200">
                  <a:cs typeface="Times New Roman" panose="02020603050405020304" pitchFamily="18" charset="0"/>
                </a:rPr>
                <a:t> </a:t>
              </a:r>
              <a:r>
                <a:rPr lang="vi-VN" sz="1200" err="1">
                  <a:cs typeface="Times New Roman" panose="02020603050405020304" pitchFamily="18" charset="0"/>
                </a:rPr>
                <a:t>xuất</a:t>
              </a:r>
              <a:r>
                <a:rPr lang="vi-VN" sz="1200">
                  <a:cs typeface="Times New Roman" panose="02020603050405020304" pitchFamily="18" charset="0"/>
                </a:rPr>
                <a:t> </a:t>
              </a:r>
              <a:r>
                <a:rPr lang="vi-VN" sz="1200" err="1">
                  <a:cs typeface="Times New Roman" panose="02020603050405020304" pitchFamily="18" charset="0"/>
                </a:rPr>
                <a:t>ngày</a:t>
              </a:r>
              <a:r>
                <a:rPr lang="vi-VN" sz="1200">
                  <a:cs typeface="Times New Roman" panose="02020603050405020304" pitchFamily="18" charset="0"/>
                </a:rPr>
                <a:t> </a:t>
              </a:r>
              <a:r>
                <a:rPr lang="vi-VN" sz="1200" err="1">
                  <a:cs typeface="Times New Roman" panose="02020603050405020304" pitchFamily="18" charset="0"/>
                </a:rPr>
                <a:t>càng</a:t>
              </a:r>
              <a:r>
                <a:rPr lang="vi-VN" sz="1200">
                  <a:cs typeface="Times New Roman" panose="02020603050405020304" pitchFamily="18" charset="0"/>
                </a:rPr>
                <a:t> </a:t>
              </a:r>
              <a:r>
                <a:rPr lang="vi-VN" sz="1200" err="1">
                  <a:cs typeface="Times New Roman" panose="02020603050405020304" pitchFamily="18" charset="0"/>
                </a:rPr>
                <a:t>tự</a:t>
              </a:r>
              <a:r>
                <a:rPr lang="vi-VN" sz="1200">
                  <a:cs typeface="Times New Roman" panose="02020603050405020304" pitchFamily="18" charset="0"/>
                </a:rPr>
                <a:t> </a:t>
              </a:r>
              <a:r>
                <a:rPr lang="vi-VN" sz="1200" err="1">
                  <a:cs typeface="Times New Roman" panose="02020603050405020304" pitchFamily="18" charset="0"/>
                </a:rPr>
                <a:t>động</a:t>
              </a:r>
              <a:r>
                <a:rPr lang="vi-VN" sz="1200">
                  <a:cs typeface="Times New Roman" panose="02020603050405020304" pitchFamily="18" charset="0"/>
                </a:rPr>
                <a:t> </a:t>
              </a:r>
              <a:r>
                <a:rPr lang="vi-VN" sz="1200" err="1">
                  <a:cs typeface="Times New Roman" panose="02020603050405020304" pitchFamily="18" charset="0"/>
                </a:rPr>
                <a:t>hóa</a:t>
              </a:r>
              <a:r>
                <a:rPr lang="vi-VN" sz="1200">
                  <a:cs typeface="Times New Roman" panose="02020603050405020304" pitchFamily="18" charset="0"/>
                </a:rPr>
                <a:t> </a:t>
              </a:r>
              <a:r>
                <a:rPr lang="vi-VN" sz="1200" err="1">
                  <a:cs typeface="Times New Roman" panose="02020603050405020304" pitchFamily="18" charset="0"/>
                </a:rPr>
                <a:t>và</a:t>
              </a:r>
              <a:r>
                <a:rPr lang="vi-VN" sz="1200">
                  <a:cs typeface="Times New Roman" panose="02020603050405020304" pitchFamily="18" charset="0"/>
                </a:rPr>
                <a:t> </a:t>
              </a:r>
              <a:r>
                <a:rPr lang="vi-VN" sz="1200" err="1">
                  <a:cs typeface="Times New Roman" panose="02020603050405020304" pitchFamily="18" charset="0"/>
                </a:rPr>
                <a:t>kết</a:t>
              </a:r>
              <a:r>
                <a:rPr lang="vi-VN" sz="1200">
                  <a:cs typeface="Times New Roman" panose="02020603050405020304" pitchFamily="18" charset="0"/>
                </a:rPr>
                <a:t> </a:t>
              </a:r>
              <a:r>
                <a:rPr lang="vi-VN" sz="1200" err="1">
                  <a:cs typeface="Times New Roman" panose="02020603050405020304" pitchFamily="18" charset="0"/>
                </a:rPr>
                <a:t>nối</a:t>
              </a:r>
              <a:r>
                <a:rPr lang="vi-VN" sz="1200">
                  <a:cs typeface="Times New Roman" panose="02020603050405020304" pitchFamily="18" charset="0"/>
                </a:rPr>
                <a:t> </a:t>
              </a:r>
              <a:r>
                <a:rPr lang="vi-VN" sz="1200" err="1">
                  <a:cs typeface="Times New Roman" panose="02020603050405020304" pitchFamily="18" charset="0"/>
                </a:rPr>
                <a:t>nhiều</a:t>
              </a:r>
              <a:r>
                <a:rPr lang="vi-VN" sz="1200">
                  <a:cs typeface="Times New Roman" panose="02020603050405020304" pitchFamily="18" charset="0"/>
                </a:rPr>
                <a:t> hơn, </a:t>
              </a:r>
              <a:r>
                <a:rPr lang="vi-VN" sz="1200" err="1">
                  <a:cs typeface="Times New Roman" panose="02020603050405020304" pitchFamily="18" charset="0"/>
                </a:rPr>
                <a:t>các</a:t>
              </a:r>
              <a:r>
                <a:rPr lang="vi-VN" sz="1200">
                  <a:cs typeface="Times New Roman" panose="02020603050405020304" pitchFamily="18" charset="0"/>
                </a:rPr>
                <a:t> </a:t>
              </a:r>
              <a:r>
                <a:rPr lang="vi-VN" sz="1200" err="1">
                  <a:cs typeface="Times New Roman" panose="02020603050405020304" pitchFamily="18" charset="0"/>
                </a:rPr>
                <a:t>thiết</a:t>
              </a:r>
              <a:r>
                <a:rPr lang="vi-VN" sz="1200">
                  <a:cs typeface="Times New Roman" panose="02020603050405020304" pitchFamily="18" charset="0"/>
                </a:rPr>
                <a:t> </a:t>
              </a:r>
              <a:r>
                <a:rPr lang="vi-VN" sz="1200" err="1">
                  <a:cs typeface="Times New Roman" panose="02020603050405020304" pitchFamily="18" charset="0"/>
                </a:rPr>
                <a:t>bị</a:t>
              </a:r>
              <a:r>
                <a:rPr lang="vi-VN" sz="1200">
                  <a:cs typeface="Times New Roman" panose="02020603050405020304" pitchFamily="18" charset="0"/>
                </a:rPr>
                <a:t> </a:t>
              </a:r>
              <a:r>
                <a:rPr lang="vi-VN" sz="1200" err="1">
                  <a:cs typeface="Times New Roman" panose="02020603050405020304" pitchFamily="18" charset="0"/>
                </a:rPr>
                <a:t>và</a:t>
              </a:r>
              <a:r>
                <a:rPr lang="vi-VN" sz="1200">
                  <a:cs typeface="Times New Roman" panose="02020603050405020304" pitchFamily="18" charset="0"/>
                </a:rPr>
                <a:t> </a:t>
              </a:r>
              <a:r>
                <a:rPr lang="vi-VN" sz="1200" err="1">
                  <a:cs typeface="Times New Roman" panose="02020603050405020304" pitchFamily="18" charset="0"/>
                </a:rPr>
                <a:t>máy</a:t>
              </a:r>
              <a:r>
                <a:rPr lang="vi-VN" sz="1200">
                  <a:cs typeface="Times New Roman" panose="02020603050405020304" pitchFamily="18" charset="0"/>
                </a:rPr>
                <a:t> </a:t>
              </a:r>
              <a:r>
                <a:rPr lang="vi-VN" sz="1200" err="1">
                  <a:cs typeface="Times New Roman" panose="02020603050405020304" pitchFamily="18" charset="0"/>
                </a:rPr>
                <a:t>móc</a:t>
              </a:r>
              <a:r>
                <a:rPr lang="vi-VN" sz="1200">
                  <a:cs typeface="Times New Roman" panose="02020603050405020304" pitchFamily="18" charset="0"/>
                </a:rPr>
                <a:t> đang </a:t>
              </a:r>
              <a:r>
                <a:rPr lang="vi-VN" sz="1200" err="1">
                  <a:cs typeface="Times New Roman" panose="02020603050405020304" pitchFamily="18" charset="0"/>
                </a:rPr>
                <a:t>tạo</a:t>
              </a:r>
              <a:r>
                <a:rPr lang="vi-VN" sz="1200">
                  <a:cs typeface="Times New Roman" panose="02020603050405020304" pitchFamily="18" charset="0"/>
                </a:rPr>
                <a:t> ra </a:t>
              </a:r>
              <a:r>
                <a:rPr lang="vi-VN" sz="1200" err="1">
                  <a:cs typeface="Times New Roman" panose="02020603050405020304" pitchFamily="18" charset="0"/>
                </a:rPr>
                <a:t>một</a:t>
              </a:r>
              <a:r>
                <a:rPr lang="vi-VN" sz="1200">
                  <a:cs typeface="Times New Roman" panose="02020603050405020304" pitchFamily="18" charset="0"/>
                </a:rPr>
                <a:t> </a:t>
              </a:r>
              <a:r>
                <a:rPr lang="vi-VN" sz="1200" err="1">
                  <a:cs typeface="Times New Roman" panose="02020603050405020304" pitchFamily="18" charset="0"/>
                </a:rPr>
                <a:t>lượng</a:t>
              </a:r>
              <a:r>
                <a:rPr lang="vi-VN" sz="1200">
                  <a:cs typeface="Times New Roman" panose="02020603050405020304" pitchFamily="18" charset="0"/>
                </a:rPr>
                <a:t> </a:t>
              </a:r>
              <a:r>
                <a:rPr lang="vi-VN" sz="1200" err="1">
                  <a:cs typeface="Times New Roman" panose="02020603050405020304" pitchFamily="18" charset="0"/>
                </a:rPr>
                <a:t>lớn</a:t>
              </a:r>
              <a:r>
                <a:rPr lang="vi-VN" sz="1200">
                  <a:cs typeface="Times New Roman" panose="02020603050405020304" pitchFamily="18" charset="0"/>
                </a:rPr>
                <a:t> </a:t>
              </a:r>
              <a:r>
                <a:rPr lang="vi-VN" sz="1200" err="1">
                  <a:cs typeface="Times New Roman" panose="02020603050405020304" pitchFamily="18" charset="0"/>
                </a:rPr>
                <a:t>dữ</a:t>
              </a:r>
              <a:r>
                <a:rPr lang="vi-VN" sz="1200">
                  <a:cs typeface="Times New Roman" panose="02020603050405020304" pitchFamily="18" charset="0"/>
                </a:rPr>
                <a:t> </a:t>
              </a:r>
              <a:r>
                <a:rPr lang="vi-VN" sz="1200" err="1">
                  <a:cs typeface="Times New Roman" panose="02020603050405020304" pitchFamily="18" charset="0"/>
                </a:rPr>
                <a:t>liệu</a:t>
              </a:r>
              <a:r>
                <a:rPr lang="vi-VN" sz="1200">
                  <a:cs typeface="Times New Roman" panose="02020603050405020304" pitchFamily="18" charset="0"/>
                </a:rPr>
                <a:t> cho </a:t>
              </a:r>
              <a:r>
                <a:rPr lang="vi-VN" sz="1200" err="1">
                  <a:cs typeface="Times New Roman" panose="02020603050405020304" pitchFamily="18" charset="0"/>
                </a:rPr>
                <a:t>phép</a:t>
              </a:r>
              <a:r>
                <a:rPr lang="vi-VN" sz="1200">
                  <a:cs typeface="Times New Roman" panose="02020603050405020304" pitchFamily="18" charset="0"/>
                </a:rPr>
                <a:t> </a:t>
              </a:r>
              <a:r>
                <a:rPr lang="vi-VN" sz="1200" err="1">
                  <a:cs typeface="Times New Roman" panose="02020603050405020304" pitchFamily="18" charset="0"/>
                </a:rPr>
                <a:t>họ</a:t>
              </a:r>
              <a:r>
                <a:rPr lang="vi-VN" sz="1200">
                  <a:cs typeface="Times New Roman" panose="02020603050405020304" pitchFamily="18" charset="0"/>
                </a:rPr>
                <a:t> </a:t>
              </a:r>
              <a:r>
                <a:rPr lang="vi-VN" sz="1200" err="1">
                  <a:cs typeface="Times New Roman" panose="02020603050405020304" pitchFamily="18" charset="0"/>
                </a:rPr>
                <a:t>tối</a:t>
              </a:r>
              <a:r>
                <a:rPr lang="vi-VN" sz="1200">
                  <a:cs typeface="Times New Roman" panose="02020603050405020304" pitchFamily="18" charset="0"/>
                </a:rPr>
                <a:t> ưu </a:t>
              </a:r>
              <a:r>
                <a:rPr lang="vi-VN" sz="1200" err="1">
                  <a:cs typeface="Times New Roman" panose="02020603050405020304" pitchFamily="18" charset="0"/>
                </a:rPr>
                <a:t>hóa</a:t>
              </a:r>
              <a:r>
                <a:rPr lang="vi-VN" sz="1200">
                  <a:cs typeface="Times New Roman" panose="02020603050405020304" pitchFamily="18" charset="0"/>
                </a:rPr>
                <a:t> </a:t>
              </a:r>
              <a:r>
                <a:rPr lang="vi-VN" sz="1200" err="1">
                  <a:cs typeface="Times New Roman" panose="02020603050405020304" pitchFamily="18" charset="0"/>
                </a:rPr>
                <a:t>hoạt</a:t>
              </a:r>
              <a:r>
                <a:rPr lang="vi-VN" sz="1200">
                  <a:cs typeface="Times New Roman" panose="02020603050405020304" pitchFamily="18" charset="0"/>
                </a:rPr>
                <a:t> </a:t>
              </a:r>
              <a:r>
                <a:rPr lang="vi-VN" sz="1200" err="1">
                  <a:cs typeface="Times New Roman" panose="02020603050405020304" pitchFamily="18" charset="0"/>
                </a:rPr>
                <a:t>động</a:t>
              </a:r>
              <a:r>
                <a:rPr lang="vi-VN" sz="1200">
                  <a:cs typeface="Times New Roman" panose="02020603050405020304" pitchFamily="18" charset="0"/>
                </a:rPr>
                <a:t> </a:t>
              </a:r>
              <a:r>
                <a:rPr lang="vi-VN" sz="1200" err="1">
                  <a:cs typeface="Times New Roman" panose="02020603050405020304" pitchFamily="18" charset="0"/>
                </a:rPr>
                <a:t>và</a:t>
              </a:r>
              <a:r>
                <a:rPr lang="vi-VN" sz="1200">
                  <a:cs typeface="Times New Roman" panose="02020603050405020304" pitchFamily="18" charset="0"/>
                </a:rPr>
                <a:t> tăng </a:t>
              </a:r>
              <a:r>
                <a:rPr lang="vi-VN" sz="1200" err="1">
                  <a:cs typeface="Times New Roman" panose="02020603050405020304" pitchFamily="18" charset="0"/>
                </a:rPr>
                <a:t>hiệu</a:t>
              </a:r>
              <a:r>
                <a:rPr lang="vi-VN" sz="1200">
                  <a:cs typeface="Times New Roman" panose="02020603050405020304" pitchFamily="18" charset="0"/>
                </a:rPr>
                <a:t> </a:t>
              </a:r>
              <a:r>
                <a:rPr lang="vi-VN" sz="1200" err="1">
                  <a:cs typeface="Times New Roman" panose="02020603050405020304" pitchFamily="18" charset="0"/>
                </a:rPr>
                <a:t>quả</a:t>
              </a:r>
              <a:r>
                <a:rPr lang="vi-VN" sz="1200">
                  <a:cs typeface="Times New Roman" panose="02020603050405020304" pitchFamily="18" charset="0"/>
                </a:rPr>
                <a:t>, nhưng </a:t>
              </a:r>
              <a:r>
                <a:rPr lang="vi-VN" sz="1200" err="1">
                  <a:cs typeface="Times New Roman" panose="02020603050405020304" pitchFamily="18" charset="0"/>
                </a:rPr>
                <a:t>sự</a:t>
              </a:r>
              <a:r>
                <a:rPr lang="vi-VN" sz="1200">
                  <a:cs typeface="Times New Roman" panose="02020603050405020304" pitchFamily="18" charset="0"/>
                </a:rPr>
                <a:t> </a:t>
              </a:r>
              <a:r>
                <a:rPr lang="vi-VN" sz="1200" err="1">
                  <a:cs typeface="Times New Roman" panose="02020603050405020304" pitchFamily="18" charset="0"/>
                </a:rPr>
                <a:t>kết</a:t>
              </a:r>
              <a:r>
                <a:rPr lang="vi-VN" sz="1200">
                  <a:cs typeface="Times New Roman" panose="02020603050405020304" pitchFamily="18" charset="0"/>
                </a:rPr>
                <a:t> </a:t>
              </a:r>
              <a:r>
                <a:rPr lang="vi-VN" sz="1200" err="1">
                  <a:cs typeface="Times New Roman" panose="02020603050405020304" pitchFamily="18" charset="0"/>
                </a:rPr>
                <a:t>nối</a:t>
              </a:r>
              <a:r>
                <a:rPr lang="vi-VN" sz="1200">
                  <a:cs typeface="Times New Roman" panose="02020603050405020304" pitchFamily="18" charset="0"/>
                </a:rPr>
                <a:t> </a:t>
              </a:r>
              <a:r>
                <a:rPr lang="vi-VN" sz="1200" err="1">
                  <a:cs typeface="Times New Roman" panose="02020603050405020304" pitchFamily="18" charset="0"/>
                </a:rPr>
                <a:t>này</a:t>
              </a:r>
              <a:r>
                <a:rPr lang="vi-VN" sz="1200">
                  <a:cs typeface="Times New Roman" panose="02020603050405020304" pitchFamily="18" charset="0"/>
                </a:rPr>
                <a:t> </a:t>
              </a:r>
              <a:r>
                <a:rPr lang="vi-VN" sz="1200" err="1">
                  <a:cs typeface="Times New Roman" panose="02020603050405020304" pitchFamily="18" charset="0"/>
                </a:rPr>
                <a:t>cũng</a:t>
              </a:r>
              <a:r>
                <a:rPr lang="vi-VN" sz="1200">
                  <a:cs typeface="Times New Roman" panose="02020603050405020304" pitchFamily="18" charset="0"/>
                </a:rPr>
                <a:t> </a:t>
              </a:r>
              <a:r>
                <a:rPr lang="vi-VN" sz="1200" err="1">
                  <a:cs typeface="Times New Roman" panose="02020603050405020304" pitchFamily="18" charset="0"/>
                </a:rPr>
                <a:t>tiềm</a:t>
              </a:r>
              <a:r>
                <a:rPr lang="vi-VN" sz="1200">
                  <a:cs typeface="Times New Roman" panose="02020603050405020304" pitchFamily="18" charset="0"/>
                </a:rPr>
                <a:t> </a:t>
              </a:r>
              <a:r>
                <a:rPr lang="vi-VN" sz="1200" err="1">
                  <a:cs typeface="Times New Roman" panose="02020603050405020304" pitchFamily="18" charset="0"/>
                </a:rPr>
                <a:t>ẩn</a:t>
              </a:r>
              <a:r>
                <a:rPr lang="vi-VN" sz="1200">
                  <a:cs typeface="Times New Roman" panose="02020603050405020304" pitchFamily="18" charset="0"/>
                </a:rPr>
                <a:t> nguy cơ </a:t>
              </a:r>
              <a:r>
                <a:rPr lang="vi-VN" sz="1200" err="1">
                  <a:cs typeface="Times New Roman" panose="02020603050405020304" pitchFamily="18" charset="0"/>
                </a:rPr>
                <a:t>rủi</a:t>
              </a:r>
              <a:r>
                <a:rPr lang="vi-VN" sz="1200">
                  <a:cs typeface="Times New Roman" panose="02020603050405020304" pitchFamily="18" charset="0"/>
                </a:rPr>
                <a:t> ro </a:t>
              </a:r>
              <a:r>
                <a:rPr lang="vi-VN" sz="1200" err="1">
                  <a:cs typeface="Times New Roman" panose="02020603050405020304" pitchFamily="18" charset="0"/>
                </a:rPr>
                <a:t>nếu</a:t>
              </a:r>
              <a:r>
                <a:rPr lang="vi-VN" sz="1200">
                  <a:cs typeface="Times New Roman" panose="02020603050405020304" pitchFamily="18" charset="0"/>
                </a:rPr>
                <a:t> không </a:t>
              </a:r>
              <a:r>
                <a:rPr lang="vi-VN" sz="1200" err="1">
                  <a:cs typeface="Times New Roman" panose="02020603050405020304" pitchFamily="18" charset="0"/>
                </a:rPr>
                <a:t>được</a:t>
              </a:r>
              <a:r>
                <a:rPr lang="vi-VN" sz="1200">
                  <a:cs typeface="Times New Roman" panose="02020603050405020304" pitchFamily="18" charset="0"/>
                </a:rPr>
                <a:t> </a:t>
              </a:r>
              <a:r>
                <a:rPr lang="vi-VN" sz="1200" err="1">
                  <a:cs typeface="Times New Roman" panose="02020603050405020304" pitchFamily="18" charset="0"/>
                </a:rPr>
                <a:t>quản</a:t>
              </a:r>
              <a:r>
                <a:rPr lang="vi-VN" sz="1200">
                  <a:cs typeface="Times New Roman" panose="02020603050405020304" pitchFamily="18" charset="0"/>
                </a:rPr>
                <a:t> </a:t>
              </a:r>
              <a:r>
                <a:rPr lang="vi-VN" sz="1200" err="1">
                  <a:cs typeface="Times New Roman" panose="02020603050405020304" pitchFamily="18" charset="0"/>
                </a:rPr>
                <a:t>lý</a:t>
              </a:r>
              <a:r>
                <a:rPr lang="vi-VN" sz="1200">
                  <a:cs typeface="Times New Roman" panose="02020603050405020304" pitchFamily="18" charset="0"/>
                </a:rPr>
                <a:t> </a:t>
              </a:r>
              <a:r>
                <a:rPr lang="vi-VN" sz="1200" err="1">
                  <a:cs typeface="Times New Roman" panose="02020603050405020304" pitchFamily="18" charset="0"/>
                </a:rPr>
                <a:t>đúng</a:t>
              </a:r>
              <a:r>
                <a:rPr lang="vi-VN" sz="1200">
                  <a:cs typeface="Times New Roman" panose="02020603050405020304" pitchFamily="18" charset="0"/>
                </a:rPr>
                <a:t> </a:t>
              </a:r>
              <a:r>
                <a:rPr lang="vi-VN" sz="1200" err="1">
                  <a:cs typeface="Times New Roman" panose="02020603050405020304" pitchFamily="18" charset="0"/>
                </a:rPr>
                <a:t>cách</a:t>
              </a:r>
              <a:r>
                <a:rPr lang="vi-VN" sz="1200">
                  <a:cs typeface="Times New Roman" panose="02020603050405020304" pitchFamily="18" charset="0"/>
                </a:rPr>
                <a:t>.</a:t>
              </a:r>
              <a:r>
                <a:rPr lang="en-US" sz="1200">
                  <a:latin typeface="Arial" panose="020B0604020202020204" pitchFamily="34" charset="0"/>
                  <a:cs typeface="Times New Roman" panose="02020603050405020304" pitchFamily="18" charset="0"/>
                </a:rPr>
                <a:t> </a:t>
              </a:r>
              <a:r>
                <a:rPr lang="vi-VN" sz="1200" err="1">
                  <a:cs typeface="Times New Roman" panose="02020603050405020304" pitchFamily="18" charset="0"/>
                </a:rPr>
                <a:t>Các</a:t>
              </a:r>
              <a:r>
                <a:rPr lang="vi-VN" sz="1200">
                  <a:cs typeface="Times New Roman" panose="02020603050405020304" pitchFamily="18" charset="0"/>
                </a:rPr>
                <a:t> </a:t>
              </a:r>
              <a:r>
                <a:rPr lang="vi-VN" sz="1200" err="1">
                  <a:cs typeface="Times New Roman" panose="02020603050405020304" pitchFamily="18" charset="0"/>
                </a:rPr>
                <a:t>báo</a:t>
              </a:r>
              <a:r>
                <a:rPr lang="vi-VN" sz="1200">
                  <a:cs typeface="Times New Roman" panose="02020603050405020304" pitchFamily="18" charset="0"/>
                </a:rPr>
                <a:t> </a:t>
              </a:r>
              <a:r>
                <a:rPr lang="vi-VN" sz="1200" err="1">
                  <a:cs typeface="Times New Roman" panose="02020603050405020304" pitchFamily="18" charset="0"/>
                </a:rPr>
                <a:t>cáo</a:t>
              </a:r>
              <a:r>
                <a:rPr lang="vi-VN" sz="1200">
                  <a:cs typeface="Times New Roman" panose="02020603050405020304" pitchFamily="18" charset="0"/>
                </a:rPr>
                <a:t> </a:t>
              </a:r>
              <a:r>
                <a:rPr lang="vi-VN" sz="1200" err="1">
                  <a:cs typeface="Times New Roman" panose="02020603050405020304" pitchFamily="18" charset="0"/>
                </a:rPr>
                <a:t>gần</a:t>
              </a:r>
              <a:r>
                <a:rPr lang="vi-VN" sz="1200">
                  <a:cs typeface="Times New Roman" panose="02020603050405020304" pitchFamily="18" charset="0"/>
                </a:rPr>
                <a:t> đây </a:t>
              </a:r>
              <a:r>
                <a:rPr lang="vi-VN" sz="1200" err="1">
                  <a:cs typeface="Times New Roman" panose="02020603050405020304" pitchFamily="18" charset="0"/>
                </a:rPr>
                <a:t>đã</a:t>
              </a:r>
              <a:r>
                <a:rPr lang="vi-VN" sz="1200">
                  <a:cs typeface="Times New Roman" panose="02020603050405020304" pitchFamily="18" charset="0"/>
                </a:rPr>
                <a:t> </a:t>
              </a:r>
              <a:r>
                <a:rPr lang="vi-VN" sz="1200" err="1">
                  <a:cs typeface="Times New Roman" panose="02020603050405020304" pitchFamily="18" charset="0"/>
                </a:rPr>
                <a:t>chỉ</a:t>
              </a:r>
              <a:r>
                <a:rPr lang="vi-VN" sz="1200">
                  <a:cs typeface="Times New Roman" panose="02020603050405020304" pitchFamily="18" charset="0"/>
                </a:rPr>
                <a:t> ra </a:t>
              </a:r>
              <a:r>
                <a:rPr lang="vi-VN" sz="1200" err="1">
                  <a:cs typeface="Times New Roman" panose="02020603050405020304" pitchFamily="18" charset="0"/>
                </a:rPr>
                <a:t>rằng</a:t>
              </a:r>
              <a:r>
                <a:rPr lang="vi-VN" sz="1200">
                  <a:cs typeface="Times New Roman" panose="02020603050405020304" pitchFamily="18" charset="0"/>
                </a:rPr>
                <a:t> tin </a:t>
              </a:r>
              <a:r>
                <a:rPr lang="vi-VN" sz="1200" err="1">
                  <a:cs typeface="Times New Roman" panose="02020603050405020304" pitchFamily="18" charset="0"/>
                </a:rPr>
                <a:t>tặc</a:t>
              </a:r>
              <a:r>
                <a:rPr lang="vi-VN" sz="1200">
                  <a:cs typeface="Times New Roman" panose="02020603050405020304" pitchFamily="18" charset="0"/>
                </a:rPr>
                <a:t> </a:t>
              </a:r>
              <a:r>
                <a:rPr lang="en-US" sz="1200" err="1">
                  <a:latin typeface="Arial" panose="020B0604020202020204" pitchFamily="34" charset="0"/>
                  <a:cs typeface="Times New Roman" panose="02020603050405020304" pitchFamily="18" charset="0"/>
                </a:rPr>
                <a:t>vê</a:t>
              </a:r>
              <a:r>
                <a:rPr lang="en-US" sz="1200">
                  <a:latin typeface="Arial" panose="020B0604020202020204" pitchFamily="34" charset="0"/>
                  <a:cs typeface="Times New Roman" panose="02020603050405020304" pitchFamily="18" charset="0"/>
                </a:rPr>
                <a:t>̀ </a:t>
              </a:r>
              <a:r>
                <a:rPr lang="vi-VN" sz="1200">
                  <a:cs typeface="Times New Roman" panose="02020603050405020304" pitchFamily="18" charset="0"/>
                </a:rPr>
                <a:t>an ninh </a:t>
              </a:r>
              <a:r>
                <a:rPr lang="vi-VN" sz="1200" err="1">
                  <a:cs typeface="Times New Roman" panose="02020603050405020304" pitchFamily="18" charset="0"/>
                </a:rPr>
                <a:t>mạng</a:t>
              </a:r>
              <a:r>
                <a:rPr lang="vi-VN" sz="1200">
                  <a:cs typeface="Times New Roman" panose="02020603050405020304" pitchFamily="18" charset="0"/>
                </a:rPr>
                <a:t> không </a:t>
              </a:r>
              <a:r>
                <a:rPr lang="vi-VN" sz="1200" err="1">
                  <a:cs typeface="Times New Roman" panose="02020603050405020304" pitchFamily="18" charset="0"/>
                </a:rPr>
                <a:t>chỉ</a:t>
              </a:r>
              <a:r>
                <a:rPr lang="vi-VN" sz="1200">
                  <a:cs typeface="Times New Roman" panose="02020603050405020304" pitchFamily="18" charset="0"/>
                </a:rPr>
                <a:t> </a:t>
              </a:r>
              <a:r>
                <a:rPr lang="vi-VN" sz="1200" err="1">
                  <a:cs typeface="Times New Roman" panose="02020603050405020304" pitchFamily="18" charset="0"/>
                </a:rPr>
                <a:t>nhắm</a:t>
              </a:r>
              <a:r>
                <a:rPr lang="vi-VN" sz="1200">
                  <a:cs typeface="Times New Roman" panose="02020603050405020304" pitchFamily="18" charset="0"/>
                </a:rPr>
                <a:t> </a:t>
              </a:r>
              <a:r>
                <a:rPr lang="vi-VN" sz="1200" err="1">
                  <a:cs typeface="Times New Roman" panose="02020603050405020304" pitchFamily="18" charset="0"/>
                </a:rPr>
                <a:t>vào</a:t>
              </a:r>
              <a:r>
                <a:rPr lang="vi-VN" sz="1200">
                  <a:cs typeface="Times New Roman" panose="02020603050405020304" pitchFamily="18" charset="0"/>
                </a:rPr>
                <a:t> </a:t>
              </a:r>
              <a:r>
                <a:rPr lang="en-US" sz="1200">
                  <a:latin typeface="Arial" panose="020B0604020202020204" pitchFamily="34" charset="0"/>
                  <a:cs typeface="Times New Roman" panose="02020603050405020304" pitchFamily="18" charset="0"/>
                </a:rPr>
                <a:t>I</a:t>
              </a:r>
              <a:r>
                <a:rPr lang="vi-VN" sz="1200">
                  <a:cs typeface="Times New Roman" panose="02020603050405020304" pitchFamily="18" charset="0"/>
                </a:rPr>
                <a:t>T</a:t>
              </a:r>
              <a:r>
                <a:rPr lang="en-US" sz="1200">
                  <a:latin typeface="Arial" panose="020B0604020202020204" pitchFamily="34" charset="0"/>
                  <a:cs typeface="Times New Roman" panose="02020603050405020304" pitchFamily="18" charset="0"/>
                </a:rPr>
                <a:t> (</a:t>
              </a:r>
              <a:r>
                <a:rPr lang="en-US" sz="1200" err="1">
                  <a:latin typeface="Arial" panose="020B0604020202020204" pitchFamily="34" charset="0"/>
                  <a:cs typeface="Times New Roman" panose="02020603050405020304" pitchFamily="18" charset="0"/>
                </a:rPr>
                <a:t>Công</a:t>
              </a:r>
              <a:r>
                <a:rPr lang="en-US" sz="1200">
                  <a:latin typeface="Arial" panose="020B0604020202020204" pitchFamily="34" charset="0"/>
                  <a:cs typeface="Times New Roman" panose="02020603050405020304" pitchFamily="18" charset="0"/>
                </a:rPr>
                <a:t> </a:t>
              </a:r>
              <a:r>
                <a:rPr lang="en-US" sz="1200" err="1">
                  <a:latin typeface="Arial" panose="020B0604020202020204" pitchFamily="34" charset="0"/>
                  <a:cs typeface="Times New Roman" panose="02020603050405020304" pitchFamily="18" charset="0"/>
                </a:rPr>
                <a:t>nghê</a:t>
              </a:r>
              <a:r>
                <a:rPr lang="en-US" sz="1200">
                  <a:latin typeface="Arial" panose="020B0604020202020204" pitchFamily="34" charset="0"/>
                  <a:cs typeface="Times New Roman" panose="02020603050405020304" pitchFamily="18" charset="0"/>
                </a:rPr>
                <a:t>̣ </a:t>
              </a:r>
              <a:r>
                <a:rPr lang="en-US" sz="1200" err="1">
                  <a:latin typeface="Arial" panose="020B0604020202020204" pitchFamily="34" charset="0"/>
                  <a:cs typeface="Times New Roman" panose="02020603050405020304" pitchFamily="18" charset="0"/>
                </a:rPr>
                <a:t>thông</a:t>
              </a:r>
              <a:r>
                <a:rPr lang="en-US" sz="1200">
                  <a:latin typeface="Arial" panose="020B0604020202020204" pitchFamily="34" charset="0"/>
                  <a:cs typeface="Times New Roman" panose="02020603050405020304" pitchFamily="18" charset="0"/>
                </a:rPr>
                <a:t> tin)</a:t>
              </a:r>
              <a:r>
                <a:rPr lang="vi-VN" sz="1200">
                  <a:cs typeface="Times New Roman" panose="02020603050405020304" pitchFamily="18" charset="0"/>
                </a:rPr>
                <a:t> </a:t>
              </a:r>
              <a:r>
                <a:rPr lang="vi-VN" sz="1200" err="1">
                  <a:cs typeface="Times New Roman" panose="02020603050405020304" pitchFamily="18" charset="0"/>
                </a:rPr>
                <a:t>mà</a:t>
              </a:r>
              <a:r>
                <a:rPr lang="vi-VN" sz="1200">
                  <a:cs typeface="Times New Roman" panose="02020603050405020304" pitchFamily="18" charset="0"/>
                </a:rPr>
                <a:t> </a:t>
              </a:r>
              <a:r>
                <a:rPr lang="vi-VN" sz="1200" err="1">
                  <a:cs typeface="Times New Roman" panose="02020603050405020304" pitchFamily="18" charset="0"/>
                </a:rPr>
                <a:t>còn</a:t>
              </a:r>
              <a:r>
                <a:rPr lang="vi-VN" sz="1200">
                  <a:cs typeface="Times New Roman" panose="02020603050405020304" pitchFamily="18" charset="0"/>
                </a:rPr>
                <a:t> </a:t>
              </a:r>
              <a:r>
                <a:rPr lang="vi-VN" sz="1200" err="1">
                  <a:cs typeface="Times New Roman" panose="02020603050405020304" pitchFamily="18" charset="0"/>
                </a:rPr>
                <a:t>cả</a:t>
              </a:r>
              <a:r>
                <a:rPr lang="vi-VN" sz="1200">
                  <a:cs typeface="Times New Roman" panose="02020603050405020304" pitchFamily="18" charset="0"/>
                </a:rPr>
                <a:t> OT</a:t>
              </a:r>
              <a:r>
                <a:rPr lang="en-US" sz="1200">
                  <a:latin typeface="Arial" panose="020B0604020202020204" pitchFamily="34" charset="0"/>
                  <a:cs typeface="Times New Roman" panose="02020603050405020304" pitchFamily="18" charset="0"/>
                </a:rPr>
                <a:t> (</a:t>
              </a:r>
              <a:r>
                <a:rPr lang="en-US" sz="1200" err="1">
                  <a:latin typeface="Arial" panose="020B0604020202020204" pitchFamily="34" charset="0"/>
                  <a:cs typeface="Times New Roman" panose="02020603050405020304" pitchFamily="18" charset="0"/>
                </a:rPr>
                <a:t>Công</a:t>
              </a:r>
              <a:r>
                <a:rPr lang="en-US" sz="1200">
                  <a:latin typeface="Arial" panose="020B0604020202020204" pitchFamily="34" charset="0"/>
                  <a:cs typeface="Times New Roman" panose="02020603050405020304" pitchFamily="18" charset="0"/>
                </a:rPr>
                <a:t> </a:t>
              </a:r>
              <a:r>
                <a:rPr lang="en-US" sz="1200" err="1">
                  <a:latin typeface="Arial" panose="020B0604020202020204" pitchFamily="34" charset="0"/>
                  <a:cs typeface="Times New Roman" panose="02020603050405020304" pitchFamily="18" charset="0"/>
                </a:rPr>
                <a:t>nghê</a:t>
              </a:r>
              <a:r>
                <a:rPr lang="en-US" sz="1200">
                  <a:latin typeface="Arial" panose="020B0604020202020204" pitchFamily="34" charset="0"/>
                  <a:cs typeface="Times New Roman" panose="02020603050405020304" pitchFamily="18" charset="0"/>
                </a:rPr>
                <a:t>̣ </a:t>
              </a:r>
              <a:r>
                <a:rPr lang="en-US" sz="1200" err="1">
                  <a:latin typeface="Arial" panose="020B0604020202020204" pitchFamily="34" charset="0"/>
                  <a:cs typeface="Times New Roman" panose="02020603050405020304" pitchFamily="18" charset="0"/>
                </a:rPr>
                <a:t>Vận</a:t>
              </a:r>
              <a:r>
                <a:rPr lang="en-US" sz="1200">
                  <a:latin typeface="Arial" panose="020B0604020202020204" pitchFamily="34" charset="0"/>
                  <a:cs typeface="Times New Roman" panose="02020603050405020304" pitchFamily="18" charset="0"/>
                </a:rPr>
                <a:t> </a:t>
              </a:r>
              <a:r>
                <a:rPr lang="en-US" sz="1200" err="1">
                  <a:latin typeface="Arial" panose="020B0604020202020204" pitchFamily="34" charset="0"/>
                  <a:cs typeface="Times New Roman" panose="02020603050405020304" pitchFamily="18" charset="0"/>
                </a:rPr>
                <a:t>hành</a:t>
              </a:r>
              <a:r>
                <a:rPr lang="en-US" sz="1200">
                  <a:latin typeface="Arial" panose="020B0604020202020204" pitchFamily="34" charset="0"/>
                  <a:cs typeface="Times New Roman" panose="02020603050405020304" pitchFamily="18" charset="0"/>
                </a:rPr>
                <a:t>/</a:t>
              </a:r>
              <a:r>
                <a:rPr lang="en-US" sz="1200" err="1">
                  <a:latin typeface="Arial" panose="020B0604020202020204" pitchFamily="34" charset="0"/>
                  <a:cs typeface="Times New Roman" panose="02020603050405020304" pitchFamily="18" charset="0"/>
                </a:rPr>
                <a:t>Nghiệp</a:t>
              </a:r>
              <a:r>
                <a:rPr lang="en-US" sz="1200">
                  <a:latin typeface="Arial" panose="020B0604020202020204" pitchFamily="34" charset="0"/>
                  <a:cs typeface="Times New Roman" panose="02020603050405020304" pitchFamily="18" charset="0"/>
                </a:rPr>
                <a:t> vụ)</a:t>
              </a:r>
              <a:r>
                <a:rPr lang="vi-VN" sz="1200">
                  <a:cs typeface="Times New Roman" panose="02020603050405020304" pitchFamily="18" charset="0"/>
                </a:rPr>
                <a:t>, </a:t>
              </a:r>
              <a:r>
                <a:rPr lang="en-US" sz="1200" err="1">
                  <a:latin typeface="Arial" panose="020B0604020202020204" pitchFamily="34" charset="0"/>
                  <a:cs typeface="Times New Roman" panose="02020603050405020304" pitchFamily="18" charset="0"/>
                </a:rPr>
                <a:t>thứ</a:t>
              </a:r>
              <a:r>
                <a:rPr lang="en-US" sz="1200">
                  <a:latin typeface="Arial" panose="020B0604020202020204" pitchFamily="34" charset="0"/>
                  <a:cs typeface="Times New Roman" panose="02020603050405020304" pitchFamily="18" charset="0"/>
                </a:rPr>
                <a:t> </a:t>
              </a:r>
              <a:r>
                <a:rPr lang="en-US" sz="1200" err="1">
                  <a:latin typeface="Arial" panose="020B0604020202020204" pitchFamily="34" charset="0"/>
                  <a:cs typeface="Times New Roman" panose="02020603050405020304" pitchFamily="18" charset="0"/>
                </a:rPr>
                <a:t>trọng</a:t>
              </a:r>
              <a:r>
                <a:rPr lang="en-US" sz="1200">
                  <a:latin typeface="Arial" panose="020B0604020202020204" pitchFamily="34" charset="0"/>
                  <a:cs typeface="Times New Roman" panose="02020603050405020304" pitchFamily="18" charset="0"/>
                </a:rPr>
                <a:t> </a:t>
              </a:r>
              <a:r>
                <a:rPr lang="en-US" sz="1200" err="1">
                  <a:latin typeface="Arial" panose="020B0604020202020204" pitchFamily="34" charset="0"/>
                  <a:cs typeface="Times New Roman" panose="02020603050405020304" pitchFamily="18" charset="0"/>
                </a:rPr>
                <a:t>yếu</a:t>
              </a:r>
              <a:r>
                <a:rPr lang="en-US" sz="1200">
                  <a:latin typeface="Arial" panose="020B0604020202020204" pitchFamily="34" charset="0"/>
                  <a:cs typeface="Times New Roman" panose="02020603050405020304" pitchFamily="18" charset="0"/>
                </a:rPr>
                <a:t> </a:t>
              </a:r>
              <a:r>
                <a:rPr lang="en-US" sz="1200" err="1">
                  <a:latin typeface="Arial" panose="020B0604020202020204" pitchFamily="34" charset="0"/>
                  <a:cs typeface="Times New Roman" panose="02020603050405020304" pitchFamily="18" charset="0"/>
                </a:rPr>
                <a:t>cho</a:t>
              </a:r>
              <a:r>
                <a:rPr lang="en-US" sz="1200">
                  <a:latin typeface="Arial" panose="020B0604020202020204" pitchFamily="34" charset="0"/>
                  <a:cs typeface="Times New Roman" panose="02020603050405020304" pitchFamily="18" charset="0"/>
                </a:rPr>
                <a:t> </a:t>
              </a:r>
              <a:r>
                <a:rPr lang="vi-VN" sz="1200">
                  <a:cs typeface="Times New Roman" panose="02020603050405020304" pitchFamily="18" charset="0"/>
                </a:rPr>
                <a:t>cho </a:t>
              </a:r>
              <a:r>
                <a:rPr lang="vi-VN" sz="1200" err="1">
                  <a:cs typeface="Times New Roman" panose="02020603050405020304" pitchFamily="18" charset="0"/>
                </a:rPr>
                <a:t>sự</a:t>
              </a:r>
              <a:r>
                <a:rPr lang="vi-VN" sz="1200">
                  <a:cs typeface="Times New Roman" panose="02020603050405020304" pitchFamily="18" charset="0"/>
                </a:rPr>
                <a:t> </a:t>
              </a:r>
              <a:r>
                <a:rPr lang="vi-VN" sz="1200" err="1">
                  <a:cs typeface="Times New Roman" panose="02020603050405020304" pitchFamily="18" charset="0"/>
                </a:rPr>
                <a:t>sẵn</a:t>
              </a:r>
              <a:r>
                <a:rPr lang="vi-VN" sz="1200">
                  <a:cs typeface="Times New Roman" panose="02020603050405020304" pitchFamily="18" charset="0"/>
                </a:rPr>
                <a:t> </a:t>
              </a:r>
              <a:r>
                <a:rPr lang="vi-VN" sz="1200" err="1">
                  <a:cs typeface="Times New Roman" panose="02020603050405020304" pitchFamily="18" charset="0"/>
                </a:rPr>
                <a:t>có</a:t>
              </a:r>
              <a:r>
                <a:rPr lang="vi-VN" sz="1200">
                  <a:cs typeface="Times New Roman" panose="02020603050405020304" pitchFamily="18" charset="0"/>
                </a:rPr>
                <a:t>, </a:t>
              </a:r>
              <a:r>
                <a:rPr lang="en-US" sz="1200" err="1">
                  <a:latin typeface="Arial" panose="020B0604020202020204" pitchFamily="34" charset="0"/>
                  <a:cs typeface="Times New Roman" panose="02020603050405020304" pitchFamily="18" charset="0"/>
                </a:rPr>
                <a:t>việc</a:t>
              </a:r>
              <a:r>
                <a:rPr lang="en-US" sz="1200">
                  <a:latin typeface="Arial" panose="020B0604020202020204" pitchFamily="34" charset="0"/>
                  <a:cs typeface="Times New Roman" panose="02020603050405020304" pitchFamily="18" charset="0"/>
                </a:rPr>
                <a:t> </a:t>
              </a:r>
              <a:r>
                <a:rPr lang="vi-VN" sz="1200" err="1">
                  <a:cs typeface="Times New Roman" panose="02020603050405020304" pitchFamily="18" charset="0"/>
                </a:rPr>
                <a:t>sản</a:t>
              </a:r>
              <a:r>
                <a:rPr lang="vi-VN" sz="1200">
                  <a:cs typeface="Times New Roman" panose="02020603050405020304" pitchFamily="18" charset="0"/>
                </a:rPr>
                <a:t> </a:t>
              </a:r>
              <a:r>
                <a:rPr lang="vi-VN" sz="1200" err="1">
                  <a:cs typeface="Times New Roman" panose="02020603050405020304" pitchFamily="18" charset="0"/>
                </a:rPr>
                <a:t>xuất</a:t>
              </a:r>
              <a:r>
                <a:rPr lang="vi-VN" sz="1200">
                  <a:cs typeface="Times New Roman" panose="02020603050405020304" pitchFamily="18" charset="0"/>
                </a:rPr>
                <a:t> </a:t>
              </a:r>
              <a:r>
                <a:rPr lang="vi-VN" sz="1200" err="1">
                  <a:cs typeface="Times New Roman" panose="02020603050405020304" pitchFamily="18" charset="0"/>
                </a:rPr>
                <a:t>và</a:t>
              </a:r>
              <a:r>
                <a:rPr lang="vi-VN" sz="1200">
                  <a:cs typeface="Times New Roman" panose="02020603050405020304" pitchFamily="18" charset="0"/>
                </a:rPr>
                <a:t> </a:t>
              </a:r>
              <a:r>
                <a:rPr lang="vi-VN" sz="1200" err="1">
                  <a:cs typeface="Times New Roman" panose="02020603050405020304" pitchFamily="18" charset="0"/>
                </a:rPr>
                <a:t>sự</a:t>
              </a:r>
              <a:r>
                <a:rPr lang="vi-VN" sz="1200">
                  <a:cs typeface="Times New Roman" panose="02020603050405020304" pitchFamily="18" charset="0"/>
                </a:rPr>
                <a:t> an </a:t>
              </a:r>
              <a:r>
                <a:rPr lang="vi-VN" sz="1200" err="1">
                  <a:cs typeface="Times New Roman" panose="02020603050405020304" pitchFamily="18" charset="0"/>
                </a:rPr>
                <a:t>toàn</a:t>
              </a:r>
              <a:r>
                <a:rPr lang="vi-VN" sz="1200">
                  <a:cs typeface="Times New Roman" panose="02020603050405020304" pitchFamily="18" charset="0"/>
                </a:rPr>
                <a:t> </a:t>
              </a:r>
              <a:r>
                <a:rPr lang="vi-VN" sz="1200" err="1">
                  <a:cs typeface="Times New Roman" panose="02020603050405020304" pitchFamily="18" charset="0"/>
                </a:rPr>
                <a:t>của</a:t>
              </a:r>
              <a:r>
                <a:rPr lang="vi-VN" sz="1200">
                  <a:cs typeface="Times New Roman" panose="02020603050405020304" pitchFamily="18" charset="0"/>
                </a:rPr>
                <a:t> cơ </a:t>
              </a:r>
              <a:r>
                <a:rPr lang="vi-VN" sz="1200" err="1">
                  <a:cs typeface="Times New Roman" panose="02020603050405020304" pitchFamily="18" charset="0"/>
                </a:rPr>
                <a:t>sở</a:t>
              </a:r>
              <a:r>
                <a:rPr lang="vi-VN" sz="1200">
                  <a:cs typeface="Times New Roman" panose="02020603050405020304" pitchFamily="18" charset="0"/>
                </a:rPr>
                <a:t> </a:t>
              </a:r>
              <a:r>
                <a:rPr lang="vi-VN" sz="1200" err="1">
                  <a:cs typeface="Times New Roman" panose="02020603050405020304" pitchFamily="18" charset="0"/>
                </a:rPr>
                <a:t>hạ</a:t>
              </a:r>
              <a:r>
                <a:rPr lang="vi-VN" sz="1200">
                  <a:cs typeface="Times New Roman" panose="02020603050405020304" pitchFamily="18" charset="0"/>
                </a:rPr>
                <a:t> </a:t>
              </a:r>
              <a:r>
                <a:rPr lang="vi-VN" sz="1200" err="1">
                  <a:cs typeface="Times New Roman" panose="02020603050405020304" pitchFamily="18" charset="0"/>
                </a:rPr>
                <a:t>tầng</a:t>
              </a:r>
              <a:r>
                <a:rPr lang="vi-VN" sz="1200">
                  <a:cs typeface="Times New Roman" panose="02020603050405020304" pitchFamily="18" charset="0"/>
                </a:rPr>
                <a:t> quan </a:t>
              </a:r>
              <a:r>
                <a:rPr lang="vi-VN" sz="1200" err="1">
                  <a:cs typeface="Times New Roman" panose="02020603050405020304" pitchFamily="18" charset="0"/>
                </a:rPr>
                <a:t>trọng</a:t>
              </a:r>
              <a:r>
                <a:rPr lang="vi-VN" sz="1200">
                  <a:cs typeface="Times New Roman" panose="02020603050405020304" pitchFamily="18" charset="0"/>
                </a:rPr>
                <a:t>.</a:t>
              </a:r>
              <a:endParaRPr lang="en-US" sz="1200">
                <a:latin typeface="Arial" panose="020B0604020202020204" pitchFamily="34" charset="0"/>
                <a:cs typeface="Times New Roman" panose="02020603050405020304" pitchFamily="18" charset="0"/>
              </a:endParaRPr>
            </a:p>
          </p:txBody>
        </p:sp>
        <p:cxnSp>
          <p:nvCxnSpPr>
            <p:cNvPr id="46" name="Straight Connector 45">
              <a:extLst>
                <a:ext uri="{FF2B5EF4-FFF2-40B4-BE49-F238E27FC236}">
                  <a16:creationId xmlns:a16="http://schemas.microsoft.com/office/drawing/2014/main" xmlns="" id="{076F42C7-8155-45B8-9036-01F9957F307E}"/>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sp>
        <p:nvSpPr>
          <p:cNvPr id="5" name="Footer Placeholder 4">
            <a:extLst>
              <a:ext uri="{FF2B5EF4-FFF2-40B4-BE49-F238E27FC236}">
                <a16:creationId xmlns:a16="http://schemas.microsoft.com/office/drawing/2014/main" xmlns="" id="{88B076A8-AE13-4630-8B4F-2EA71DC68961}"/>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3085397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68</a:t>
            </a:fld>
            <a:endParaRPr lang="en-US"/>
          </a:p>
        </p:txBody>
      </p:sp>
      <p:grpSp>
        <p:nvGrpSpPr>
          <p:cNvPr id="10" name="Group 9">
            <a:extLst>
              <a:ext uri="{FF2B5EF4-FFF2-40B4-BE49-F238E27FC236}">
                <a16:creationId xmlns:a16="http://schemas.microsoft.com/office/drawing/2014/main" xmlns="" id="{127C1F33-18BC-46FF-9AA5-FD5612644F49}"/>
              </a:ext>
            </a:extLst>
          </p:cNvPr>
          <p:cNvGrpSpPr/>
          <p:nvPr/>
        </p:nvGrpSpPr>
        <p:grpSpPr>
          <a:xfrm>
            <a:off x="0" y="0"/>
            <a:ext cx="6858000" cy="570668"/>
            <a:chOff x="0" y="0"/>
            <a:chExt cx="6858000" cy="570668"/>
          </a:xfrm>
        </p:grpSpPr>
        <p:sp>
          <p:nvSpPr>
            <p:cNvPr id="11" name="object 8">
              <a:extLst>
                <a:ext uri="{FF2B5EF4-FFF2-40B4-BE49-F238E27FC236}">
                  <a16:creationId xmlns:a16="http://schemas.microsoft.com/office/drawing/2014/main" xmlns="" id="{422E311A-5B85-4DE9-A476-E3EEA9FFD5B9}"/>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2">
              <a:extLst>
                <a:ext uri="{FF2B5EF4-FFF2-40B4-BE49-F238E27FC236}">
                  <a16:creationId xmlns:a16="http://schemas.microsoft.com/office/drawing/2014/main" xmlns="" id="{5C6A61B3-4845-41CF-9DF7-3CC59D1E0C82}"/>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VI.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Các</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câu</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hỏi</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th</a:t>
              </a:r>
              <a:r>
                <a:rPr kumimoji="0" lang="vi-VN"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ư</a:t>
              </a:r>
              <a:r>
                <a:rPr lang="en-US" sz="1600" b="1" err="1">
                  <a:solidFill>
                    <a:srgbClr val="7C4E0C"/>
                  </a:solidFill>
                  <a:latin typeface="Arial" panose="020B0604020202020204" pitchFamily="34" charset="0"/>
                  <a:cs typeface="Arial" panose="020B0604020202020204" pitchFamily="34" charset="0"/>
                </a:rPr>
                <a:t>ờng</a:t>
              </a:r>
              <a:r>
                <a:rPr lang="en-US" sz="1600" b="1">
                  <a:solidFill>
                    <a:srgbClr val="7C4E0C"/>
                  </a:solidFill>
                  <a:latin typeface="Arial" panose="020B0604020202020204" pitchFamily="34" charset="0"/>
                  <a:cs typeface="Arial" panose="020B0604020202020204" pitchFamily="34" charset="0"/>
                </a:rPr>
                <a:t> </a:t>
              </a:r>
              <a:r>
                <a:rPr lang="en-US" sz="1600" b="1" err="1">
                  <a:solidFill>
                    <a:srgbClr val="7C4E0C"/>
                  </a:solidFill>
                  <a:latin typeface="Arial" panose="020B0604020202020204" pitchFamily="34" charset="0"/>
                  <a:cs typeface="Arial" panose="020B0604020202020204" pitchFamily="34" charset="0"/>
                </a:rPr>
                <a:t>gặp</a:t>
              </a:r>
              <a:endParaRPr kumimoji="0"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endParaRPr>
            </a:p>
          </p:txBody>
        </p:sp>
        <p:sp>
          <p:nvSpPr>
            <p:cNvPr id="13" name="object 5">
              <a:extLst>
                <a:ext uri="{FF2B5EF4-FFF2-40B4-BE49-F238E27FC236}">
                  <a16:creationId xmlns:a16="http://schemas.microsoft.com/office/drawing/2014/main" xmlns="" id="{0F001080-5232-4BBC-8FFF-EB9A0B0417E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7C4E0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xmlns="" id="{5FF32DBE-4D13-48AB-911E-0062E82BF47D}"/>
              </a:ext>
            </a:extLst>
          </p:cNvPr>
          <p:cNvGrpSpPr/>
          <p:nvPr/>
        </p:nvGrpSpPr>
        <p:grpSpPr>
          <a:xfrm>
            <a:off x="473394" y="841248"/>
            <a:ext cx="5911212" cy="5158080"/>
            <a:chOff x="473394" y="3486471"/>
            <a:chExt cx="5911212" cy="5158080"/>
          </a:xfrm>
        </p:grpSpPr>
        <p:sp>
          <p:nvSpPr>
            <p:cNvPr id="38" name="Ellipse 48">
              <a:extLst>
                <a:ext uri="{FF2B5EF4-FFF2-40B4-BE49-F238E27FC236}">
                  <a16:creationId xmlns:a16="http://schemas.microsoft.com/office/drawing/2014/main" xmlns="" id="{DFE05E23-DAA5-4B10-BFBF-833C7042EB25}"/>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prstClr val="white"/>
                  </a:solidFill>
                  <a:effectLst/>
                  <a:uLnTx/>
                  <a:uFillTx/>
                  <a:latin typeface="Arial"/>
                  <a:ea typeface="+mn-ea"/>
                  <a:cs typeface="+mn-cs"/>
                </a:rPr>
                <a:t>17</a:t>
              </a:r>
            </a:p>
          </p:txBody>
        </p:sp>
        <p:sp>
          <p:nvSpPr>
            <p:cNvPr id="39" name="Rechteck 49">
              <a:extLst>
                <a:ext uri="{FF2B5EF4-FFF2-40B4-BE49-F238E27FC236}">
                  <a16:creationId xmlns:a16="http://schemas.microsoft.com/office/drawing/2014/main" xmlns="" id="{362AB847-5DBA-4660-ABAB-AB95DE8C7B20}"/>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40" name="Textfeld 1">
              <a:extLst>
                <a:ext uri="{FF2B5EF4-FFF2-40B4-BE49-F238E27FC236}">
                  <a16:creationId xmlns:a16="http://schemas.microsoft.com/office/drawing/2014/main" xmlns="" id="{9870C569-A143-43D2-89AF-A9518A945161}"/>
                </a:ext>
              </a:extLst>
            </p:cNvPr>
            <p:cNvSpPr txBox="1"/>
            <p:nvPr/>
          </p:nvSpPr>
          <p:spPr bwMode="gray">
            <a:xfrm>
              <a:off x="566904" y="3862023"/>
              <a:ext cx="5817702" cy="4782528"/>
            </a:xfrm>
            <a:prstGeom prst="rect">
              <a:avLst/>
            </a:prstGeom>
            <a:noFill/>
          </p:spPr>
          <p:txBody>
            <a:bodyPr wrap="square" rtlCol="0">
              <a:spAutoFit/>
            </a:bodyPr>
            <a:lstStyle/>
            <a:p>
              <a:pPr lvl="0" indent="-190500" algn="just" defTabSz="801688" eaLnBrk="0" hangingPunct="0">
                <a:lnSpc>
                  <a:spcPct val="130000"/>
                </a:lnSpc>
                <a:spcBef>
                  <a:spcPts val="600"/>
                </a:spcBef>
                <a:spcAft>
                  <a:spcPts val="600"/>
                </a:spcAft>
                <a:tabLst>
                  <a:tab pos="1168400" algn="l"/>
                </a:tabLst>
                <a:defRPr/>
              </a:pPr>
              <a:r>
                <a:rPr lang="en-US" sz="1200" b="1" kern="0" err="1">
                  <a:latin typeface="Arial"/>
                  <a:cs typeface="Arial" charset="0"/>
                </a:rPr>
                <a:t>Việc</a:t>
              </a:r>
              <a:r>
                <a:rPr lang="en-US" sz="1200" b="1" kern="0">
                  <a:latin typeface="Arial"/>
                  <a:cs typeface="Arial" charset="0"/>
                </a:rPr>
                <a:t> </a:t>
              </a:r>
              <a:r>
                <a:rPr lang="en-US" sz="1200" b="1" kern="0" err="1">
                  <a:latin typeface="Arial"/>
                  <a:cs typeface="Arial" charset="0"/>
                </a:rPr>
                <a:t>tích</a:t>
              </a:r>
              <a:r>
                <a:rPr lang="en-US" sz="1200" b="1" kern="0">
                  <a:latin typeface="Arial"/>
                  <a:cs typeface="Arial" charset="0"/>
                </a:rPr>
                <a:t> </a:t>
              </a:r>
              <a:r>
                <a:rPr lang="en-US" sz="1200" b="1" kern="0" err="1">
                  <a:latin typeface="Arial"/>
                  <a:cs typeface="Arial" charset="0"/>
                </a:rPr>
                <a:t>hợp</a:t>
              </a:r>
              <a:r>
                <a:rPr lang="en-US" sz="1200" b="1" kern="0">
                  <a:latin typeface="Arial"/>
                  <a:cs typeface="Arial" charset="0"/>
                </a:rPr>
                <a:t> </a:t>
              </a:r>
              <a:r>
                <a:rPr lang="en-US" sz="1200" b="1" kern="0" err="1">
                  <a:latin typeface="Arial"/>
                  <a:cs typeface="Arial" charset="0"/>
                </a:rPr>
                <a:t>hệ</a:t>
              </a:r>
              <a:r>
                <a:rPr lang="en-US" sz="1200" b="1" kern="0">
                  <a:latin typeface="Arial"/>
                  <a:cs typeface="Arial" charset="0"/>
                </a:rPr>
                <a:t> </a:t>
              </a:r>
              <a:r>
                <a:rPr lang="en-US" sz="1200" b="1" kern="0" err="1">
                  <a:latin typeface="Arial"/>
                  <a:cs typeface="Arial" charset="0"/>
                </a:rPr>
                <a:t>thống</a:t>
              </a:r>
              <a:r>
                <a:rPr lang="en-US" sz="1200" b="1" kern="0">
                  <a:latin typeface="Arial"/>
                  <a:cs typeface="Arial" charset="0"/>
                </a:rPr>
                <a:t> </a:t>
              </a:r>
              <a:r>
                <a:rPr lang="en-US" sz="1200" b="1" kern="0" err="1">
                  <a:latin typeface="Arial"/>
                  <a:cs typeface="Arial" charset="0"/>
                </a:rPr>
                <a:t>phần</a:t>
              </a:r>
              <a:r>
                <a:rPr lang="en-US" sz="1200" b="1" kern="0">
                  <a:latin typeface="Arial"/>
                  <a:cs typeface="Arial" charset="0"/>
                </a:rPr>
                <a:t> </a:t>
              </a:r>
              <a:r>
                <a:rPr lang="en-US" sz="1200" b="1" kern="0" err="1">
                  <a:latin typeface="Arial"/>
                  <a:cs typeface="Arial" charset="0"/>
                </a:rPr>
                <a:t>mềm</a:t>
              </a:r>
              <a:r>
                <a:rPr lang="en-US" sz="1200" b="1" kern="0">
                  <a:latin typeface="Arial"/>
                  <a:cs typeface="Arial" charset="0"/>
                </a:rPr>
                <a:t> </a:t>
              </a:r>
              <a:r>
                <a:rPr lang="en-US" sz="1200" b="1" kern="0" err="1">
                  <a:latin typeface="Arial"/>
                  <a:cs typeface="Arial" charset="0"/>
                </a:rPr>
                <a:t>cung</a:t>
              </a:r>
              <a:r>
                <a:rPr lang="en-US" sz="1200" b="1" kern="0">
                  <a:latin typeface="Arial"/>
                  <a:cs typeface="Arial" charset="0"/>
                </a:rPr>
                <a:t> </a:t>
              </a:r>
              <a:r>
                <a:rPr lang="en-US" sz="1200" b="1" kern="0" err="1">
                  <a:latin typeface="Arial"/>
                  <a:cs typeface="Arial" charset="0"/>
                </a:rPr>
                <a:t>cấp</a:t>
              </a:r>
              <a:r>
                <a:rPr lang="en-US" sz="1200" b="1" kern="0">
                  <a:latin typeface="Arial"/>
                  <a:cs typeface="Arial" charset="0"/>
                </a:rPr>
                <a:t> </a:t>
              </a:r>
              <a:r>
                <a:rPr lang="en-US" sz="1200" b="1" kern="0" err="1">
                  <a:latin typeface="Arial"/>
                  <a:cs typeface="Arial" charset="0"/>
                </a:rPr>
                <a:t>bởi</a:t>
              </a:r>
              <a:r>
                <a:rPr lang="en-US" sz="1200" b="1" kern="0">
                  <a:latin typeface="Arial"/>
                  <a:cs typeface="Arial" charset="0"/>
                </a:rPr>
                <a:t> </a:t>
              </a:r>
              <a:r>
                <a:rPr lang="en-US" sz="1200" b="1" kern="0" err="1">
                  <a:latin typeface="Arial"/>
                  <a:cs typeface="Arial" charset="0"/>
                </a:rPr>
                <a:t>các</a:t>
              </a:r>
              <a:r>
                <a:rPr lang="en-US" sz="1200" b="1" kern="0">
                  <a:latin typeface="Arial"/>
                  <a:cs typeface="Arial" charset="0"/>
                </a:rPr>
                <a:t> </a:t>
              </a:r>
              <a:r>
                <a:rPr lang="en-US" sz="1200" b="1" kern="0" err="1">
                  <a:latin typeface="Arial"/>
                  <a:cs typeface="Arial" charset="0"/>
                </a:rPr>
                <a:t>nhà</a:t>
              </a:r>
              <a:r>
                <a:rPr lang="en-US" sz="1200" b="1" kern="0">
                  <a:latin typeface="Arial"/>
                  <a:cs typeface="Arial" charset="0"/>
                </a:rPr>
                <a:t> </a:t>
              </a:r>
              <a:r>
                <a:rPr lang="en-US" sz="1200" b="1" kern="0" err="1">
                  <a:latin typeface="Arial"/>
                  <a:cs typeface="Arial" charset="0"/>
                </a:rPr>
                <a:t>cung</a:t>
              </a:r>
              <a:r>
                <a:rPr lang="en-US" sz="1200" b="1" kern="0">
                  <a:latin typeface="Arial"/>
                  <a:cs typeface="Arial" charset="0"/>
                </a:rPr>
                <a:t> </a:t>
              </a:r>
              <a:r>
                <a:rPr lang="en-US" sz="1200" b="1" kern="0" err="1">
                  <a:latin typeface="Arial"/>
                  <a:cs typeface="Arial" charset="0"/>
                </a:rPr>
                <a:t>cấp</a:t>
              </a:r>
              <a:r>
                <a:rPr lang="en-US" sz="1200" b="1" kern="0">
                  <a:latin typeface="Arial"/>
                  <a:cs typeface="Arial" charset="0"/>
                </a:rPr>
                <a:t> </a:t>
              </a:r>
              <a:r>
                <a:rPr lang="en-US" sz="1200" b="1" kern="0" err="1">
                  <a:latin typeface="Arial"/>
                  <a:cs typeface="Arial" charset="0"/>
                </a:rPr>
                <a:t>khác</a:t>
              </a:r>
              <a:r>
                <a:rPr lang="en-US" sz="1200" b="1" kern="0">
                  <a:latin typeface="Arial"/>
                  <a:cs typeface="Arial" charset="0"/>
                </a:rPr>
                <a:t> </a:t>
              </a:r>
              <a:r>
                <a:rPr lang="en-US" sz="1200" b="1" kern="0" err="1">
                  <a:latin typeface="Arial"/>
                  <a:cs typeface="Arial" charset="0"/>
                </a:rPr>
                <a:t>nhau</a:t>
              </a:r>
              <a:r>
                <a:rPr lang="en-US" sz="1200" b="1" kern="0">
                  <a:latin typeface="Arial"/>
                  <a:cs typeface="Arial" charset="0"/>
                </a:rPr>
                <a:t> </a:t>
              </a:r>
              <a:r>
                <a:rPr lang="en-US" sz="1200" b="1" kern="0" err="1">
                  <a:latin typeface="Arial"/>
                  <a:cs typeface="Arial" charset="0"/>
                </a:rPr>
                <a:t>có</a:t>
              </a:r>
              <a:r>
                <a:rPr lang="en-US" sz="1200" b="1" kern="0">
                  <a:latin typeface="Arial"/>
                  <a:cs typeface="Arial" charset="0"/>
                </a:rPr>
                <a:t> </a:t>
              </a:r>
              <a:r>
                <a:rPr lang="en-US" sz="1200" b="1" kern="0" err="1">
                  <a:latin typeface="Arial"/>
                  <a:cs typeface="Arial" charset="0"/>
                </a:rPr>
                <a:t>khó</a:t>
              </a:r>
              <a:r>
                <a:rPr lang="en-US" sz="1200" b="1" kern="0">
                  <a:latin typeface="Arial"/>
                  <a:cs typeface="Arial" charset="0"/>
                </a:rPr>
                <a:t> </a:t>
              </a:r>
              <a:r>
                <a:rPr lang="en-US" sz="1200" b="1" kern="0" err="1">
                  <a:latin typeface="Arial"/>
                  <a:cs typeface="Arial" charset="0"/>
                </a:rPr>
                <a:t>khăn</a:t>
              </a:r>
              <a:r>
                <a:rPr lang="en-US" sz="1200" b="1" kern="0">
                  <a:latin typeface="Arial"/>
                  <a:cs typeface="Arial" charset="0"/>
                </a:rPr>
                <a:t> </a:t>
              </a:r>
              <a:r>
                <a:rPr lang="en-US" sz="1200" b="1" kern="0" err="1">
                  <a:latin typeface="Arial"/>
                  <a:cs typeface="Arial" charset="0"/>
                </a:rPr>
                <a:t>không</a:t>
              </a:r>
              <a:r>
                <a:rPr lang="en-US" sz="1200" b="1" kern="0">
                  <a:latin typeface="Arial"/>
                  <a:cs typeface="Arial" charset="0"/>
                </a:rPr>
                <a:t>, chi </a:t>
              </a:r>
              <a:r>
                <a:rPr lang="en-US" sz="1200" b="1" kern="0" err="1">
                  <a:latin typeface="Arial"/>
                  <a:cs typeface="Arial" charset="0"/>
                </a:rPr>
                <a:t>phí</a:t>
              </a:r>
              <a:r>
                <a:rPr lang="en-US" sz="1200" b="1" kern="0">
                  <a:latin typeface="Arial"/>
                  <a:cs typeface="Arial" charset="0"/>
                </a:rPr>
                <a:t> </a:t>
              </a:r>
              <a:r>
                <a:rPr lang="en-US" sz="1200" b="1" kern="0" err="1">
                  <a:latin typeface="Arial"/>
                  <a:cs typeface="Arial" charset="0"/>
                </a:rPr>
                <a:t>có</a:t>
              </a:r>
              <a:r>
                <a:rPr lang="en-US" sz="1200" b="1" kern="0">
                  <a:latin typeface="Arial"/>
                  <a:cs typeface="Arial" charset="0"/>
                </a:rPr>
                <a:t> </a:t>
              </a:r>
              <a:r>
                <a:rPr lang="en-US" sz="1200" b="1" kern="0" err="1">
                  <a:latin typeface="Arial"/>
                  <a:cs typeface="Arial" charset="0"/>
                </a:rPr>
                <a:t>lớn</a:t>
              </a:r>
              <a:r>
                <a:rPr lang="en-US" sz="1200" b="1" kern="0">
                  <a:latin typeface="Arial"/>
                  <a:cs typeface="Arial" charset="0"/>
                </a:rPr>
                <a:t> </a:t>
              </a:r>
              <a:r>
                <a:rPr lang="en-US" sz="1200" b="1" kern="0" err="1">
                  <a:latin typeface="Arial"/>
                  <a:cs typeface="Arial" charset="0"/>
                </a:rPr>
                <a:t>không</a:t>
              </a:r>
              <a:r>
                <a:rPr lang="en-US" sz="1200" b="1" kern="0">
                  <a:latin typeface="Arial"/>
                  <a:cs typeface="Arial" charset="0"/>
                </a:rPr>
                <a:t>?</a:t>
              </a:r>
            </a:p>
            <a:p>
              <a:pPr lvl="0" indent="-190500" algn="just" defTabSz="801688" eaLnBrk="0" hangingPunct="0">
                <a:lnSpc>
                  <a:spcPct val="130000"/>
                </a:lnSpc>
                <a:spcBef>
                  <a:spcPts val="300"/>
                </a:spcBef>
                <a:spcAft>
                  <a:spcPts val="300"/>
                </a:spcAft>
                <a:tabLst>
                  <a:tab pos="1168400" algn="l"/>
                </a:tabLst>
                <a:defRPr/>
              </a:pPr>
              <a:r>
                <a:rPr lang="en-US" sz="1200" err="1">
                  <a:latin typeface="Arial" panose="020B0604020202020204" pitchFamily="34" charset="0"/>
                  <a:ea typeface="Calibri" panose="020F0502020204030204" pitchFamily="34" charset="0"/>
                  <a:cs typeface="Arial" panose="020B0604020202020204" pitchFamily="34" charset="0"/>
                </a:rPr>
                <a:t>Việc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tích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hợp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phần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mềm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việc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không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dễ</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dàng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thường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đòi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hỏi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việc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tùy</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biến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sửa</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chữa</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phần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mềm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cần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tích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hợp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để</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bổ</a:t>
              </a:r>
              <a:r>
                <a:rPr lang="en-US" sz="1200">
                  <a:latin typeface="Arial" panose="020B0604020202020204" pitchFamily="34" charset="0"/>
                  <a:ea typeface="Calibri" panose="020F0502020204030204" pitchFamily="34" charset="0"/>
                  <a:cs typeface="Arial" panose="020B0604020202020204" pitchFamily="34" charset="0"/>
                </a:rPr>
                <a:t> sung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giao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thức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bắt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tay</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với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nhau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Có</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rất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nhiều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loại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phần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mềm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nhau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được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cung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cấp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bởi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hàng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trăm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cung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cấp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theo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công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nghệ</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nhau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vì</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vậy</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không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phải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phần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mềm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có</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thể</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tương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thích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với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nhau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ngay</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từ</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mua</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chỉ</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một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số</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ít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phần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mềm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nổi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tiếng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phổ</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biến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thì</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cung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cấp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đã</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bắt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tay</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sẵn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với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nhau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Tuy</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nhiên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theo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xu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hướng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dần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dần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cung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cấp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sẽ</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tích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hợp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với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nhau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theo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chuẩn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để</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tiện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lợi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hơn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người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sử</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dụng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sẽ</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cần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nhiều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thời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gian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việc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ấy</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Với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nhiều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cung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cấp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phần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mềm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dạng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thuê</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giá</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rẻ</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thì</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việc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tích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hợp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theo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từng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yêu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cầu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của</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khách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hàng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khó</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khăn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cả</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về</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vấn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đề</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kỹ</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thuật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lẫn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kinh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tế</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Việc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tích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hợp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phổ</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thông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nhất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việc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sử</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dụng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file </a:t>
              </a:r>
              <a:r>
                <a:rPr lang="en-US" sz="1200" err="1">
                  <a:latin typeface="Arial" panose="020B0604020202020204" pitchFamily="34" charset="0"/>
                  <a:ea typeface="Calibri" panose="020F0502020204030204" pitchFamily="34" charset="0"/>
                  <a:cs typeface="Arial" panose="020B0604020202020204" pitchFamily="34" charset="0"/>
                </a:rPr>
                <a:t>dữ</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liệu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xuất</a:t>
              </a:r>
              <a:r>
                <a:rPr lang="en-US" sz="1200">
                  <a:latin typeface="Arial" panose="020B0604020202020204" pitchFamily="34" charset="0"/>
                  <a:ea typeface="Calibri" panose="020F0502020204030204" pitchFamily="34" charset="0"/>
                  <a:cs typeface="Arial" panose="020B0604020202020204" pitchFamily="34" charset="0"/>
                </a:rPr>
                <a:t> ra </a:t>
              </a:r>
              <a:r>
                <a:rPr lang="en-US" sz="1200" err="1">
                  <a:latin typeface="Arial" panose="020B0604020202020204" pitchFamily="34" charset="0"/>
                  <a:ea typeface="Calibri" panose="020F0502020204030204" pitchFamily="34" charset="0"/>
                  <a:cs typeface="Arial" panose="020B0604020202020204" pitchFamily="34" charset="0"/>
                </a:rPr>
                <a:t>từ</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một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hệ</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thống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ví</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dụ</a:t>
              </a:r>
              <a:r>
                <a:rPr lang="en-US" sz="1200">
                  <a:latin typeface="Arial" panose="020B0604020202020204" pitchFamily="34" charset="0"/>
                  <a:ea typeface="Calibri" panose="020F0502020204030204" pitchFamily="34" charset="0"/>
                  <a:cs typeface="Arial" panose="020B0604020202020204" pitchFamily="34" charset="0"/>
                </a:rPr>
                <a:t> file excel, csv, v.v.) </a:t>
              </a:r>
              <a:r>
                <a:rPr lang="en-US" sz="1200" err="1">
                  <a:latin typeface="Arial" panose="020B0604020202020204" pitchFamily="34" charset="0"/>
                  <a:ea typeface="Calibri" panose="020F0502020204030204" pitchFamily="34" charset="0"/>
                  <a:cs typeface="Arial" panose="020B0604020202020204" pitchFamily="34" charset="0"/>
                </a:rPr>
                <a:t>và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nhập</a:t>
              </a:r>
              <a:r>
                <a:rPr lang="en-US" sz="1200">
                  <a:latin typeface="Arial" panose="020B0604020202020204" pitchFamily="34" charset="0"/>
                  <a:ea typeface="Calibri" panose="020F0502020204030204" pitchFamily="34" charset="0"/>
                  <a:cs typeface="Arial" panose="020B0604020202020204" pitchFamily="34" charset="0"/>
                </a:rPr>
                <a:t> (import) </a:t>
              </a:r>
              <a:r>
                <a:rPr lang="en-US" sz="1200" err="1">
                  <a:latin typeface="Arial" panose="020B0604020202020204" pitchFamily="34" charset="0"/>
                  <a:ea typeface="Calibri" panose="020F0502020204030204" pitchFamily="34" charset="0"/>
                  <a:cs typeface="Arial" panose="020B0604020202020204" pitchFamily="34" charset="0"/>
                </a:rPr>
                <a:t>lại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vào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hệ</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thống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theo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một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mẫu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chuẩn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hai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hệ</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thống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đã</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thống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nhất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hoặc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chỉnh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sửa</a:t>
              </a:r>
              <a:r>
                <a:rPr lang="en-US" sz="1200">
                  <a:latin typeface="Arial" panose="020B0604020202020204" pitchFamily="34" charset="0"/>
                  <a:ea typeface="Calibri" panose="020F0502020204030204" pitchFamily="34" charset="0"/>
                  <a:cs typeface="Arial" panose="020B0604020202020204" pitchFamily="34" charset="0"/>
                </a:rPr>
                <a:t> file </a:t>
              </a:r>
              <a:r>
                <a:rPr lang="en-US" sz="1200" err="1">
                  <a:latin typeface="Arial" panose="020B0604020202020204" pitchFamily="34" charset="0"/>
                  <a:ea typeface="Calibri" panose="020F0502020204030204" pitchFamily="34" charset="0"/>
                  <a:cs typeface="Arial" panose="020B0604020202020204" pitchFamily="34" charset="0"/>
                </a:rPr>
                <a:t>bằng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tay</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ví</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dụ</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trên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phần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mềm</a:t>
              </a:r>
              <a:r>
                <a:rPr lang="en-US" sz="1200">
                  <a:latin typeface="Arial" panose="020B0604020202020204" pitchFamily="34" charset="0"/>
                  <a:ea typeface="Calibri" panose="020F0502020204030204" pitchFamily="34" charset="0"/>
                  <a:cs typeface="Arial" panose="020B0604020202020204" pitchFamily="34" charset="0"/>
                </a:rPr>
                <a:t> excel) </a:t>
              </a:r>
              <a:r>
                <a:rPr lang="en-US" sz="1200" err="1">
                  <a:latin typeface="Arial" panose="020B0604020202020204" pitchFamily="34" charset="0"/>
                  <a:ea typeface="Calibri" panose="020F0502020204030204" pitchFamily="34" charset="0"/>
                  <a:cs typeface="Arial" panose="020B0604020202020204" pitchFamily="34" charset="0"/>
                </a:rPr>
                <a:t>hoặc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trên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phần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mềm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của</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cung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cấp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nếu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có</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hỗ</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trợ</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Một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việc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tích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hợp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sử</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dụng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phần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mềm</a:t>
              </a:r>
              <a:r>
                <a:rPr lang="en-US" sz="1200">
                  <a:latin typeface="Arial" panose="020B0604020202020204" pitchFamily="34" charset="0"/>
                  <a:ea typeface="Calibri" panose="020F0502020204030204" pitchFamily="34" charset="0"/>
                  <a:cs typeface="Arial" panose="020B0604020202020204" pitchFamily="34" charset="0"/>
                </a:rPr>
                <a:t> RPA (robotics process automation) </a:t>
              </a:r>
              <a:r>
                <a:rPr lang="en-US" sz="1200" err="1">
                  <a:latin typeface="Arial" panose="020B0604020202020204" pitchFamily="34" charset="0"/>
                  <a:ea typeface="Calibri" panose="020F0502020204030204" pitchFamily="34" charset="0"/>
                  <a:cs typeface="Arial" panose="020B0604020202020204" pitchFamily="34" charset="0"/>
                </a:rPr>
                <a:t>để</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tự</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động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hóa</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công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việc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lặp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lặp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lại</a:t>
              </a:r>
              <a:r>
                <a:rPr lang="en-US" sz="1200">
                  <a:latin typeface="Arial" panose="020B0604020202020204" pitchFamily="34" charset="0"/>
                  <a:ea typeface="Calibri" panose="020F0502020204030204" pitchFamily="34" charset="0"/>
                  <a:cs typeface="Arial" panose="020B0604020202020204" pitchFamily="34" charset="0"/>
                </a:rPr>
                <a:t>, bao </a:t>
              </a:r>
              <a:r>
                <a:rPr lang="en-US" sz="1200" err="1">
                  <a:latin typeface="Arial" panose="020B0604020202020204" pitchFamily="34" charset="0"/>
                  <a:ea typeface="Calibri" panose="020F0502020204030204" pitchFamily="34" charset="0"/>
                  <a:cs typeface="Arial" panose="020B0604020202020204" pitchFamily="34" charset="0"/>
                </a:rPr>
                <a:t>gồm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việc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xuất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file </a:t>
              </a:r>
              <a:r>
                <a:rPr lang="en-US" sz="1200" err="1">
                  <a:latin typeface="Arial" panose="020B0604020202020204" pitchFamily="34" charset="0"/>
                  <a:ea typeface="Calibri" panose="020F0502020204030204" pitchFamily="34" charset="0"/>
                  <a:cs typeface="Arial" panose="020B0604020202020204" pitchFamily="34" charset="0"/>
                </a:rPr>
                <a:t>dữ</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liệu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và</a:t>
              </a:r>
              <a:r>
                <a:rPr lang="en-US" sz="1200">
                  <a:latin typeface="Arial" panose="020B0604020202020204" pitchFamily="34" charset="0"/>
                  <a:ea typeface="Calibri" panose="020F0502020204030204" pitchFamily="34" charset="0"/>
                  <a:cs typeface="Arial" panose="020B0604020202020204" pitchFamily="34" charset="0"/>
                </a:rPr>
                <a:t> import </a:t>
              </a:r>
              <a:r>
                <a:rPr lang="en-US" sz="1200" err="1">
                  <a:latin typeface="Arial" panose="020B0604020202020204" pitchFamily="34" charset="0"/>
                  <a:ea typeface="Calibri" panose="020F0502020204030204" pitchFamily="34" charset="0"/>
                  <a:cs typeface="Arial" panose="020B0604020202020204" pitchFamily="34" charset="0"/>
                </a:rPr>
                <a:t>vào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hệ</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thống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Việc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tích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hợp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mức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ứng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dụng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hai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phần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mềm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tự</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động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với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nhau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vì</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vậy</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thường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khá</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tốn</a:t>
              </a:r>
              <a:r>
                <a:rPr lang="en-US" sz="1200">
                  <a:latin typeface="Arial" panose="020B0604020202020204" pitchFamily="34" charset="0"/>
                  <a:ea typeface="Calibri" panose="020F0502020204030204" pitchFamily="34" charset="0"/>
                  <a:cs typeface="Arial" panose="020B0604020202020204" pitchFamily="34" charset="0"/>
                </a:rPr>
                <a:t> chi </a:t>
              </a:r>
              <a:r>
                <a:rPr lang="en-US" sz="1200" err="1">
                  <a:latin typeface="Arial" panose="020B0604020202020204" pitchFamily="34" charset="0"/>
                  <a:ea typeface="Calibri" panose="020F0502020204030204" pitchFamily="34" charset="0"/>
                  <a:cs typeface="Arial" panose="020B0604020202020204" pitchFamily="34" charset="0"/>
                </a:rPr>
                <a:t>phí</a:t>
              </a:r>
              <a:r>
                <a:rPr lang="en-US" sz="1200">
                  <a:latin typeface="Arial" panose="020B0604020202020204" pitchFamily="34" charset="0"/>
                  <a:ea typeface="Calibri" panose="020F0502020204030204" pitchFamily="34" charset="0"/>
                  <a:cs typeface="Arial" panose="020B0604020202020204" pitchFamily="34" charset="0"/>
                </a:rPr>
                <a:t>. </a:t>
              </a:r>
              <a:endParaRPr lang="en-US" sz="1200" b="1">
                <a:latin typeface="Arial" panose="020B0604020202020204" pitchFamily="34" charset="0"/>
                <a:ea typeface="Calibri" panose="020F0502020204030204" pitchFamily="34" charset="0"/>
                <a:cs typeface="Arial" panose="020B0604020202020204" pitchFamily="34" charset="0"/>
              </a:endParaRPr>
            </a:p>
          </p:txBody>
        </p:sp>
        <p:cxnSp>
          <p:nvCxnSpPr>
            <p:cNvPr id="41" name="Straight Connector 40">
              <a:extLst>
                <a:ext uri="{FF2B5EF4-FFF2-40B4-BE49-F238E27FC236}">
                  <a16:creationId xmlns:a16="http://schemas.microsoft.com/office/drawing/2014/main" xmlns="" id="{F0F281D3-F42B-4343-BD65-01D56E31C412}"/>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grpSp>
        <p:nvGrpSpPr>
          <p:cNvPr id="28" name="Group 27">
            <a:extLst>
              <a:ext uri="{FF2B5EF4-FFF2-40B4-BE49-F238E27FC236}">
                <a16:creationId xmlns:a16="http://schemas.microsoft.com/office/drawing/2014/main" xmlns="" id="{1B4ED536-75C3-443B-A966-D177E3A111DC}"/>
              </a:ext>
            </a:extLst>
          </p:cNvPr>
          <p:cNvGrpSpPr/>
          <p:nvPr/>
        </p:nvGrpSpPr>
        <p:grpSpPr>
          <a:xfrm>
            <a:off x="473394" y="6021497"/>
            <a:ext cx="5911212" cy="1998753"/>
            <a:chOff x="473394" y="3486471"/>
            <a:chExt cx="5911212" cy="1998753"/>
          </a:xfrm>
        </p:grpSpPr>
        <p:sp>
          <p:nvSpPr>
            <p:cNvPr id="29" name="Ellipse 48">
              <a:extLst>
                <a:ext uri="{FF2B5EF4-FFF2-40B4-BE49-F238E27FC236}">
                  <a16:creationId xmlns:a16="http://schemas.microsoft.com/office/drawing/2014/main" xmlns="" id="{493C1958-6861-464A-A4D0-7C89FD228DAA}"/>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a:solidFill>
                    <a:prstClr val="white"/>
                  </a:solidFill>
                  <a:latin typeface="Arial"/>
                </a:rPr>
                <a:t>18</a:t>
              </a:r>
              <a:endParaRPr kumimoji="0" lang="en-US" sz="2500" b="1" i="0" u="none" strike="noStrike" kern="0" cap="none" spc="0" normalizeH="0" baseline="0" noProof="0">
                <a:ln>
                  <a:noFill/>
                </a:ln>
                <a:solidFill>
                  <a:prstClr val="white"/>
                </a:solidFill>
                <a:effectLst/>
                <a:uLnTx/>
                <a:uFillTx/>
                <a:latin typeface="Arial"/>
                <a:ea typeface="+mn-ea"/>
                <a:cs typeface="+mn-cs"/>
              </a:endParaRPr>
            </a:p>
          </p:txBody>
        </p:sp>
        <p:sp>
          <p:nvSpPr>
            <p:cNvPr id="30" name="Rechteck 49">
              <a:extLst>
                <a:ext uri="{FF2B5EF4-FFF2-40B4-BE49-F238E27FC236}">
                  <a16:creationId xmlns:a16="http://schemas.microsoft.com/office/drawing/2014/main" xmlns="" id="{F2F67365-C3CD-471F-A8FF-14CD2489DCAE}"/>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31" name="Textfeld 1">
              <a:extLst>
                <a:ext uri="{FF2B5EF4-FFF2-40B4-BE49-F238E27FC236}">
                  <a16:creationId xmlns:a16="http://schemas.microsoft.com/office/drawing/2014/main" xmlns="" id="{C450ADE5-B626-4B06-A0C4-56D594A167EF}"/>
                </a:ext>
              </a:extLst>
            </p:cNvPr>
            <p:cNvSpPr txBox="1"/>
            <p:nvPr/>
          </p:nvSpPr>
          <p:spPr bwMode="gray">
            <a:xfrm>
              <a:off x="566904" y="3862023"/>
              <a:ext cx="5817702" cy="1623201"/>
            </a:xfrm>
            <a:prstGeom prst="rect">
              <a:avLst/>
            </a:prstGeom>
            <a:noFill/>
          </p:spPr>
          <p:txBody>
            <a:bodyPr wrap="square" rtlCol="0">
              <a:spAutoFit/>
            </a:bodyPr>
            <a:lstStyle/>
            <a:p>
              <a:pPr lvl="0" indent="-190500" algn="just" defTabSz="801688" eaLnBrk="0" hangingPunct="0">
                <a:lnSpc>
                  <a:spcPct val="130000"/>
                </a:lnSpc>
                <a:spcBef>
                  <a:spcPts val="600"/>
                </a:spcBef>
                <a:spcAft>
                  <a:spcPts val="600"/>
                </a:spcAft>
                <a:tabLst>
                  <a:tab pos="1168400" algn="l"/>
                </a:tabLst>
                <a:defRPr/>
              </a:pPr>
              <a:r>
                <a:rPr lang="en-US" sz="1200" b="1" kern="0" err="1">
                  <a:latin typeface="Arial"/>
                  <a:cs typeface="Arial" charset="0"/>
                </a:rPr>
                <a:t>Doanh</a:t>
              </a:r>
              <a:r>
                <a:rPr lang="en-US" sz="1200" b="1" kern="0">
                  <a:latin typeface="Arial"/>
                  <a:cs typeface="Arial" charset="0"/>
                </a:rPr>
                <a:t> </a:t>
              </a:r>
              <a:r>
                <a:rPr lang="en-US" sz="1200" b="1" kern="0" err="1">
                  <a:latin typeface="Arial"/>
                  <a:cs typeface="Arial" charset="0"/>
                </a:rPr>
                <a:t>nghiệp</a:t>
              </a:r>
              <a:r>
                <a:rPr lang="en-US" sz="1200" b="1" kern="0">
                  <a:latin typeface="Arial"/>
                  <a:cs typeface="Arial" charset="0"/>
                </a:rPr>
                <a:t> </a:t>
              </a:r>
              <a:r>
                <a:rPr lang="en-US" sz="1200" b="1" kern="0" err="1">
                  <a:latin typeface="Arial"/>
                  <a:cs typeface="Arial" charset="0"/>
                </a:rPr>
                <a:t>nên</a:t>
              </a:r>
              <a:r>
                <a:rPr lang="en-US" sz="1200" b="1" kern="0">
                  <a:latin typeface="Arial"/>
                  <a:cs typeface="Arial" charset="0"/>
                </a:rPr>
                <a:t> </a:t>
              </a:r>
              <a:r>
                <a:rPr lang="en-US" sz="1200" b="1" kern="0" err="1">
                  <a:latin typeface="Arial"/>
                  <a:cs typeface="Arial" charset="0"/>
                </a:rPr>
                <a:t>sử</a:t>
              </a:r>
              <a:r>
                <a:rPr lang="en-US" sz="1200" b="1" kern="0">
                  <a:latin typeface="Arial"/>
                  <a:cs typeface="Arial" charset="0"/>
                </a:rPr>
                <a:t> </a:t>
              </a:r>
              <a:r>
                <a:rPr lang="en-US" sz="1200" b="1" kern="0" err="1">
                  <a:latin typeface="Arial"/>
                  <a:cs typeface="Arial" charset="0"/>
                </a:rPr>
                <a:t>dụng</a:t>
              </a:r>
              <a:r>
                <a:rPr lang="en-US" sz="1200" b="1" kern="0">
                  <a:latin typeface="Arial"/>
                  <a:cs typeface="Arial" charset="0"/>
                </a:rPr>
                <a:t> </a:t>
              </a:r>
              <a:r>
                <a:rPr lang="en-US" sz="1200" b="1" kern="0" err="1">
                  <a:latin typeface="Arial"/>
                  <a:cs typeface="Arial" charset="0"/>
                </a:rPr>
                <a:t>công</a:t>
              </a:r>
              <a:r>
                <a:rPr lang="en-US" sz="1200" b="1" kern="0">
                  <a:latin typeface="Arial"/>
                  <a:cs typeface="Arial" charset="0"/>
                </a:rPr>
                <a:t> </a:t>
              </a:r>
              <a:r>
                <a:rPr lang="en-US" sz="1200" b="1" kern="0" err="1">
                  <a:latin typeface="Arial"/>
                  <a:cs typeface="Arial" charset="0"/>
                </a:rPr>
                <a:t>cụ</a:t>
              </a:r>
              <a:r>
                <a:rPr lang="en-US" sz="1200" b="1" kern="0">
                  <a:latin typeface="Arial"/>
                  <a:cs typeface="Arial" charset="0"/>
                </a:rPr>
                <a:t> </a:t>
              </a:r>
              <a:r>
                <a:rPr lang="en-US" sz="1200" b="1" kern="0" err="1">
                  <a:latin typeface="Arial"/>
                  <a:cs typeface="Arial" charset="0"/>
                </a:rPr>
                <a:t>phân</a:t>
              </a:r>
              <a:r>
                <a:rPr lang="en-US" sz="1200" b="1" kern="0">
                  <a:latin typeface="Arial"/>
                  <a:cs typeface="Arial" charset="0"/>
                </a:rPr>
                <a:t> </a:t>
              </a:r>
              <a:r>
                <a:rPr lang="en-US" sz="1200" b="1" kern="0" err="1">
                  <a:latin typeface="Arial"/>
                  <a:cs typeface="Arial" charset="0"/>
                </a:rPr>
                <a:t>tích</a:t>
              </a:r>
              <a:r>
                <a:rPr lang="en-US" sz="1200" b="1" kern="0">
                  <a:latin typeface="Arial"/>
                  <a:cs typeface="Arial" charset="0"/>
                </a:rPr>
                <a:t> </a:t>
              </a:r>
              <a:r>
                <a:rPr lang="en-US" sz="1200" b="1" kern="0" err="1">
                  <a:latin typeface="Arial"/>
                  <a:cs typeface="Arial" charset="0"/>
                </a:rPr>
                <a:t>nào</a:t>
              </a:r>
              <a:r>
                <a:rPr lang="en-US" sz="1200" b="1" kern="0">
                  <a:latin typeface="Arial"/>
                  <a:cs typeface="Arial" charset="0"/>
                </a:rPr>
                <a:t> </a:t>
              </a:r>
              <a:r>
                <a:rPr lang="en-US" sz="1200" b="1" kern="0" err="1">
                  <a:latin typeface="Arial"/>
                  <a:cs typeface="Arial" charset="0"/>
                </a:rPr>
                <a:t>để</a:t>
              </a:r>
              <a:r>
                <a:rPr lang="en-US" sz="1200" b="1" kern="0">
                  <a:latin typeface="Arial"/>
                  <a:cs typeface="Arial" charset="0"/>
                </a:rPr>
                <a:t> </a:t>
              </a:r>
              <a:r>
                <a:rPr lang="en-US" sz="1200" b="1" kern="0" err="1">
                  <a:latin typeface="Arial"/>
                  <a:cs typeface="Arial" charset="0"/>
                </a:rPr>
                <a:t>hiểu</a:t>
              </a:r>
              <a:r>
                <a:rPr lang="en-US" sz="1200" b="1" kern="0">
                  <a:latin typeface="Arial"/>
                  <a:cs typeface="Arial" charset="0"/>
                </a:rPr>
                <a:t> </a:t>
              </a:r>
              <a:r>
                <a:rPr lang="en-US" sz="1200" b="1" kern="0" err="1">
                  <a:latin typeface="Arial"/>
                  <a:cs typeface="Arial" charset="0"/>
                </a:rPr>
                <a:t>rõ</a:t>
              </a:r>
              <a:r>
                <a:rPr lang="en-US" sz="1200" b="1" kern="0">
                  <a:latin typeface="Arial"/>
                  <a:cs typeface="Arial" charset="0"/>
                </a:rPr>
                <a:t> h</a:t>
              </a:r>
              <a:r>
                <a:rPr lang="vi-VN" sz="1200" b="1" kern="0">
                  <a:latin typeface="Arial"/>
                  <a:cs typeface="Arial" charset="0"/>
                </a:rPr>
                <a:t>ơ</a:t>
              </a:r>
              <a:r>
                <a:rPr lang="en-US" sz="1200" b="1" kern="0">
                  <a:latin typeface="Arial"/>
                  <a:cs typeface="Arial" charset="0"/>
                </a:rPr>
                <a:t>n </a:t>
              </a:r>
              <a:r>
                <a:rPr lang="en-US" sz="1200" b="1" kern="0" err="1">
                  <a:latin typeface="Arial"/>
                  <a:cs typeface="Arial" charset="0"/>
                </a:rPr>
                <a:t>về</a:t>
              </a:r>
              <a:r>
                <a:rPr lang="en-US" sz="1200" b="1" kern="0">
                  <a:latin typeface="Arial"/>
                  <a:cs typeface="Arial" charset="0"/>
                </a:rPr>
                <a:t> </a:t>
              </a:r>
              <a:r>
                <a:rPr lang="en-US" sz="1200" b="1" kern="0" err="1">
                  <a:latin typeface="Arial"/>
                  <a:cs typeface="Arial" charset="0"/>
                </a:rPr>
                <a:t>dữ</a:t>
              </a:r>
              <a:r>
                <a:rPr lang="en-US" sz="1200" b="1" kern="0">
                  <a:latin typeface="Arial"/>
                  <a:cs typeface="Arial" charset="0"/>
                </a:rPr>
                <a:t> </a:t>
              </a:r>
              <a:r>
                <a:rPr lang="en-US" sz="1200" b="1" kern="0" err="1">
                  <a:latin typeface="Arial"/>
                  <a:cs typeface="Arial" charset="0"/>
                </a:rPr>
                <a:t>liệu</a:t>
              </a:r>
              <a:r>
                <a:rPr lang="en-US" sz="1200" b="1" kern="0">
                  <a:latin typeface="Arial"/>
                  <a:cs typeface="Arial" charset="0"/>
                </a:rPr>
                <a:t> </a:t>
              </a:r>
              <a:r>
                <a:rPr lang="en-US" sz="1200" b="1" kern="0" err="1">
                  <a:latin typeface="Arial"/>
                  <a:cs typeface="Arial" charset="0"/>
                </a:rPr>
                <a:t>của</a:t>
              </a:r>
              <a:r>
                <a:rPr lang="en-US" sz="1200" b="1" kern="0">
                  <a:latin typeface="Arial"/>
                  <a:cs typeface="Arial" charset="0"/>
                </a:rPr>
                <a:t> </a:t>
              </a:r>
              <a:r>
                <a:rPr lang="en-US" sz="1200" b="1" kern="0" err="1">
                  <a:latin typeface="Arial"/>
                  <a:cs typeface="Arial" charset="0"/>
                </a:rPr>
                <a:t>mình</a:t>
              </a:r>
              <a:r>
                <a:rPr lang="en-US" sz="1200" b="1" kern="0">
                  <a:latin typeface="Arial"/>
                  <a:cs typeface="Arial" charset="0"/>
                </a:rPr>
                <a:t>?</a:t>
              </a:r>
            </a:p>
            <a:p>
              <a:pPr algn="just">
                <a:lnSpc>
                  <a:spcPct val="130000"/>
                </a:lnSpc>
                <a:spcBef>
                  <a:spcPts val="300"/>
                </a:spcBef>
                <a:spcAft>
                  <a:spcPts val="300"/>
                </a:spcAft>
              </a:pPr>
              <a:r>
                <a:rPr lang="vi-VN" sz="1200" err="1">
                  <a:cs typeface="Times New Roman" panose="02020603050405020304" pitchFamily="18" charset="0"/>
                </a:rPr>
                <a:t>Trực</a:t>
              </a:r>
              <a:r>
                <a:rPr lang="vi-VN" sz="1200">
                  <a:cs typeface="Times New Roman" panose="02020603050405020304" pitchFamily="18" charset="0"/>
                </a:rPr>
                <a:t> quan </a:t>
              </a:r>
              <a:r>
                <a:rPr lang="vi-VN" sz="1200" err="1">
                  <a:cs typeface="Times New Roman" panose="02020603050405020304" pitchFamily="18" charset="0"/>
                </a:rPr>
                <a:t>hóa</a:t>
              </a:r>
              <a:r>
                <a:rPr lang="vi-VN" sz="1200">
                  <a:cs typeface="Times New Roman" panose="02020603050405020304" pitchFamily="18" charset="0"/>
                </a:rPr>
                <a:t> </a:t>
              </a:r>
              <a:r>
                <a:rPr lang="vi-VN" sz="1200" err="1">
                  <a:cs typeface="Times New Roman" panose="02020603050405020304" pitchFamily="18" charset="0"/>
                </a:rPr>
                <a:t>là</a:t>
              </a:r>
              <a:r>
                <a:rPr lang="vi-VN" sz="1200">
                  <a:cs typeface="Times New Roman" panose="02020603050405020304" pitchFamily="18" charset="0"/>
                </a:rPr>
                <a:t> </a:t>
              </a:r>
              <a:r>
                <a:rPr lang="vi-VN" sz="1200" err="1">
                  <a:cs typeface="Times New Roman" panose="02020603050405020304" pitchFamily="18" charset="0"/>
                </a:rPr>
                <a:t>một</a:t>
              </a:r>
              <a:r>
                <a:rPr lang="vi-VN" sz="1200">
                  <a:cs typeface="Times New Roman" panose="02020603050405020304" pitchFamily="18" charset="0"/>
                </a:rPr>
                <a:t> </a:t>
              </a:r>
              <a:r>
                <a:rPr lang="vi-VN" sz="1200" err="1">
                  <a:cs typeface="Times New Roman" panose="02020603050405020304" pitchFamily="18" charset="0"/>
                </a:rPr>
                <a:t>phần</a:t>
              </a:r>
              <a:r>
                <a:rPr lang="vi-VN" sz="1200">
                  <a:cs typeface="Times New Roman" panose="02020603050405020304" pitchFamily="18" charset="0"/>
                </a:rPr>
                <a:t> quan </a:t>
              </a:r>
              <a:r>
                <a:rPr lang="vi-VN" sz="1200" err="1">
                  <a:cs typeface="Times New Roman" panose="02020603050405020304" pitchFamily="18" charset="0"/>
                </a:rPr>
                <a:t>trọng</a:t>
              </a:r>
              <a:r>
                <a:rPr lang="vi-VN" sz="1200">
                  <a:cs typeface="Times New Roman" panose="02020603050405020304" pitchFamily="18" charset="0"/>
                </a:rPr>
                <a:t> </a:t>
              </a:r>
              <a:r>
                <a:rPr lang="vi-VN" sz="1200" err="1">
                  <a:cs typeface="Times New Roman" panose="02020603050405020304" pitchFamily="18" charset="0"/>
                </a:rPr>
                <a:t>của</a:t>
              </a:r>
              <a:r>
                <a:rPr lang="vi-VN" sz="1200">
                  <a:cs typeface="Times New Roman" panose="02020603050405020304" pitchFamily="18" charset="0"/>
                </a:rPr>
                <a:t> quy </a:t>
              </a:r>
              <a:r>
                <a:rPr lang="vi-VN" sz="1200" err="1">
                  <a:cs typeface="Times New Roman" panose="02020603050405020304" pitchFamily="18" charset="0"/>
                </a:rPr>
                <a:t>trình</a:t>
              </a:r>
              <a:r>
                <a:rPr lang="vi-VN" sz="1200">
                  <a:cs typeface="Times New Roman" panose="02020603050405020304" pitchFamily="18" charset="0"/>
                </a:rPr>
                <a:t> </a:t>
              </a:r>
              <a:r>
                <a:rPr lang="vi-VN" sz="1200" err="1">
                  <a:cs typeface="Times New Roman" panose="02020603050405020304" pitchFamily="18" charset="0"/>
                </a:rPr>
                <a:t>và</a:t>
              </a:r>
              <a:r>
                <a:rPr lang="vi-VN" sz="1200">
                  <a:cs typeface="Times New Roman" panose="02020603050405020304" pitchFamily="18" charset="0"/>
                </a:rPr>
                <a:t> cho </a:t>
              </a:r>
              <a:r>
                <a:rPr lang="vi-VN" sz="1200" err="1">
                  <a:cs typeface="Times New Roman" panose="02020603050405020304" pitchFamily="18" charset="0"/>
                </a:rPr>
                <a:t>phép</a:t>
              </a:r>
              <a:r>
                <a:rPr lang="vi-VN" sz="1200">
                  <a:cs typeface="Times New Roman" panose="02020603050405020304" pitchFamily="18" charset="0"/>
                </a:rPr>
                <a:t> </a:t>
              </a:r>
              <a:r>
                <a:rPr lang="vi-VN" sz="1200" err="1">
                  <a:cs typeface="Times New Roman" panose="02020603050405020304" pitchFamily="18" charset="0"/>
                </a:rPr>
                <a:t>dữ</a:t>
              </a:r>
              <a:r>
                <a:rPr lang="vi-VN" sz="1200">
                  <a:cs typeface="Times New Roman" panose="02020603050405020304" pitchFamily="18" charset="0"/>
                </a:rPr>
                <a:t> </a:t>
              </a:r>
              <a:r>
                <a:rPr lang="vi-VN" sz="1200" err="1">
                  <a:cs typeface="Times New Roman" panose="02020603050405020304" pitchFamily="18" charset="0"/>
                </a:rPr>
                <a:t>liệu</a:t>
              </a:r>
              <a:r>
                <a:rPr lang="vi-VN" sz="1200">
                  <a:cs typeface="Times New Roman" panose="02020603050405020304" pitchFamily="18" charset="0"/>
                </a:rPr>
                <a:t> thô </a:t>
              </a:r>
              <a:r>
                <a:rPr lang="vi-VN" sz="1200" err="1">
                  <a:cs typeface="Times New Roman" panose="02020603050405020304" pitchFamily="18" charset="0"/>
                </a:rPr>
                <a:t>được</a:t>
              </a:r>
              <a:r>
                <a:rPr lang="vi-VN" sz="1200">
                  <a:cs typeface="Times New Roman" panose="02020603050405020304" pitchFamily="18" charset="0"/>
                </a:rPr>
                <a:t> </a:t>
              </a:r>
              <a:r>
                <a:rPr lang="vi-VN" sz="1200" err="1">
                  <a:cs typeface="Times New Roman" panose="02020603050405020304" pitchFamily="18" charset="0"/>
                </a:rPr>
                <a:t>biểu</a:t>
              </a:r>
              <a:r>
                <a:rPr lang="vi-VN" sz="1200">
                  <a:cs typeface="Times New Roman" panose="02020603050405020304" pitchFamily="18" charset="0"/>
                </a:rPr>
                <a:t> </a:t>
              </a:r>
              <a:r>
                <a:rPr lang="vi-VN" sz="1200" err="1">
                  <a:cs typeface="Times New Roman" panose="02020603050405020304" pitchFamily="18" charset="0"/>
                </a:rPr>
                <a:t>diễn</a:t>
              </a:r>
              <a:r>
                <a:rPr lang="vi-VN" sz="1200">
                  <a:cs typeface="Times New Roman" panose="02020603050405020304" pitchFamily="18" charset="0"/>
                </a:rPr>
                <a:t> </a:t>
              </a:r>
              <a:r>
                <a:rPr lang="vi-VN" sz="1200" err="1">
                  <a:cs typeface="Times New Roman" panose="02020603050405020304" pitchFamily="18" charset="0"/>
                </a:rPr>
                <a:t>bằng</a:t>
              </a:r>
              <a:r>
                <a:rPr lang="vi-VN" sz="1200">
                  <a:cs typeface="Times New Roman" panose="02020603050405020304" pitchFamily="18" charset="0"/>
                </a:rPr>
                <a:t> </a:t>
              </a:r>
              <a:r>
                <a:rPr lang="vi-VN" sz="1200" err="1">
                  <a:cs typeface="Times New Roman" panose="02020603050405020304" pitchFamily="18" charset="0"/>
                </a:rPr>
                <a:t>hình</a:t>
              </a:r>
              <a:r>
                <a:rPr lang="vi-VN" sz="1200">
                  <a:cs typeface="Times New Roman" panose="02020603050405020304" pitchFamily="18" charset="0"/>
                </a:rPr>
                <a:t> </a:t>
              </a:r>
              <a:r>
                <a:rPr lang="vi-VN" sz="1200" err="1">
                  <a:cs typeface="Times New Roman" panose="02020603050405020304" pitchFamily="18" charset="0"/>
                </a:rPr>
                <a:t>ảnh</a:t>
              </a:r>
              <a:r>
                <a:rPr lang="vi-VN" sz="1200">
                  <a:cs typeface="Times New Roman" panose="02020603050405020304" pitchFamily="18" charset="0"/>
                </a:rPr>
                <a:t> cho </a:t>
              </a:r>
              <a:r>
                <a:rPr lang="vi-VN" sz="1200" err="1">
                  <a:cs typeface="Times New Roman" panose="02020603050405020304" pitchFamily="18" charset="0"/>
                </a:rPr>
                <a:t>phép</a:t>
              </a:r>
              <a:r>
                <a:rPr lang="vi-VN" sz="1200">
                  <a:cs typeface="Times New Roman" panose="02020603050405020304" pitchFamily="18" charset="0"/>
                </a:rPr>
                <a:t> ra </a:t>
              </a:r>
              <a:r>
                <a:rPr lang="vi-VN" sz="1200" err="1">
                  <a:cs typeface="Times New Roman" panose="02020603050405020304" pitchFamily="18" charset="0"/>
                </a:rPr>
                <a:t>quyết</a:t>
              </a:r>
              <a:r>
                <a:rPr lang="vi-VN" sz="1200">
                  <a:cs typeface="Times New Roman" panose="02020603050405020304" pitchFamily="18" charset="0"/>
                </a:rPr>
                <a:t> </a:t>
              </a:r>
              <a:r>
                <a:rPr lang="vi-VN" sz="1200" err="1">
                  <a:cs typeface="Times New Roman" panose="02020603050405020304" pitchFamily="18" charset="0"/>
                </a:rPr>
                <a:t>định</a:t>
              </a:r>
              <a:r>
                <a:rPr lang="vi-VN" sz="1200">
                  <a:cs typeface="Times New Roman" panose="02020603050405020304" pitchFamily="18" charset="0"/>
                </a:rPr>
                <a:t> </a:t>
              </a:r>
              <a:r>
                <a:rPr lang="vi-VN" sz="1200" err="1">
                  <a:cs typeface="Times New Roman" panose="02020603050405020304" pitchFamily="18" charset="0"/>
                </a:rPr>
                <a:t>dễ</a:t>
              </a:r>
              <a:r>
                <a:rPr lang="vi-VN" sz="1200">
                  <a:cs typeface="Times New Roman" panose="02020603050405020304" pitchFamily="18" charset="0"/>
                </a:rPr>
                <a:t> </a:t>
              </a:r>
              <a:r>
                <a:rPr lang="vi-VN" sz="1200" err="1">
                  <a:cs typeface="Times New Roman" panose="02020603050405020304" pitchFamily="18" charset="0"/>
                </a:rPr>
                <a:t>dàng</a:t>
              </a:r>
              <a:r>
                <a:rPr lang="vi-VN" sz="1200">
                  <a:cs typeface="Times New Roman" panose="02020603050405020304" pitchFamily="18" charset="0"/>
                </a:rPr>
                <a:t> hơn.</a:t>
              </a:r>
              <a:r>
                <a:rPr lang="en-US" sz="1200">
                  <a:latin typeface="Arial" panose="020B0604020202020204" pitchFamily="34" charset="0"/>
                  <a:cs typeface="Times New Roman" panose="02020603050405020304" pitchFamily="18" charset="0"/>
                </a:rPr>
                <a:t> </a:t>
              </a:r>
              <a:r>
                <a:rPr lang="vi-VN" sz="1200" err="1">
                  <a:cs typeface="Times New Roman" panose="02020603050405020304" pitchFamily="18" charset="0"/>
                </a:rPr>
                <a:t>Các</a:t>
              </a:r>
              <a:r>
                <a:rPr lang="vi-VN" sz="1200">
                  <a:cs typeface="Times New Roman" panose="02020603050405020304" pitchFamily="18" charset="0"/>
                </a:rPr>
                <a:t> công </a:t>
              </a:r>
              <a:r>
                <a:rPr lang="vi-VN" sz="1200" err="1">
                  <a:cs typeface="Times New Roman" panose="02020603050405020304" pitchFamily="18" charset="0"/>
                </a:rPr>
                <a:t>cụ</a:t>
              </a:r>
              <a:r>
                <a:rPr lang="vi-VN" sz="1200">
                  <a:cs typeface="Times New Roman" panose="02020603050405020304" pitchFamily="18" charset="0"/>
                </a:rPr>
                <a:t> </a:t>
              </a:r>
              <a:r>
                <a:rPr lang="vi-VN" sz="1200" err="1">
                  <a:cs typeface="Times New Roman" panose="02020603050405020304" pitchFamily="18" charset="0"/>
                </a:rPr>
                <a:t>trực</a:t>
              </a:r>
              <a:r>
                <a:rPr lang="vi-VN" sz="1200">
                  <a:cs typeface="Times New Roman" panose="02020603050405020304" pitchFamily="18" charset="0"/>
                </a:rPr>
                <a:t> quan </a:t>
              </a:r>
              <a:r>
                <a:rPr lang="vi-VN" sz="1200" err="1">
                  <a:cs typeface="Times New Roman" panose="02020603050405020304" pitchFamily="18" charset="0"/>
                </a:rPr>
                <a:t>hóa</a:t>
              </a:r>
              <a:r>
                <a:rPr lang="vi-VN" sz="1200">
                  <a:cs typeface="Times New Roman" panose="02020603050405020304" pitchFamily="18" charset="0"/>
                </a:rPr>
                <a:t> </a:t>
              </a:r>
              <a:r>
                <a:rPr lang="vi-VN" sz="1200" err="1">
                  <a:cs typeface="Times New Roman" panose="02020603050405020304" pitchFamily="18" charset="0"/>
                </a:rPr>
                <a:t>dữ</a:t>
              </a:r>
              <a:r>
                <a:rPr lang="vi-VN" sz="1200">
                  <a:cs typeface="Times New Roman" panose="02020603050405020304" pitchFamily="18" charset="0"/>
                </a:rPr>
                <a:t> </a:t>
              </a:r>
              <a:r>
                <a:rPr lang="vi-VN" sz="1200" err="1">
                  <a:cs typeface="Times New Roman" panose="02020603050405020304" pitchFamily="18" charset="0"/>
                </a:rPr>
                <a:t>liệu</a:t>
              </a:r>
              <a:r>
                <a:rPr lang="vi-VN" sz="1200">
                  <a:cs typeface="Times New Roman" panose="02020603050405020304" pitchFamily="18" charset="0"/>
                </a:rPr>
                <a:t> </a:t>
              </a:r>
              <a:r>
                <a:rPr lang="vi-VN" sz="1200" err="1">
                  <a:cs typeface="Times New Roman" panose="02020603050405020304" pitchFamily="18" charset="0"/>
                </a:rPr>
                <a:t>phải</a:t>
              </a:r>
              <a:r>
                <a:rPr lang="vi-VN" sz="1200">
                  <a:cs typeface="Times New Roman" panose="02020603050405020304" pitchFamily="18" charset="0"/>
                </a:rPr>
                <a:t> cung </a:t>
              </a:r>
              <a:r>
                <a:rPr lang="vi-VN" sz="1200" err="1">
                  <a:cs typeface="Times New Roman" panose="02020603050405020304" pitchFamily="18" charset="0"/>
                </a:rPr>
                <a:t>cấp</a:t>
              </a:r>
              <a:r>
                <a:rPr lang="vi-VN" sz="1200">
                  <a:cs typeface="Times New Roman" panose="02020603050405020304" pitchFamily="18" charset="0"/>
                </a:rPr>
                <a:t> </a:t>
              </a:r>
              <a:r>
                <a:rPr lang="vi-VN" sz="1200" err="1">
                  <a:cs typeface="Times New Roman" panose="02020603050405020304" pitchFamily="18" charset="0"/>
                </a:rPr>
                <a:t>khả</a:t>
              </a:r>
              <a:r>
                <a:rPr lang="vi-VN" sz="1200">
                  <a:cs typeface="Times New Roman" panose="02020603050405020304" pitchFamily="18" charset="0"/>
                </a:rPr>
                <a:t> năng </a:t>
              </a:r>
              <a:r>
                <a:rPr lang="vi-VN" sz="1200" err="1">
                  <a:cs typeface="Times New Roman" panose="02020603050405020304" pitchFamily="18" charset="0"/>
                </a:rPr>
                <a:t>xử</a:t>
              </a:r>
              <a:r>
                <a:rPr lang="vi-VN" sz="1200">
                  <a:cs typeface="Times New Roman" panose="02020603050405020304" pitchFamily="18" charset="0"/>
                </a:rPr>
                <a:t> </a:t>
              </a:r>
              <a:r>
                <a:rPr lang="vi-VN" sz="1200" err="1">
                  <a:cs typeface="Times New Roman" panose="02020603050405020304" pitchFamily="18" charset="0"/>
                </a:rPr>
                <a:t>lý</a:t>
              </a:r>
              <a:r>
                <a:rPr lang="vi-VN" sz="1200">
                  <a:cs typeface="Times New Roman" panose="02020603050405020304" pitchFamily="18" charset="0"/>
                </a:rPr>
                <a:t> </a:t>
              </a:r>
              <a:r>
                <a:rPr lang="vi-VN" sz="1200" err="1">
                  <a:cs typeface="Times New Roman" panose="02020603050405020304" pitchFamily="18" charset="0"/>
                </a:rPr>
                <a:t>nhiều</a:t>
              </a:r>
              <a:r>
                <a:rPr lang="vi-VN" sz="1200">
                  <a:cs typeface="Times New Roman" panose="02020603050405020304" pitchFamily="18" charset="0"/>
                </a:rPr>
                <a:t> </a:t>
              </a:r>
              <a:r>
                <a:rPr lang="vi-VN" sz="1200" err="1">
                  <a:cs typeface="Times New Roman" panose="02020603050405020304" pitchFamily="18" charset="0"/>
                </a:rPr>
                <a:t>loại</a:t>
              </a:r>
              <a:r>
                <a:rPr lang="vi-VN" sz="1200">
                  <a:cs typeface="Times New Roman" panose="02020603050405020304" pitchFamily="18" charset="0"/>
                </a:rPr>
                <a:t> </a:t>
              </a:r>
              <a:r>
                <a:rPr lang="vi-VN" sz="1200" err="1">
                  <a:cs typeface="Times New Roman" panose="02020603050405020304" pitchFamily="18" charset="0"/>
                </a:rPr>
                <a:t>dữ</a:t>
              </a:r>
              <a:r>
                <a:rPr lang="vi-VN" sz="1200">
                  <a:cs typeface="Times New Roman" panose="02020603050405020304" pitchFamily="18" charset="0"/>
                </a:rPr>
                <a:t> </a:t>
              </a:r>
              <a:r>
                <a:rPr lang="vi-VN" sz="1200" err="1">
                  <a:cs typeface="Times New Roman" panose="02020603050405020304" pitchFamily="18" charset="0"/>
                </a:rPr>
                <a:t>liệu</a:t>
              </a:r>
              <a:r>
                <a:rPr lang="vi-VN" sz="1200">
                  <a:cs typeface="Times New Roman" panose="02020603050405020304" pitchFamily="18" charset="0"/>
                </a:rPr>
                <a:t> </a:t>
              </a:r>
              <a:r>
                <a:rPr lang="en-US" sz="1200" err="1">
                  <a:latin typeface="Arial" panose="020B0604020202020204" pitchFamily="34" charset="0"/>
                  <a:cs typeface="Times New Roman" panose="02020603050405020304" pitchFamily="18" charset="0"/>
                </a:rPr>
                <a:t>đi</a:t>
              </a:r>
              <a:r>
                <a:rPr lang="en-US" sz="1200">
                  <a:latin typeface="Arial" panose="020B0604020202020204" pitchFamily="34" charset="0"/>
                  <a:cs typeface="Times New Roman" panose="02020603050405020304" pitchFamily="18" charset="0"/>
                </a:rPr>
                <a:t> </a:t>
              </a:r>
              <a:r>
                <a:rPr lang="en-US" sz="1200" err="1">
                  <a:latin typeface="Arial" panose="020B0604020202020204" pitchFamily="34" charset="0"/>
                  <a:cs typeface="Times New Roman" panose="02020603050405020304" pitchFamily="18" charset="0"/>
                </a:rPr>
                <a:t>vào</a:t>
              </a:r>
              <a:r>
                <a:rPr lang="vi-VN" sz="1200">
                  <a:cs typeface="Times New Roman" panose="02020603050405020304" pitchFamily="18" charset="0"/>
                </a:rPr>
                <a:t>, </a:t>
              </a:r>
              <a:r>
                <a:rPr lang="vi-VN" sz="1200" err="1">
                  <a:cs typeface="Times New Roman" panose="02020603050405020304" pitchFamily="18" charset="0"/>
                </a:rPr>
                <a:t>áp</a:t>
              </a:r>
              <a:r>
                <a:rPr lang="vi-VN" sz="1200">
                  <a:cs typeface="Times New Roman" panose="02020603050405020304" pitchFamily="18" charset="0"/>
                </a:rPr>
                <a:t> </a:t>
              </a:r>
              <a:r>
                <a:rPr lang="vi-VN" sz="1200" err="1">
                  <a:cs typeface="Times New Roman" panose="02020603050405020304" pitchFamily="18" charset="0"/>
                </a:rPr>
                <a:t>dụng</a:t>
              </a:r>
              <a:r>
                <a:rPr lang="vi-VN" sz="1200">
                  <a:cs typeface="Times New Roman" panose="02020603050405020304" pitchFamily="18" charset="0"/>
                </a:rPr>
                <a:t> </a:t>
              </a:r>
              <a:r>
                <a:rPr lang="vi-VN" sz="1200" err="1">
                  <a:cs typeface="Times New Roman" panose="02020603050405020304" pitchFamily="18" charset="0"/>
                </a:rPr>
                <a:t>các</a:t>
              </a:r>
              <a:r>
                <a:rPr lang="vi-VN" sz="1200">
                  <a:cs typeface="Times New Roman" panose="02020603050405020304" pitchFamily="18" charset="0"/>
                </a:rPr>
                <a:t> </a:t>
              </a:r>
              <a:r>
                <a:rPr lang="vi-VN" sz="1200" err="1">
                  <a:cs typeface="Times New Roman" panose="02020603050405020304" pitchFamily="18" charset="0"/>
                </a:rPr>
                <a:t>bộ</a:t>
              </a:r>
              <a:r>
                <a:rPr lang="vi-VN" sz="1200">
                  <a:cs typeface="Times New Roman" panose="02020603050405020304" pitchFamily="18" charset="0"/>
                </a:rPr>
                <a:t> </a:t>
              </a:r>
              <a:r>
                <a:rPr lang="vi-VN" sz="1200" err="1">
                  <a:cs typeface="Times New Roman" panose="02020603050405020304" pitchFamily="18" charset="0"/>
                </a:rPr>
                <a:t>lọc</a:t>
              </a:r>
              <a:r>
                <a:rPr lang="vi-VN" sz="1200">
                  <a:cs typeface="Times New Roman" panose="02020603050405020304" pitchFamily="18" charset="0"/>
                </a:rPr>
                <a:t> </a:t>
              </a:r>
              <a:r>
                <a:rPr lang="vi-VN" sz="1200" err="1">
                  <a:cs typeface="Times New Roman" panose="02020603050405020304" pitchFamily="18" charset="0"/>
                </a:rPr>
                <a:t>khác</a:t>
              </a:r>
              <a:r>
                <a:rPr lang="vi-VN" sz="1200">
                  <a:cs typeface="Times New Roman" panose="02020603050405020304" pitchFamily="18" charset="0"/>
                </a:rPr>
                <a:t> nhau, </a:t>
              </a:r>
              <a:r>
                <a:rPr lang="vi-VN" sz="1200" err="1">
                  <a:cs typeface="Times New Roman" panose="02020603050405020304" pitchFamily="18" charset="0"/>
                </a:rPr>
                <a:t>điều</a:t>
              </a:r>
              <a:r>
                <a:rPr lang="vi-VN" sz="1200">
                  <a:cs typeface="Times New Roman" panose="02020603050405020304" pitchFamily="18" charset="0"/>
                </a:rPr>
                <a:t> </a:t>
              </a:r>
              <a:r>
                <a:rPr lang="vi-VN" sz="1200" err="1">
                  <a:cs typeface="Times New Roman" panose="02020603050405020304" pitchFamily="18" charset="0"/>
                </a:rPr>
                <a:t>chỉnh</a:t>
              </a:r>
              <a:r>
                <a:rPr lang="vi-VN" sz="1200">
                  <a:cs typeface="Times New Roman" panose="02020603050405020304" pitchFamily="18" charset="0"/>
                </a:rPr>
                <a:t> </a:t>
              </a:r>
              <a:r>
                <a:rPr lang="vi-VN" sz="1200" err="1">
                  <a:cs typeface="Times New Roman" panose="02020603050405020304" pitchFamily="18" charset="0"/>
                </a:rPr>
                <a:t>kết</a:t>
              </a:r>
              <a:r>
                <a:rPr lang="vi-VN" sz="1200">
                  <a:cs typeface="Times New Roman" panose="02020603050405020304" pitchFamily="18" charset="0"/>
                </a:rPr>
                <a:t> </a:t>
              </a:r>
              <a:r>
                <a:rPr lang="vi-VN" sz="1200" err="1">
                  <a:cs typeface="Times New Roman" panose="02020603050405020304" pitchFamily="18" charset="0"/>
                </a:rPr>
                <a:t>quả</a:t>
              </a:r>
              <a:r>
                <a:rPr lang="vi-VN" sz="1200">
                  <a:cs typeface="Times New Roman" panose="02020603050405020304" pitchFamily="18" charset="0"/>
                </a:rPr>
                <a:t> </a:t>
              </a:r>
              <a:r>
                <a:rPr lang="vi-VN" sz="1200" err="1">
                  <a:cs typeface="Times New Roman" panose="02020603050405020304" pitchFamily="18" charset="0"/>
                </a:rPr>
                <a:t>và</a:t>
              </a:r>
              <a:r>
                <a:rPr lang="vi-VN" sz="1200">
                  <a:cs typeface="Times New Roman" panose="02020603050405020304" pitchFamily="18" charset="0"/>
                </a:rPr>
                <a:t> tương </a:t>
              </a:r>
              <a:r>
                <a:rPr lang="vi-VN" sz="1200" err="1">
                  <a:cs typeface="Times New Roman" panose="02020603050405020304" pitchFamily="18" charset="0"/>
                </a:rPr>
                <a:t>tác</a:t>
              </a:r>
              <a:r>
                <a:rPr lang="vi-VN" sz="1200">
                  <a:cs typeface="Times New Roman" panose="02020603050405020304" pitchFamily="18" charset="0"/>
                </a:rPr>
                <a:t> </a:t>
              </a:r>
              <a:r>
                <a:rPr lang="vi-VN" sz="1200" err="1">
                  <a:cs typeface="Times New Roman" panose="02020603050405020304" pitchFamily="18" charset="0"/>
                </a:rPr>
                <a:t>với</a:t>
              </a:r>
              <a:r>
                <a:rPr lang="vi-VN" sz="1200">
                  <a:cs typeface="Times New Roman" panose="02020603050405020304" pitchFamily="18" charset="0"/>
                </a:rPr>
                <a:t> </a:t>
              </a:r>
              <a:r>
                <a:rPr lang="vi-VN" sz="1200" err="1">
                  <a:cs typeface="Times New Roman" panose="02020603050405020304" pitchFamily="18" charset="0"/>
                </a:rPr>
                <a:t>các</a:t>
              </a:r>
              <a:r>
                <a:rPr lang="vi-VN" sz="1200">
                  <a:cs typeface="Times New Roman" panose="02020603050405020304" pitchFamily="18" charset="0"/>
                </a:rPr>
                <a:t> </a:t>
              </a:r>
              <a:r>
                <a:rPr lang="vi-VN" sz="1200" err="1">
                  <a:cs typeface="Times New Roman" panose="02020603050405020304" pitchFamily="18" charset="0"/>
                </a:rPr>
                <a:t>tập</a:t>
              </a:r>
              <a:r>
                <a:rPr lang="vi-VN" sz="1200">
                  <a:cs typeface="Times New Roman" panose="02020603050405020304" pitchFamily="18" charset="0"/>
                </a:rPr>
                <a:t> </a:t>
              </a:r>
              <a:r>
                <a:rPr lang="vi-VN" sz="1200" err="1">
                  <a:cs typeface="Times New Roman" panose="02020603050405020304" pitchFamily="18" charset="0"/>
                </a:rPr>
                <a:t>dữ</a:t>
              </a:r>
              <a:r>
                <a:rPr lang="vi-VN" sz="1200">
                  <a:cs typeface="Times New Roman" panose="02020603050405020304" pitchFamily="18" charset="0"/>
                </a:rPr>
                <a:t> </a:t>
              </a:r>
              <a:r>
                <a:rPr lang="vi-VN" sz="1200" err="1">
                  <a:cs typeface="Times New Roman" panose="02020603050405020304" pitchFamily="18" charset="0"/>
                </a:rPr>
                <a:t>liệu</a:t>
              </a:r>
              <a:r>
                <a:rPr lang="vi-VN" sz="1200">
                  <a:cs typeface="Times New Roman" panose="02020603050405020304" pitchFamily="18" charset="0"/>
                </a:rPr>
                <a:t>.</a:t>
              </a:r>
            </a:p>
          </p:txBody>
        </p:sp>
        <p:cxnSp>
          <p:nvCxnSpPr>
            <p:cNvPr id="32" name="Straight Connector 31">
              <a:extLst>
                <a:ext uri="{FF2B5EF4-FFF2-40B4-BE49-F238E27FC236}">
                  <a16:creationId xmlns:a16="http://schemas.microsoft.com/office/drawing/2014/main" xmlns="" id="{F50E62D9-F3C2-4511-AF91-3F354CD6D137}"/>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sp>
        <p:nvSpPr>
          <p:cNvPr id="5" name="Footer Placeholder 4">
            <a:extLst>
              <a:ext uri="{FF2B5EF4-FFF2-40B4-BE49-F238E27FC236}">
                <a16:creationId xmlns:a16="http://schemas.microsoft.com/office/drawing/2014/main" xmlns="" id="{16C12002-DEB6-4D15-97CB-1B382E1B56E7}"/>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33790164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69</a:t>
            </a:fld>
            <a:endParaRPr lang="en-US"/>
          </a:p>
        </p:txBody>
      </p:sp>
      <p:grpSp>
        <p:nvGrpSpPr>
          <p:cNvPr id="10" name="Group 9">
            <a:extLst>
              <a:ext uri="{FF2B5EF4-FFF2-40B4-BE49-F238E27FC236}">
                <a16:creationId xmlns:a16="http://schemas.microsoft.com/office/drawing/2014/main" xmlns="" id="{127C1F33-18BC-46FF-9AA5-FD5612644F49}"/>
              </a:ext>
            </a:extLst>
          </p:cNvPr>
          <p:cNvGrpSpPr/>
          <p:nvPr/>
        </p:nvGrpSpPr>
        <p:grpSpPr>
          <a:xfrm>
            <a:off x="0" y="0"/>
            <a:ext cx="6858000" cy="570668"/>
            <a:chOff x="0" y="0"/>
            <a:chExt cx="6858000" cy="570668"/>
          </a:xfrm>
        </p:grpSpPr>
        <p:sp>
          <p:nvSpPr>
            <p:cNvPr id="11" name="object 8">
              <a:extLst>
                <a:ext uri="{FF2B5EF4-FFF2-40B4-BE49-F238E27FC236}">
                  <a16:creationId xmlns:a16="http://schemas.microsoft.com/office/drawing/2014/main" xmlns="" id="{422E311A-5B85-4DE9-A476-E3EEA9FFD5B9}"/>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2">
              <a:extLst>
                <a:ext uri="{FF2B5EF4-FFF2-40B4-BE49-F238E27FC236}">
                  <a16:creationId xmlns:a16="http://schemas.microsoft.com/office/drawing/2014/main" xmlns="" id="{5C6A61B3-4845-41CF-9DF7-3CC59D1E0C82}"/>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VI.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Các</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câu</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hỏi</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th</a:t>
              </a:r>
              <a:r>
                <a:rPr kumimoji="0" lang="vi-VN"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ư</a:t>
              </a:r>
              <a:r>
                <a:rPr lang="en-US" sz="1600" b="1" err="1">
                  <a:solidFill>
                    <a:srgbClr val="7C4E0C"/>
                  </a:solidFill>
                  <a:latin typeface="Arial" panose="020B0604020202020204" pitchFamily="34" charset="0"/>
                  <a:cs typeface="Arial" panose="020B0604020202020204" pitchFamily="34" charset="0"/>
                </a:rPr>
                <a:t>ờng</a:t>
              </a:r>
              <a:r>
                <a:rPr lang="en-US" sz="1600" b="1">
                  <a:solidFill>
                    <a:srgbClr val="7C4E0C"/>
                  </a:solidFill>
                  <a:latin typeface="Arial" panose="020B0604020202020204" pitchFamily="34" charset="0"/>
                  <a:cs typeface="Arial" panose="020B0604020202020204" pitchFamily="34" charset="0"/>
                </a:rPr>
                <a:t> </a:t>
              </a:r>
              <a:r>
                <a:rPr lang="en-US" sz="1600" b="1" err="1">
                  <a:solidFill>
                    <a:srgbClr val="7C4E0C"/>
                  </a:solidFill>
                  <a:latin typeface="Arial" panose="020B0604020202020204" pitchFamily="34" charset="0"/>
                  <a:cs typeface="Arial" panose="020B0604020202020204" pitchFamily="34" charset="0"/>
                </a:rPr>
                <a:t>gặp</a:t>
              </a:r>
              <a:endParaRPr kumimoji="0"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endParaRPr>
            </a:p>
          </p:txBody>
        </p:sp>
        <p:sp>
          <p:nvSpPr>
            <p:cNvPr id="13" name="object 5">
              <a:extLst>
                <a:ext uri="{FF2B5EF4-FFF2-40B4-BE49-F238E27FC236}">
                  <a16:creationId xmlns:a16="http://schemas.microsoft.com/office/drawing/2014/main" xmlns="" id="{0F001080-5232-4BBC-8FFF-EB9A0B0417E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7C4E0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xmlns="" id="{5FF32DBE-4D13-48AB-911E-0062E82BF47D}"/>
              </a:ext>
            </a:extLst>
          </p:cNvPr>
          <p:cNvGrpSpPr/>
          <p:nvPr/>
        </p:nvGrpSpPr>
        <p:grpSpPr>
          <a:xfrm>
            <a:off x="473394" y="841248"/>
            <a:ext cx="5911212" cy="5638211"/>
            <a:chOff x="473394" y="3486471"/>
            <a:chExt cx="5911212" cy="5638211"/>
          </a:xfrm>
        </p:grpSpPr>
        <p:sp>
          <p:nvSpPr>
            <p:cNvPr id="38" name="Ellipse 48">
              <a:extLst>
                <a:ext uri="{FF2B5EF4-FFF2-40B4-BE49-F238E27FC236}">
                  <a16:creationId xmlns:a16="http://schemas.microsoft.com/office/drawing/2014/main" xmlns="" id="{DFE05E23-DAA5-4B10-BFBF-833C7042EB25}"/>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a:solidFill>
                    <a:prstClr val="white"/>
                  </a:solidFill>
                  <a:latin typeface="Arial"/>
                </a:rPr>
                <a:t>19</a:t>
              </a:r>
              <a:endParaRPr kumimoji="0" lang="en-US" sz="2500" b="1" i="0" u="none" strike="noStrike" kern="0" cap="none" spc="0" normalizeH="0" baseline="0" noProof="0">
                <a:ln>
                  <a:noFill/>
                </a:ln>
                <a:solidFill>
                  <a:prstClr val="white"/>
                </a:solidFill>
                <a:effectLst/>
                <a:uLnTx/>
                <a:uFillTx/>
                <a:latin typeface="Arial"/>
                <a:ea typeface="+mn-ea"/>
                <a:cs typeface="+mn-cs"/>
              </a:endParaRPr>
            </a:p>
          </p:txBody>
        </p:sp>
        <p:sp>
          <p:nvSpPr>
            <p:cNvPr id="39" name="Rechteck 49">
              <a:extLst>
                <a:ext uri="{FF2B5EF4-FFF2-40B4-BE49-F238E27FC236}">
                  <a16:creationId xmlns:a16="http://schemas.microsoft.com/office/drawing/2014/main" xmlns="" id="{362AB847-5DBA-4660-ABAB-AB95DE8C7B20}"/>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40" name="Textfeld 1">
              <a:extLst>
                <a:ext uri="{FF2B5EF4-FFF2-40B4-BE49-F238E27FC236}">
                  <a16:creationId xmlns:a16="http://schemas.microsoft.com/office/drawing/2014/main" xmlns="" id="{9870C569-A143-43D2-89AF-A9518A945161}"/>
                </a:ext>
              </a:extLst>
            </p:cNvPr>
            <p:cNvSpPr txBox="1"/>
            <p:nvPr/>
          </p:nvSpPr>
          <p:spPr bwMode="gray">
            <a:xfrm>
              <a:off x="566904" y="3862023"/>
              <a:ext cx="5817702" cy="5262659"/>
            </a:xfrm>
            <a:prstGeom prst="rect">
              <a:avLst/>
            </a:prstGeom>
            <a:noFill/>
          </p:spPr>
          <p:txBody>
            <a:bodyPr wrap="square" rtlCol="0">
              <a:spAutoFit/>
            </a:bodyPr>
            <a:lstStyle/>
            <a:p>
              <a:pPr lvl="0" indent="-190500" algn="just" defTabSz="801688" eaLnBrk="0" hangingPunct="0">
                <a:lnSpc>
                  <a:spcPct val="130000"/>
                </a:lnSpc>
                <a:spcBef>
                  <a:spcPts val="600"/>
                </a:spcBef>
                <a:spcAft>
                  <a:spcPts val="600"/>
                </a:spcAft>
                <a:tabLst>
                  <a:tab pos="1168400" algn="l"/>
                </a:tabLst>
                <a:defRPr/>
              </a:pPr>
              <a:r>
                <a:rPr lang="en-US" sz="1200" b="1" kern="0" err="1">
                  <a:latin typeface="Arial"/>
                  <a:cs typeface="Arial" charset="0"/>
                </a:rPr>
                <a:t>Doanh</a:t>
              </a:r>
              <a:r>
                <a:rPr lang="en-US" sz="1200" b="1" kern="0">
                  <a:latin typeface="Arial"/>
                  <a:cs typeface="Arial" charset="0"/>
                </a:rPr>
                <a:t> </a:t>
              </a:r>
              <a:r>
                <a:rPr lang="en-US" sz="1200" b="1" kern="0" err="1">
                  <a:latin typeface="Arial"/>
                  <a:cs typeface="Arial" charset="0"/>
                </a:rPr>
                <a:t>nghiệp</a:t>
              </a:r>
              <a:r>
                <a:rPr lang="en-US" sz="1200" b="1" kern="0">
                  <a:latin typeface="Arial"/>
                  <a:cs typeface="Arial" charset="0"/>
                </a:rPr>
                <a:t> </a:t>
              </a:r>
              <a:r>
                <a:rPr lang="en-US" sz="1200" b="1" kern="0" err="1">
                  <a:latin typeface="Arial"/>
                  <a:cs typeface="Arial" charset="0"/>
                </a:rPr>
                <a:t>có</a:t>
              </a:r>
              <a:r>
                <a:rPr lang="en-US" sz="1200" b="1" kern="0">
                  <a:latin typeface="Arial"/>
                  <a:cs typeface="Arial" charset="0"/>
                </a:rPr>
                <a:t> </a:t>
              </a:r>
              <a:r>
                <a:rPr lang="en-US" sz="1200" b="1" kern="0" err="1">
                  <a:latin typeface="Arial"/>
                  <a:cs typeface="Arial" charset="0"/>
                </a:rPr>
                <a:t>nên</a:t>
              </a:r>
              <a:r>
                <a:rPr lang="en-US" sz="1200" b="1" kern="0">
                  <a:latin typeface="Arial"/>
                  <a:cs typeface="Arial" charset="0"/>
                </a:rPr>
                <a:t> </a:t>
              </a:r>
              <a:r>
                <a:rPr lang="en-US" sz="1200" b="1" kern="0" err="1">
                  <a:latin typeface="Arial"/>
                  <a:cs typeface="Arial" charset="0"/>
                </a:rPr>
                <a:t>triển</a:t>
              </a:r>
              <a:r>
                <a:rPr lang="en-US" sz="1200" b="1" kern="0">
                  <a:latin typeface="Arial"/>
                  <a:cs typeface="Arial" charset="0"/>
                </a:rPr>
                <a:t> </a:t>
              </a:r>
              <a:r>
                <a:rPr lang="en-US" sz="1200" b="1" kern="0" err="1">
                  <a:latin typeface="Arial"/>
                  <a:cs typeface="Arial" charset="0"/>
                </a:rPr>
                <a:t>khai</a:t>
              </a:r>
              <a:r>
                <a:rPr lang="en-US" sz="1200" b="1" kern="0">
                  <a:latin typeface="Arial"/>
                  <a:cs typeface="Arial" charset="0"/>
                </a:rPr>
                <a:t> </a:t>
              </a:r>
              <a:r>
                <a:rPr lang="en-US" sz="1200" b="1" kern="0" err="1">
                  <a:latin typeface="Arial"/>
                  <a:cs typeface="Arial" charset="0"/>
                </a:rPr>
                <a:t>hệ</a:t>
              </a:r>
              <a:r>
                <a:rPr lang="en-US" sz="1200" b="1" kern="0">
                  <a:latin typeface="Arial"/>
                  <a:cs typeface="Arial" charset="0"/>
                </a:rPr>
                <a:t> </a:t>
              </a:r>
              <a:r>
                <a:rPr lang="en-US" sz="1200" b="1" kern="0" err="1">
                  <a:latin typeface="Arial"/>
                  <a:cs typeface="Arial" charset="0"/>
                </a:rPr>
                <a:t>thống</a:t>
              </a:r>
              <a:r>
                <a:rPr lang="en-US" sz="1200" b="1" kern="0">
                  <a:latin typeface="Arial"/>
                  <a:cs typeface="Arial" charset="0"/>
                </a:rPr>
                <a:t> </a:t>
              </a:r>
              <a:r>
                <a:rPr lang="en-US" sz="1200" b="1" kern="0" err="1">
                  <a:latin typeface="Arial"/>
                  <a:cs typeface="Arial" charset="0"/>
                </a:rPr>
                <a:t>trên</a:t>
              </a:r>
              <a:r>
                <a:rPr lang="en-US" sz="1200" b="1" kern="0">
                  <a:latin typeface="Arial"/>
                  <a:cs typeface="Arial" charset="0"/>
                </a:rPr>
                <a:t> </a:t>
              </a:r>
              <a:r>
                <a:rPr lang="en-US" sz="1200" b="1" kern="0" err="1">
                  <a:latin typeface="Arial"/>
                  <a:cs typeface="Arial" charset="0"/>
                </a:rPr>
                <a:t>các</a:t>
              </a:r>
              <a:r>
                <a:rPr lang="en-US" sz="1200" b="1" kern="0">
                  <a:latin typeface="Arial"/>
                  <a:cs typeface="Arial" charset="0"/>
                </a:rPr>
                <a:t> </a:t>
              </a:r>
              <a:r>
                <a:rPr lang="en-US" sz="1200" b="1" kern="0" err="1">
                  <a:latin typeface="Arial"/>
                  <a:cs typeface="Arial" charset="0"/>
                </a:rPr>
                <a:t>nền</a:t>
              </a:r>
              <a:r>
                <a:rPr lang="en-US" sz="1200" b="1" kern="0">
                  <a:latin typeface="Arial"/>
                  <a:cs typeface="Arial" charset="0"/>
                </a:rPr>
                <a:t> </a:t>
              </a:r>
              <a:r>
                <a:rPr lang="en-US" sz="1200" b="1" kern="0" err="1">
                  <a:latin typeface="Arial"/>
                  <a:cs typeface="Arial" charset="0"/>
                </a:rPr>
                <a:t>tảng</a:t>
              </a:r>
              <a:r>
                <a:rPr lang="en-US" sz="1200" b="1" kern="0">
                  <a:latin typeface="Arial"/>
                  <a:cs typeface="Arial" charset="0"/>
                </a:rPr>
                <a:t> </a:t>
              </a:r>
              <a:r>
                <a:rPr lang="en-US" sz="1200" b="1" kern="0" err="1">
                  <a:latin typeface="Arial"/>
                  <a:cs typeface="Arial" charset="0"/>
                </a:rPr>
                <a:t>điện</a:t>
              </a:r>
              <a:r>
                <a:rPr lang="en-US" sz="1200" b="1" kern="0">
                  <a:latin typeface="Arial"/>
                  <a:cs typeface="Arial" charset="0"/>
                </a:rPr>
                <a:t> </a:t>
              </a:r>
              <a:r>
                <a:rPr lang="en-US" sz="1200" b="1" kern="0" err="1">
                  <a:latin typeface="Arial"/>
                  <a:cs typeface="Arial" charset="0"/>
                </a:rPr>
                <a:t>toán</a:t>
              </a:r>
              <a:r>
                <a:rPr lang="en-US" sz="1200" b="1" kern="0">
                  <a:latin typeface="Arial"/>
                  <a:cs typeface="Arial" charset="0"/>
                </a:rPr>
                <a:t> </a:t>
              </a:r>
              <a:r>
                <a:rPr lang="en-US" sz="1200" b="1" kern="0" err="1">
                  <a:latin typeface="Arial"/>
                  <a:cs typeface="Arial" charset="0"/>
                </a:rPr>
                <a:t>đám</a:t>
              </a:r>
              <a:r>
                <a:rPr lang="en-US" sz="1200" b="1" kern="0">
                  <a:latin typeface="Arial"/>
                  <a:cs typeface="Arial" charset="0"/>
                </a:rPr>
                <a:t> </a:t>
              </a:r>
              <a:r>
                <a:rPr lang="en-US" sz="1200" b="1" kern="0" err="1">
                  <a:latin typeface="Arial"/>
                  <a:cs typeface="Arial" charset="0"/>
                </a:rPr>
                <a:t>mây</a:t>
              </a:r>
              <a:r>
                <a:rPr lang="en-US" sz="1200" b="1" kern="0">
                  <a:latin typeface="Arial"/>
                  <a:cs typeface="Arial" charset="0"/>
                </a:rPr>
                <a:t> hay </a:t>
              </a:r>
              <a:r>
                <a:rPr lang="en-US" sz="1200" b="1" kern="0" err="1">
                  <a:latin typeface="Arial"/>
                  <a:cs typeface="Arial" charset="0"/>
                </a:rPr>
                <a:t>không</a:t>
              </a:r>
              <a:r>
                <a:rPr lang="en-US" sz="1200" b="1" kern="0">
                  <a:latin typeface="Arial"/>
                  <a:cs typeface="Arial" charset="0"/>
                </a:rPr>
                <a:t> hay </a:t>
              </a:r>
              <a:r>
                <a:rPr lang="en-US" sz="1200" b="1" kern="0" err="1">
                  <a:latin typeface="Arial"/>
                  <a:cs typeface="Arial" charset="0"/>
                </a:rPr>
                <a:t>chỉ</a:t>
              </a:r>
              <a:r>
                <a:rPr lang="en-US" sz="1200" b="1" kern="0">
                  <a:latin typeface="Arial"/>
                  <a:cs typeface="Arial" charset="0"/>
                </a:rPr>
                <a:t> đ</a:t>
              </a:r>
              <a:r>
                <a:rPr lang="vi-VN" sz="1200" b="1" kern="0">
                  <a:latin typeface="Arial"/>
                  <a:cs typeface="Arial" charset="0"/>
                </a:rPr>
                <a:t>ơ</a:t>
              </a:r>
              <a:r>
                <a:rPr lang="en-US" sz="1200" b="1" kern="0">
                  <a:latin typeface="Arial"/>
                  <a:cs typeface="Arial" charset="0"/>
                </a:rPr>
                <a:t>n </a:t>
              </a:r>
              <a:r>
                <a:rPr lang="en-US" sz="1200" b="1" kern="0" err="1">
                  <a:latin typeface="Arial"/>
                  <a:cs typeface="Arial" charset="0"/>
                </a:rPr>
                <a:t>giản</a:t>
              </a:r>
              <a:r>
                <a:rPr lang="en-US" sz="1200" b="1" kern="0">
                  <a:latin typeface="Arial"/>
                  <a:cs typeface="Arial" charset="0"/>
                </a:rPr>
                <a:t> </a:t>
              </a:r>
              <a:r>
                <a:rPr lang="en-US" sz="1200" b="1" kern="0" err="1">
                  <a:latin typeface="Arial"/>
                  <a:cs typeface="Arial" charset="0"/>
                </a:rPr>
                <a:t>nên</a:t>
              </a:r>
              <a:r>
                <a:rPr lang="en-US" sz="1200" b="1" kern="0">
                  <a:latin typeface="Arial"/>
                  <a:cs typeface="Arial" charset="0"/>
                </a:rPr>
                <a:t> </a:t>
              </a:r>
              <a:r>
                <a:rPr lang="en-US" sz="1200" b="1" kern="0" err="1">
                  <a:latin typeface="Arial"/>
                  <a:cs typeface="Arial" charset="0"/>
                </a:rPr>
                <a:t>thuê</a:t>
              </a:r>
              <a:r>
                <a:rPr lang="en-US" sz="1200" b="1" kern="0">
                  <a:latin typeface="Arial"/>
                  <a:cs typeface="Arial" charset="0"/>
                </a:rPr>
                <a:t> </a:t>
              </a:r>
              <a:r>
                <a:rPr lang="en-US" sz="1200" b="1" kern="0" err="1">
                  <a:latin typeface="Arial"/>
                  <a:cs typeface="Arial" charset="0"/>
                </a:rPr>
                <a:t>máy</a:t>
              </a:r>
              <a:r>
                <a:rPr lang="en-US" sz="1200" b="1" kern="0">
                  <a:latin typeface="Arial"/>
                  <a:cs typeface="Arial" charset="0"/>
                </a:rPr>
                <a:t> </a:t>
              </a:r>
              <a:r>
                <a:rPr lang="en-US" sz="1200" b="1" kern="0" err="1">
                  <a:latin typeface="Arial"/>
                  <a:cs typeface="Arial" charset="0"/>
                </a:rPr>
                <a:t>chủ</a:t>
              </a:r>
              <a:r>
                <a:rPr lang="en-US" sz="1200" b="1" kern="0">
                  <a:latin typeface="Arial"/>
                  <a:cs typeface="Arial" charset="0"/>
                </a:rPr>
                <a:t> cloud, </a:t>
              </a:r>
              <a:r>
                <a:rPr lang="en-US" sz="1200" b="1" kern="0" err="1">
                  <a:latin typeface="Arial"/>
                  <a:cs typeface="Arial" charset="0"/>
                </a:rPr>
                <a:t>máy</a:t>
              </a:r>
              <a:r>
                <a:rPr lang="en-US" sz="1200" b="1" kern="0">
                  <a:latin typeface="Arial"/>
                  <a:cs typeface="Arial" charset="0"/>
                </a:rPr>
                <a:t> </a:t>
              </a:r>
              <a:r>
                <a:rPr lang="en-US" sz="1200" b="1" kern="0" err="1">
                  <a:latin typeface="Arial"/>
                  <a:cs typeface="Arial" charset="0"/>
                </a:rPr>
                <a:t>chủ</a:t>
              </a:r>
              <a:r>
                <a:rPr lang="en-US" sz="1200" b="1" kern="0">
                  <a:latin typeface="Arial"/>
                  <a:cs typeface="Arial" charset="0"/>
                </a:rPr>
                <a:t> </a:t>
              </a:r>
              <a:r>
                <a:rPr lang="en-US" sz="1200" b="1" kern="0" err="1">
                  <a:latin typeface="Arial"/>
                  <a:cs typeface="Arial" charset="0"/>
                </a:rPr>
                <a:t>ảo</a:t>
              </a:r>
              <a:r>
                <a:rPr lang="en-US" sz="1200" b="1" kern="0">
                  <a:latin typeface="Arial"/>
                  <a:cs typeface="Arial" charset="0"/>
                </a:rPr>
                <a:t>, </a:t>
              </a:r>
              <a:r>
                <a:rPr lang="en-US" sz="1200" b="1" kern="0" err="1">
                  <a:latin typeface="Arial"/>
                  <a:cs typeface="Arial" charset="0"/>
                </a:rPr>
                <a:t>đặt</a:t>
              </a:r>
              <a:r>
                <a:rPr lang="en-US" sz="1200" b="1" kern="0">
                  <a:latin typeface="Arial"/>
                  <a:cs typeface="Arial" charset="0"/>
                </a:rPr>
                <a:t> </a:t>
              </a:r>
              <a:r>
                <a:rPr lang="en-US" sz="1200" b="1" kern="0" err="1">
                  <a:latin typeface="Arial"/>
                  <a:cs typeface="Arial" charset="0"/>
                </a:rPr>
                <a:t>máy</a:t>
              </a:r>
              <a:r>
                <a:rPr lang="en-US" sz="1200" b="1" kern="0">
                  <a:latin typeface="Arial"/>
                  <a:cs typeface="Arial" charset="0"/>
                </a:rPr>
                <a:t> </a:t>
              </a:r>
              <a:r>
                <a:rPr lang="en-US" sz="1200" b="1" kern="0" err="1">
                  <a:latin typeface="Arial"/>
                  <a:cs typeface="Arial" charset="0"/>
                </a:rPr>
                <a:t>chủ</a:t>
              </a:r>
              <a:r>
                <a:rPr lang="en-US" sz="1200" b="1" kern="0">
                  <a:latin typeface="Arial"/>
                  <a:cs typeface="Arial" charset="0"/>
                </a:rPr>
                <a:t> </a:t>
              </a:r>
              <a:r>
                <a:rPr lang="en-US" sz="1200" b="1" kern="0" err="1">
                  <a:latin typeface="Arial"/>
                  <a:cs typeface="Arial" charset="0"/>
                </a:rPr>
                <a:t>trong</a:t>
              </a:r>
              <a:r>
                <a:rPr lang="en-US" sz="1200" b="1" kern="0">
                  <a:latin typeface="Arial"/>
                  <a:cs typeface="Arial" charset="0"/>
                </a:rPr>
                <a:t> </a:t>
              </a:r>
              <a:r>
                <a:rPr lang="en-US" sz="1200" b="1" kern="0" err="1">
                  <a:latin typeface="Arial"/>
                  <a:cs typeface="Arial" charset="0"/>
                </a:rPr>
                <a:t>các</a:t>
              </a:r>
              <a:r>
                <a:rPr lang="en-US" sz="1200" b="1" kern="0">
                  <a:latin typeface="Arial"/>
                  <a:cs typeface="Arial" charset="0"/>
                </a:rPr>
                <a:t> </a:t>
              </a:r>
              <a:r>
                <a:rPr lang="en-US" sz="1200" b="1" kern="0" err="1">
                  <a:latin typeface="Arial"/>
                  <a:cs typeface="Arial" charset="0"/>
                </a:rPr>
                <a:t>trung</a:t>
              </a:r>
              <a:r>
                <a:rPr lang="en-US" sz="1200" b="1" kern="0">
                  <a:latin typeface="Arial"/>
                  <a:cs typeface="Arial" charset="0"/>
                </a:rPr>
                <a:t> </a:t>
              </a:r>
              <a:r>
                <a:rPr lang="en-US" sz="1200" b="1" kern="0" err="1">
                  <a:latin typeface="Arial"/>
                  <a:cs typeface="Arial" charset="0"/>
                </a:rPr>
                <a:t>tâm</a:t>
              </a:r>
              <a:r>
                <a:rPr lang="en-US" sz="1200" b="1" kern="0">
                  <a:latin typeface="Arial"/>
                  <a:cs typeface="Arial" charset="0"/>
                </a:rPr>
                <a:t> </a:t>
              </a:r>
              <a:r>
                <a:rPr lang="en-US" sz="1200" b="1" kern="0" err="1">
                  <a:latin typeface="Arial"/>
                  <a:cs typeface="Arial" charset="0"/>
                </a:rPr>
                <a:t>dữ</a:t>
              </a:r>
              <a:r>
                <a:rPr lang="en-US" sz="1200" b="1" kern="0">
                  <a:latin typeface="Arial"/>
                  <a:cs typeface="Arial" charset="0"/>
                </a:rPr>
                <a:t> </a:t>
              </a:r>
              <a:r>
                <a:rPr lang="en-US" sz="1200" b="1" kern="0" err="1">
                  <a:latin typeface="Arial"/>
                  <a:cs typeface="Arial" charset="0"/>
                </a:rPr>
                <a:t>liệu</a:t>
              </a:r>
              <a:r>
                <a:rPr lang="en-US" sz="1200" b="1" kern="0">
                  <a:latin typeface="Arial"/>
                  <a:cs typeface="Arial" charset="0"/>
                </a:rPr>
                <a:t>?</a:t>
              </a:r>
            </a:p>
            <a:p>
              <a:pPr lvl="0" indent="-190500" algn="just" defTabSz="801688" eaLnBrk="0" hangingPunct="0">
                <a:lnSpc>
                  <a:spcPct val="130000"/>
                </a:lnSpc>
                <a:spcBef>
                  <a:spcPts val="300"/>
                </a:spcBef>
                <a:spcAft>
                  <a:spcPts val="300"/>
                </a:spcAft>
                <a:tabLst>
                  <a:tab pos="1168400" algn="l"/>
                </a:tabLst>
                <a:defRPr/>
              </a:pPr>
              <a:r>
                <a:rPr lang="en-US" sz="1200" err="1">
                  <a:latin typeface="Arial" panose="020B0604020202020204" pitchFamily="34" charset="0"/>
                  <a:ea typeface="Calibri" panose="020F0502020204030204" pitchFamily="34" charset="0"/>
                  <a:cs typeface="Arial" panose="020B0604020202020204" pitchFamily="34" charset="0"/>
                </a:rPr>
                <a:t>Đại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đa</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số</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trường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hợp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doanh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nghiệp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được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khuyên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nên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Việc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triển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khai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trên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nền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điện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toán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đám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mây</a:t>
              </a:r>
              <a:r>
                <a:rPr lang="en-US" sz="1200">
                  <a:latin typeface="Arial" panose="020B0604020202020204" pitchFamily="34" charset="0"/>
                  <a:ea typeface="Calibri" panose="020F0502020204030204" pitchFamily="34" charset="0"/>
                  <a:cs typeface="Arial" panose="020B0604020202020204" pitchFamily="34" charset="0"/>
                </a:rPr>
                <a:t> (cloud) </a:t>
              </a:r>
              <a:r>
                <a:rPr lang="en-US" sz="1200" err="1">
                  <a:latin typeface="Arial" panose="020B0604020202020204" pitchFamily="34" charset="0"/>
                  <a:ea typeface="Calibri" panose="020F0502020204030204" pitchFamily="34" charset="0"/>
                  <a:cs typeface="Arial" panose="020B0604020202020204" pitchFamily="34" charset="0"/>
                </a:rPr>
                <a:t>giúp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việc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mở</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rộng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khả</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năng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xử</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lý</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rất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linh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hoạt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và</a:t>
              </a:r>
              <a:r>
                <a:rPr lang="en-US" sz="1200">
                  <a:latin typeface="Arial" panose="020B0604020202020204" pitchFamily="34" charset="0"/>
                  <a:ea typeface="Calibri" panose="020F0502020204030204" pitchFamily="34" charset="0"/>
                  <a:cs typeface="Arial" panose="020B0604020202020204" pitchFamily="34" charset="0"/>
                </a:rPr>
                <a:t> do </a:t>
              </a:r>
              <a:r>
                <a:rPr lang="en-US" sz="1200" err="1">
                  <a:latin typeface="Arial" panose="020B0604020202020204" pitchFamily="34" charset="0"/>
                  <a:ea typeface="Calibri" panose="020F0502020204030204" pitchFamily="34" charset="0"/>
                  <a:cs typeface="Arial" panose="020B0604020202020204" pitchFamily="34" charset="0"/>
                </a:rPr>
                <a:t>đó</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tối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ưu</a:t>
              </a:r>
              <a:r>
                <a:rPr lang="en-US" sz="1200">
                  <a:latin typeface="Arial" panose="020B0604020202020204" pitchFamily="34" charset="0"/>
                  <a:ea typeface="Calibri" panose="020F0502020204030204" pitchFamily="34" charset="0"/>
                  <a:cs typeface="Arial" panose="020B0604020202020204" pitchFamily="34" charset="0"/>
                </a:rPr>
                <a:t> chi </a:t>
              </a:r>
              <a:r>
                <a:rPr lang="en-US" sz="1200" err="1">
                  <a:latin typeface="Arial" panose="020B0604020202020204" pitchFamily="34" charset="0"/>
                  <a:ea typeface="Calibri" panose="020F0502020204030204" pitchFamily="34" charset="0"/>
                  <a:cs typeface="Arial" panose="020B0604020202020204" pitchFamily="34" charset="0"/>
                </a:rPr>
                <a:t>phí</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Ví</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dụ</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thông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thường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doanh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nghiệp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chỉ</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có</a:t>
              </a:r>
              <a:r>
                <a:rPr lang="en-US" sz="1200">
                  <a:latin typeface="Arial" panose="020B0604020202020204" pitchFamily="34" charset="0"/>
                  <a:ea typeface="Calibri" panose="020F0502020204030204" pitchFamily="34" charset="0"/>
                  <a:cs typeface="Arial" panose="020B0604020202020204" pitchFamily="34" charset="0"/>
                </a:rPr>
                <a:t> 100 </a:t>
              </a:r>
              <a:r>
                <a:rPr lang="en-US" sz="1200" err="1">
                  <a:latin typeface="Arial" panose="020B0604020202020204" pitchFamily="34" charset="0"/>
                  <a:ea typeface="Calibri" panose="020F0502020204030204" pitchFamily="34" charset="0"/>
                  <a:cs typeface="Arial" panose="020B0604020202020204" pitchFamily="34" charset="0"/>
                </a:rPr>
                <a:t>đơn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hàng</a:t>
              </a:r>
              <a:r>
                <a:rPr lang="en-US" sz="1200">
                  <a:latin typeface="Arial" panose="020B0604020202020204" pitchFamily="34" charset="0"/>
                  <a:ea typeface="Calibri" panose="020F0502020204030204" pitchFamily="34" charset="0"/>
                  <a:cs typeface="Arial" panose="020B0604020202020204" pitchFamily="34" charset="0"/>
                </a:rPr>
                <a:t> / </a:t>
              </a:r>
              <a:r>
                <a:rPr lang="en-US" sz="1200" err="1">
                  <a:latin typeface="Arial" panose="020B0604020202020204" pitchFamily="34" charset="0"/>
                  <a:ea typeface="Calibri" panose="020F0502020204030204" pitchFamily="34" charset="0"/>
                  <a:cs typeface="Arial" panose="020B0604020202020204" pitchFamily="34" charset="0"/>
                </a:rPr>
                <a:t>ngày</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nhưng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tại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những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thời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điểm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có</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chiến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dịch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kinh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doanh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số</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lượng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có</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thể</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đạt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tới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hàng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chục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lần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năng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lực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tính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toán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cũng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đòi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hỏi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tăng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lên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tương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ứng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hạ</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tầng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máy</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chủ</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cần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phải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nâng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lên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Nếu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đầu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tư</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doanh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nghiệp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phải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đầu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tư</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máy</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chủ</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lớn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ngay</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từ</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đầu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nếu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thuê</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trên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nền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công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nghệ</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điện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toán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đám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mây</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doanh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nghiệp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có</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thể</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thuê</a:t>
              </a:r>
              <a:r>
                <a:rPr lang="en-US" sz="1200">
                  <a:latin typeface="Arial" panose="020B0604020202020204" pitchFamily="34" charset="0"/>
                  <a:ea typeface="Calibri" panose="020F0502020204030204" pitchFamily="34" charset="0"/>
                  <a:cs typeface="Arial" panose="020B0604020202020204" pitchFamily="34" charset="0"/>
                </a:rPr>
                <a:t> qui </a:t>
              </a:r>
              <a:r>
                <a:rPr lang="en-US" sz="1200" err="1">
                  <a:latin typeface="Arial" panose="020B0604020202020204" pitchFamily="34" charset="0"/>
                  <a:ea typeface="Calibri" panose="020F0502020204030204" pitchFamily="34" charset="0"/>
                  <a:cs typeface="Arial" panose="020B0604020202020204" pitchFamily="34" charset="0"/>
                </a:rPr>
                <a:t>mô</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nhỏ</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cần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thì</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tăng</a:t>
              </a:r>
              <a:r>
                <a:rPr lang="en-US" sz="1200">
                  <a:latin typeface="Arial" panose="020B0604020202020204" pitchFamily="34" charset="0"/>
                  <a:ea typeface="Calibri" panose="020F0502020204030204" pitchFamily="34" charset="0"/>
                  <a:cs typeface="Arial" panose="020B0604020202020204" pitchFamily="34" charset="0"/>
                </a:rPr>
                <a:t> qui </a:t>
              </a:r>
              <a:r>
                <a:rPr lang="en-US" sz="1200" err="1">
                  <a:latin typeface="Arial" panose="020B0604020202020204" pitchFamily="34" charset="0"/>
                  <a:ea typeface="Calibri" panose="020F0502020204030204" pitchFamily="34" charset="0"/>
                  <a:cs typeface="Arial" panose="020B0604020202020204" pitchFamily="34" charset="0"/>
                </a:rPr>
                <a:t>mô</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lên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một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nhanh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chóng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dễ</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dàng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không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làm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thay</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đổi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ảnh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hưởng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hoạt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động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Thêm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vào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đó</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nền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tảng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điện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toán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đám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mây</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có</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mức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độ</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sẵn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sàng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cao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rất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hiếm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ngưng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hoạt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động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có</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độ</a:t>
              </a:r>
              <a:r>
                <a:rPr lang="en-US" sz="1200">
                  <a:latin typeface="Arial" panose="020B0604020202020204" pitchFamily="34" charset="0"/>
                  <a:ea typeface="Calibri" panose="020F0502020204030204" pitchFamily="34" charset="0"/>
                  <a:cs typeface="Arial" panose="020B0604020202020204" pitchFamily="34" charset="0"/>
                </a:rPr>
                <a:t> an </a:t>
              </a:r>
              <a:r>
                <a:rPr lang="en-US" sz="1200" err="1">
                  <a:latin typeface="Arial" panose="020B0604020202020204" pitchFamily="34" charset="0"/>
                  <a:ea typeface="Calibri" panose="020F0502020204030204" pitchFamily="34" charset="0"/>
                  <a:cs typeface="Arial" panose="020B0604020202020204" pitchFamily="34" charset="0"/>
                </a:rPr>
                <a:t>toàn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cao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khó</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bị</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tấn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công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nên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doanh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nghiệp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cũng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hạn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chế</a:t>
              </a:r>
              <a:r>
                <a:rPr lang="en-US" sz="1200">
                  <a:latin typeface="Arial" panose="020B0604020202020204" pitchFamily="34" charset="0"/>
                  <a:ea typeface="Calibri" panose="020F0502020204030204" pitchFamily="34" charset="0"/>
                  <a:cs typeface="Arial" panose="020B0604020202020204" pitchFamily="34" charset="0"/>
                </a:rPr>
                <a:t> chi </a:t>
              </a:r>
              <a:r>
                <a:rPr lang="en-US" sz="1200" err="1">
                  <a:latin typeface="Arial" panose="020B0604020202020204" pitchFamily="34" charset="0"/>
                  <a:ea typeface="Calibri" panose="020F0502020204030204" pitchFamily="34" charset="0"/>
                  <a:cs typeface="Arial" panose="020B0604020202020204" pitchFamily="34" charset="0"/>
                </a:rPr>
                <a:t>phí</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đầu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tư</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thêm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hạ</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tầng</a:t>
              </a:r>
              <a:r>
                <a:rPr lang="en-US" sz="1200">
                  <a:latin typeface="Arial" panose="020B0604020202020204" pitchFamily="34" charset="0"/>
                  <a:ea typeface="Calibri" panose="020F0502020204030204" pitchFamily="34" charset="0"/>
                  <a:cs typeface="Arial" panose="020B0604020202020204" pitchFamily="34" charset="0"/>
                </a:rPr>
                <a:t> an </a:t>
              </a:r>
              <a:r>
                <a:rPr lang="en-US" sz="1200" err="1">
                  <a:latin typeface="Arial" panose="020B0604020202020204" pitchFamily="34" charset="0"/>
                  <a:ea typeface="Calibri" panose="020F0502020204030204" pitchFamily="34" charset="0"/>
                  <a:cs typeface="Arial" panose="020B0604020202020204" pitchFamily="34" charset="0"/>
                </a:rPr>
                <a:t>toàn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thông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Nếu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doanh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nghiệp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đã</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có</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sẵn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hệ</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thống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máy</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chủ</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có</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thể</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mang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tới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thuê</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dịch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vụ</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đặt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chỗ</a:t>
              </a:r>
              <a:r>
                <a:rPr lang="en-US" sz="1200">
                  <a:latin typeface="Arial" panose="020B0604020202020204" pitchFamily="34" charset="0"/>
                  <a:ea typeface="Calibri" panose="020F0502020204030204" pitchFamily="34" charset="0"/>
                  <a:cs typeface="Arial" panose="020B0604020202020204" pitchFamily="34" charset="0"/>
                </a:rPr>
                <a:t> (co-location) </a:t>
              </a:r>
              <a:r>
                <a:rPr lang="en-US" sz="1200" err="1">
                  <a:latin typeface="Arial" panose="020B0604020202020204" pitchFamily="34" charset="0"/>
                  <a:ea typeface="Calibri" panose="020F0502020204030204" pitchFamily="34" charset="0"/>
                  <a:cs typeface="Arial" panose="020B0604020202020204" pitchFamily="34" charset="0"/>
                </a:rPr>
                <a:t>của</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trung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tâm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dữ</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liệu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để</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được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đảm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bảo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về</a:t>
              </a:r>
              <a:r>
                <a:rPr lang="en-US" sz="1200">
                  <a:latin typeface="Arial" panose="020B0604020202020204" pitchFamily="34" charset="0"/>
                  <a:ea typeface="Calibri" panose="020F0502020204030204" pitchFamily="34" charset="0"/>
                  <a:cs typeface="Arial" panose="020B0604020202020204" pitchFamily="34" charset="0"/>
                </a:rPr>
                <a:t> an </a:t>
              </a:r>
              <a:r>
                <a:rPr lang="en-US" sz="1200" err="1">
                  <a:latin typeface="Arial" panose="020B0604020202020204" pitchFamily="34" charset="0"/>
                  <a:ea typeface="Calibri" panose="020F0502020204030204" pitchFamily="34" charset="0"/>
                  <a:cs typeface="Arial" panose="020B0604020202020204" pitchFamily="34" charset="0"/>
                </a:rPr>
                <a:t>toàn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đường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truyền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Vấn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đề</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lớn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nhất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của</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hệ</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thống</a:t>
              </a:r>
              <a:r>
                <a:rPr lang="en-US" sz="1200">
                  <a:latin typeface="Arial" panose="020B0604020202020204" pitchFamily="34" charset="0"/>
                  <a:ea typeface="Calibri" panose="020F0502020204030204" pitchFamily="34" charset="0"/>
                  <a:cs typeface="Arial" panose="020B0604020202020204" pitchFamily="34" charset="0"/>
                </a:rPr>
                <a:t> cloud </a:t>
              </a:r>
              <a:r>
                <a:rPr lang="en-US" sz="1200" err="1">
                  <a:latin typeface="Arial" panose="020B0604020202020204" pitchFamily="34" charset="0"/>
                  <a:ea typeface="Calibri" panose="020F0502020204030204" pitchFamily="34" charset="0"/>
                  <a:cs typeface="Arial" panose="020B0604020202020204" pitchFamily="34" charset="0"/>
                </a:rPr>
                <a:t>là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đường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truyền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tới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doanh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nghiệp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Nếu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mối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tương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tác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lớn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doanh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nghiệp</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có</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thể</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phải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đầu</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tư</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đường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truyền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dịch</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vụ</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mạng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riêng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ảo</a:t>
              </a:r>
              <a:r>
                <a:rPr lang="en-US" sz="1200">
                  <a:latin typeface="Arial" panose="020B0604020202020204" pitchFamily="34" charset="0"/>
                  <a:ea typeface="Calibri" panose="020F0502020204030204" pitchFamily="34" charset="0"/>
                  <a:cs typeface="Arial" panose="020B0604020202020204" pitchFamily="34" charset="0"/>
                </a:rPr>
                <a:t> (VPN) </a:t>
              </a:r>
              <a:r>
                <a:rPr lang="en-US" sz="1200" err="1">
                  <a:latin typeface="Arial" panose="020B0604020202020204" pitchFamily="34" charset="0"/>
                  <a:ea typeface="Calibri" panose="020F0502020204030204" pitchFamily="34" charset="0"/>
                  <a:cs typeface="Arial" panose="020B0604020202020204" pitchFamily="34" charset="0"/>
                </a:rPr>
                <a:t>để</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việc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kết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đảm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bảo</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và</a:t>
              </a:r>
              <a:r>
                <a:rPr lang="en-US" sz="1200">
                  <a:latin typeface="Arial" panose="020B0604020202020204" pitchFamily="34" charset="0"/>
                  <a:ea typeface="Calibri" panose="020F0502020204030204" pitchFamily="34" charset="0"/>
                  <a:cs typeface="Arial" panose="020B0604020202020204" pitchFamily="34" charset="0"/>
                </a:rPr>
                <a:t> an </a:t>
              </a:r>
              <a:r>
                <a:rPr lang="en-US" sz="1200" err="1">
                  <a:latin typeface="Arial" panose="020B0604020202020204" pitchFamily="34" charset="0"/>
                  <a:ea typeface="Calibri" panose="020F0502020204030204" pitchFamily="34" charset="0"/>
                  <a:cs typeface="Arial" panose="020B0604020202020204" pitchFamily="34" charset="0"/>
                </a:rPr>
                <a:t>toàn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Ngày</a:t>
              </a:r>
              <a:r>
                <a:rPr lang="en-US" sz="1200">
                  <a:latin typeface="Arial" panose="020B0604020202020204" pitchFamily="34" charset="0"/>
                  <a:ea typeface="Calibri" panose="020F0502020204030204" pitchFamily="34" charset="0"/>
                  <a:cs typeface="Arial" panose="020B0604020202020204" pitchFamily="34" charset="0"/>
                </a:rPr>
                <a:t> nay, </a:t>
              </a:r>
              <a:r>
                <a:rPr lang="en-US" sz="1200" err="1">
                  <a:latin typeface="Arial" panose="020B0604020202020204" pitchFamily="34" charset="0"/>
                  <a:ea typeface="Calibri" panose="020F0502020204030204" pitchFamily="34" charset="0"/>
                  <a:cs typeface="Arial" panose="020B0604020202020204" pitchFamily="34" charset="0"/>
                </a:rPr>
                <a:t>công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nghệ</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đường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truyền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phát</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triển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nền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việc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này</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cũng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không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tốn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kém</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và</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khá</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dễ</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dàng</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nên</a:t>
              </a:r>
              <a:r>
                <a:rPr lang="en-US" sz="1200">
                  <a:latin typeface="Arial" panose="020B0604020202020204" pitchFamily="34" charset="0"/>
                  <a:ea typeface="Calibri" panose="020F0502020204030204" pitchFamily="34" charset="0"/>
                  <a:cs typeface="Arial" panose="020B0604020202020204" pitchFamily="34" charset="0"/>
                </a:rPr>
                <a:t> cơ </a:t>
              </a:r>
              <a:r>
                <a:rPr lang="en-US" sz="1200" err="1">
                  <a:latin typeface="Arial" panose="020B0604020202020204" pitchFamily="34" charset="0"/>
                  <a:ea typeface="Calibri" panose="020F0502020204030204" pitchFamily="34" charset="0"/>
                  <a:cs typeface="Arial" panose="020B0604020202020204" pitchFamily="34" charset="0"/>
                </a:rPr>
                <a:t>bản</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đã</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được</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giải</a:t>
              </a:r>
              <a:r>
                <a:rPr lang="en-US" sz="1200">
                  <a:latin typeface="Arial" panose="020B0604020202020204" pitchFamily="34" charset="0"/>
                  <a:ea typeface="Calibri" panose="020F0502020204030204" pitchFamily="34" charset="0"/>
                  <a:cs typeface="Arial" panose="020B0604020202020204" pitchFamily="34" charset="0"/>
                </a:rPr>
                <a:t> </a:t>
              </a:r>
              <a:r>
                <a:rPr lang="en-US" sz="1200" err="1">
                  <a:latin typeface="Arial" panose="020B0604020202020204" pitchFamily="34" charset="0"/>
                  <a:ea typeface="Calibri" panose="020F0502020204030204" pitchFamily="34" charset="0"/>
                  <a:cs typeface="Arial" panose="020B0604020202020204" pitchFamily="34" charset="0"/>
                </a:rPr>
                <a:t>quyết</a:t>
              </a:r>
              <a:r>
                <a:rPr lang="en-US" sz="1200">
                  <a:latin typeface="Arial" panose="020B0604020202020204" pitchFamily="34" charset="0"/>
                  <a:ea typeface="Calibri" panose="020F0502020204030204" pitchFamily="34" charset="0"/>
                  <a:cs typeface="Arial" panose="020B0604020202020204" pitchFamily="34" charset="0"/>
                </a:rPr>
                <a:t>.</a:t>
              </a:r>
              <a:endParaRPr lang="en-US" sz="1200" b="1">
                <a:latin typeface="Arial" panose="020B0604020202020204" pitchFamily="34" charset="0"/>
                <a:ea typeface="Calibri" panose="020F0502020204030204" pitchFamily="34" charset="0"/>
                <a:cs typeface="Arial" panose="020B0604020202020204" pitchFamily="34" charset="0"/>
              </a:endParaRPr>
            </a:p>
          </p:txBody>
        </p:sp>
        <p:cxnSp>
          <p:nvCxnSpPr>
            <p:cNvPr id="41" name="Straight Connector 40">
              <a:extLst>
                <a:ext uri="{FF2B5EF4-FFF2-40B4-BE49-F238E27FC236}">
                  <a16:creationId xmlns:a16="http://schemas.microsoft.com/office/drawing/2014/main" xmlns="" id="{F0F281D3-F42B-4343-BD65-01D56E31C412}"/>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sp>
        <p:nvSpPr>
          <p:cNvPr id="5" name="Footer Placeholder 4">
            <a:extLst>
              <a:ext uri="{FF2B5EF4-FFF2-40B4-BE49-F238E27FC236}">
                <a16:creationId xmlns:a16="http://schemas.microsoft.com/office/drawing/2014/main" xmlns="" id="{51309188-7334-470A-8AC4-47C88EC0FD01}"/>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3429984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7</a:t>
            </a:fld>
            <a:endParaRPr lang="en-US"/>
          </a:p>
        </p:txBody>
      </p:sp>
      <p:sp>
        <p:nvSpPr>
          <p:cNvPr id="5" name="Content Placeholder 2">
            <a:extLst>
              <a:ext uri="{FF2B5EF4-FFF2-40B4-BE49-F238E27FC236}">
                <a16:creationId xmlns:a16="http://schemas.microsoft.com/office/drawing/2014/main" xmlns="" id="{79178CC5-BEE1-4778-8D79-7D433A8D20ED}"/>
              </a:ext>
            </a:extLst>
          </p:cNvPr>
          <p:cNvSpPr txBox="1">
            <a:spLocks/>
          </p:cNvSpPr>
          <p:nvPr/>
        </p:nvSpPr>
        <p:spPr>
          <a:xfrm>
            <a:off x="397195" y="1078991"/>
            <a:ext cx="5915025" cy="8479538"/>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30000"/>
              </a:lnSpc>
              <a:spcBef>
                <a:spcPts val="300"/>
              </a:spcBef>
              <a:spcAft>
                <a:spcPts val="300"/>
              </a:spcAft>
              <a:buClr>
                <a:srgbClr val="FFE600"/>
              </a:buClr>
              <a:buNone/>
            </a:pPr>
            <a:r>
              <a:rPr lang="en-US" sz="1200" b="1">
                <a:latin typeface="Arial" panose="020B0604020202020204" pitchFamily="34" charset="0"/>
                <a:ea typeface="Calibri" panose="020F0502020204030204" pitchFamily="34" charset="0"/>
                <a:cs typeface="Arial" panose="020B0604020202020204" pitchFamily="34" charset="0"/>
              </a:rPr>
              <a:t>1. Xu </a:t>
            </a:r>
            <a:r>
              <a:rPr lang="en-US" sz="1200" b="1" err="1">
                <a:latin typeface="Arial" panose="020B0604020202020204" pitchFamily="34" charset="0"/>
                <a:ea typeface="Calibri" panose="020F0502020204030204" pitchFamily="34" charset="0"/>
                <a:cs typeface="Arial" panose="020B0604020202020204" pitchFamily="34" charset="0"/>
              </a:rPr>
              <a:t>hướng</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chuyển</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đổi</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số</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trên</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thế</a:t>
            </a:r>
            <a:r>
              <a:rPr lang="en-US" sz="1200" b="1">
                <a:latin typeface="Arial" panose="020B0604020202020204" pitchFamily="34" charset="0"/>
                <a:ea typeface="Calibri" panose="020F0502020204030204" pitchFamily="34" charset="0"/>
                <a:cs typeface="Arial" panose="020B0604020202020204" pitchFamily="34" charset="0"/>
              </a:rPr>
              <a:t> </a:t>
            </a:r>
            <a:r>
              <a:rPr lang="en-US" sz="1200" b="1" err="1">
                <a:latin typeface="Arial" panose="020B0604020202020204" pitchFamily="34" charset="0"/>
                <a:ea typeface="Calibri" panose="020F0502020204030204" pitchFamily="34" charset="0"/>
                <a:cs typeface="Arial" panose="020B0604020202020204" pitchFamily="34" charset="0"/>
              </a:rPr>
              <a:t>giới</a:t>
            </a:r>
            <a:endParaRPr lang="en-US" sz="1200" b="1">
              <a:latin typeface="Arial" panose="020B0604020202020204" pitchFamily="34" charset="0"/>
              <a:ea typeface="Calibri" panose="020F0502020204030204" pitchFamily="34" charset="0"/>
              <a:cs typeface="Arial" panose="020B0604020202020204" pitchFamily="34" charset="0"/>
            </a:endParaRPr>
          </a:p>
          <a:p>
            <a:pPr marL="0" indent="0" algn="just">
              <a:lnSpc>
                <a:spcPct val="130000"/>
              </a:lnSpc>
              <a:spcBef>
                <a:spcPts val="300"/>
              </a:spcBef>
              <a:spcAft>
                <a:spcPts val="300"/>
              </a:spcAft>
              <a:buClr>
                <a:srgbClr val="FFE600"/>
              </a:buClr>
              <a:buNone/>
            </a:pPr>
            <a:r>
              <a:rPr lang="en-US" sz="1200" b="1" u="sng" err="1">
                <a:latin typeface="Arial" panose="020B0604020202020204" pitchFamily="34" charset="0"/>
                <a:ea typeface="Calibri" panose="020F0502020204030204" pitchFamily="34" charset="0"/>
                <a:cs typeface="Arial" panose="020B0604020202020204" pitchFamily="34" charset="0"/>
              </a:rPr>
              <a:t>Nhận</a:t>
            </a:r>
            <a:r>
              <a:rPr lang="en-US" sz="1200" b="1" u="sng">
                <a:latin typeface="Arial" panose="020B0604020202020204" pitchFamily="34" charset="0"/>
                <a:ea typeface="Calibri" panose="020F0502020204030204" pitchFamily="34" charset="0"/>
                <a:cs typeface="Arial" panose="020B0604020202020204" pitchFamily="34" charset="0"/>
              </a:rPr>
              <a:t> </a:t>
            </a:r>
            <a:r>
              <a:rPr lang="en-US" sz="1200" b="1" u="sng" err="1">
                <a:latin typeface="Arial" panose="020B0604020202020204" pitchFamily="34" charset="0"/>
                <a:ea typeface="Calibri" panose="020F0502020204030204" pitchFamily="34" charset="0"/>
                <a:cs typeface="Arial" panose="020B0604020202020204" pitchFamily="34" charset="0"/>
              </a:rPr>
              <a:t>thức</a:t>
            </a:r>
            <a:r>
              <a:rPr lang="en-US" sz="1200" b="1" u="sng">
                <a:latin typeface="Arial" panose="020B0604020202020204" pitchFamily="34" charset="0"/>
                <a:ea typeface="Calibri" panose="020F0502020204030204" pitchFamily="34" charset="0"/>
                <a:cs typeface="Arial" panose="020B0604020202020204" pitchFamily="34" charset="0"/>
              </a:rPr>
              <a:t> </a:t>
            </a:r>
            <a:r>
              <a:rPr lang="en-US" sz="1200" b="1" u="sng" err="1">
                <a:latin typeface="Arial" panose="020B0604020202020204" pitchFamily="34" charset="0"/>
                <a:ea typeface="Calibri" panose="020F0502020204030204" pitchFamily="34" charset="0"/>
                <a:cs typeface="Arial" panose="020B0604020202020204" pitchFamily="34" charset="0"/>
              </a:rPr>
              <a:t>về</a:t>
            </a:r>
            <a:r>
              <a:rPr lang="en-US" sz="1200" b="1" u="sng">
                <a:latin typeface="Arial" panose="020B0604020202020204" pitchFamily="34" charset="0"/>
                <a:ea typeface="Calibri" panose="020F0502020204030204" pitchFamily="34" charset="0"/>
                <a:cs typeface="Arial" panose="020B0604020202020204" pitchFamily="34" charset="0"/>
              </a:rPr>
              <a:t> </a:t>
            </a:r>
            <a:r>
              <a:rPr lang="en-US" sz="1200" b="1" u="sng" err="1">
                <a:latin typeface="Arial" panose="020B0604020202020204" pitchFamily="34" charset="0"/>
                <a:ea typeface="Calibri" panose="020F0502020204030204" pitchFamily="34" charset="0"/>
                <a:cs typeface="Arial" panose="020B0604020202020204" pitchFamily="34" charset="0"/>
              </a:rPr>
              <a:t>chuyển</a:t>
            </a:r>
            <a:r>
              <a:rPr lang="en-US" sz="1200" b="1" u="sng">
                <a:latin typeface="Arial" panose="020B0604020202020204" pitchFamily="34" charset="0"/>
                <a:ea typeface="Calibri" panose="020F0502020204030204" pitchFamily="34" charset="0"/>
                <a:cs typeface="Arial" panose="020B0604020202020204" pitchFamily="34" charset="0"/>
              </a:rPr>
              <a:t> </a:t>
            </a:r>
            <a:r>
              <a:rPr lang="en-US" sz="1200" b="1" u="sng" err="1">
                <a:latin typeface="Arial" panose="020B0604020202020204" pitchFamily="34" charset="0"/>
                <a:ea typeface="Calibri" panose="020F0502020204030204" pitchFamily="34" charset="0"/>
                <a:cs typeface="Arial" panose="020B0604020202020204" pitchFamily="34" charset="0"/>
              </a:rPr>
              <a:t>số</a:t>
            </a:r>
            <a:endParaRPr lang="en-US" sz="1200" b="1" u="sng">
              <a:latin typeface="Arial" panose="020B0604020202020204" pitchFamily="34" charset="0"/>
              <a:ea typeface="Calibri" panose="020F0502020204030204" pitchFamily="34" charset="0"/>
              <a:cs typeface="Arial" panose="020B0604020202020204" pitchFamily="34" charset="0"/>
            </a:endParaRPr>
          </a:p>
          <a:p>
            <a:pPr marL="0" indent="0" algn="just">
              <a:lnSpc>
                <a:spcPct val="130000"/>
              </a:lnSpc>
              <a:spcBef>
                <a:spcPts val="300"/>
              </a:spcBef>
              <a:spcAft>
                <a:spcPts val="300"/>
              </a:spcAft>
              <a:buNone/>
            </a:pPr>
            <a:r>
              <a:rPr lang="en-US" sz="1200">
                <a:latin typeface="Arial" panose="020B0604020202020204" pitchFamily="34" charset="0"/>
                <a:cs typeface="Arial" panose="020B0604020202020204" pitchFamily="34" charset="0"/>
              </a:rPr>
              <a:t>Theo </a:t>
            </a:r>
            <a:r>
              <a:rPr lang="en-US" sz="1200" err="1">
                <a:latin typeface="Arial" panose="020B0604020202020204" pitchFamily="34" charset="0"/>
                <a:cs typeface="Arial" panose="020B0604020202020204" pitchFamily="34" charset="0"/>
              </a:rPr>
              <a:t>báo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Cisco &amp; IDC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2020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trưởng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nhỏ</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vừa</a:t>
            </a:r>
            <a:r>
              <a:rPr lang="en-US" sz="1200">
                <a:latin typeface="Arial" panose="020B0604020202020204" pitchFamily="34" charset="0"/>
                <a:cs typeface="Arial" panose="020B0604020202020204" pitchFamily="34" charset="0"/>
              </a:rPr>
              <a:t> (SMEs) </a:t>
            </a:r>
            <a:r>
              <a:rPr lang="en-US" sz="1200" err="1">
                <a:latin typeface="Arial" panose="020B0604020202020204" pitchFamily="34" charset="0"/>
                <a:cs typeface="Arial" panose="020B0604020202020204" pitchFamily="34" charset="0"/>
              </a:rPr>
              <a:t>tại</a:t>
            </a:r>
            <a:r>
              <a:rPr lang="en-US" sz="1200">
                <a:latin typeface="Arial" panose="020B0604020202020204" pitchFamily="34" charset="0"/>
                <a:cs typeface="Arial" panose="020B0604020202020204" pitchFamily="34" charset="0"/>
              </a:rPr>
              <a:t> 14 </a:t>
            </a:r>
            <a:r>
              <a:rPr lang="en-US" sz="1200" err="1">
                <a:latin typeface="Arial" panose="020B0604020202020204" pitchFamily="34" charset="0"/>
                <a:cs typeface="Arial" panose="020B0604020202020204" pitchFamily="34" charset="0"/>
              </a:rPr>
              <a:t>quốc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thuộc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Châu</a:t>
            </a:r>
            <a:r>
              <a:rPr lang="en-US" sz="1200">
                <a:latin typeface="Arial" panose="020B0604020202020204" pitchFamily="34" charset="0"/>
                <a:cs typeface="Arial" panose="020B0604020202020204" pitchFamily="34" charset="0"/>
              </a:rPr>
              <a:t> Á </a:t>
            </a:r>
            <a:r>
              <a:rPr lang="en-US" sz="1200" err="1">
                <a:latin typeface="Arial" panose="020B0604020202020204" pitchFamily="34" charset="0"/>
                <a:cs typeface="Arial" panose="020B0604020202020204" pitchFamily="34" charset="0"/>
              </a:rPr>
              <a:t>Thái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Dương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chỉ</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khoảng</a:t>
            </a:r>
            <a:r>
              <a:rPr lang="en-US" sz="1200">
                <a:latin typeface="Arial" panose="020B0604020202020204" pitchFamily="34" charset="0"/>
                <a:cs typeface="Arial" panose="020B0604020202020204" pitchFamily="34" charset="0"/>
              </a:rPr>
              <a:t> 3%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trọng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so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mức</a:t>
            </a:r>
            <a:r>
              <a:rPr lang="en-US" sz="1200">
                <a:latin typeface="Arial" panose="020B0604020202020204" pitchFamily="34" charset="0"/>
                <a:cs typeface="Arial" panose="020B0604020202020204" pitchFamily="34" charset="0"/>
              </a:rPr>
              <a:t> 22%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2019.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tới</a:t>
            </a:r>
            <a:r>
              <a:rPr lang="en-US" sz="1200">
                <a:latin typeface="Arial" panose="020B0604020202020204" pitchFamily="34" charset="0"/>
                <a:cs typeface="Arial" panose="020B0604020202020204" pitchFamily="34" charset="0"/>
              </a:rPr>
              <a:t> 62%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vọng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giúp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phẩm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dịch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mới</a:t>
            </a:r>
            <a:r>
              <a:rPr lang="en-US" sz="1200">
                <a:latin typeface="Arial" panose="020B0604020202020204" pitchFamily="34" charset="0"/>
                <a:cs typeface="Arial" panose="020B0604020202020204" pitchFamily="34" charset="0"/>
              </a:rPr>
              <a:t>. 56%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thấy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giúp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giữ</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nhịp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dưới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kê</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thấy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rõ</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tầm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trọng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0"/>
              </a:spcBef>
              <a:spcAft>
                <a:spcPts val="300"/>
              </a:spcAft>
              <a:buNone/>
            </a:pPr>
            <a:r>
              <a:rPr lang="en-US" sz="1200" b="1" u="sng" err="1">
                <a:latin typeface="Arial" panose="020B0604020202020204" pitchFamily="34" charset="0"/>
                <a:cs typeface="Arial" panose="020B0604020202020204" pitchFamily="34" charset="0"/>
              </a:rPr>
              <a:t>Tiến</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trình</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chuyển</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đổi</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số</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của</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các</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doanh</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nghiệp</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trên</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thế</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giới</a:t>
            </a:r>
            <a:endParaRPr lang="en-US" sz="1200" b="1" u="sng">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r>
              <a:rPr lang="en-US" sz="1200">
                <a:latin typeface="Arial" panose="020B0604020202020204" pitchFamily="34" charset="0"/>
                <a:cs typeface="Arial" panose="020B0604020202020204" pitchFamily="34" charset="0"/>
              </a:rPr>
              <a:t>Trong </a:t>
            </a:r>
            <a:r>
              <a:rPr lang="en-US" sz="1200" err="1">
                <a:latin typeface="Arial" panose="020B0604020202020204" pitchFamily="34" charset="0"/>
                <a:cs typeface="Arial" panose="020B0604020202020204" pitchFamily="34" charset="0"/>
              </a:rPr>
              <a:t>cùng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cáo</a:t>
            </a:r>
            <a:r>
              <a:rPr lang="en-US" sz="1200">
                <a:latin typeface="Arial" panose="020B0604020202020204" pitchFamily="34" charset="0"/>
                <a:cs typeface="Arial" panose="020B0604020202020204" pitchFamily="34" charset="0"/>
              </a:rPr>
              <a:t>, Cisco &amp; IDC </a:t>
            </a:r>
            <a:r>
              <a:rPr lang="en-US" sz="1200" err="1">
                <a:latin typeface="Arial" panose="020B0604020202020204" pitchFamily="34" charset="0"/>
                <a:cs typeface="Arial" panose="020B0604020202020204" pitchFamily="34" charset="0"/>
              </a:rPr>
              <a:t>nhấn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31%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ở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giảm</a:t>
            </a:r>
            <a:r>
              <a:rPr lang="en-US" sz="1200">
                <a:latin typeface="Arial" panose="020B0604020202020204" pitchFamily="34" charset="0"/>
                <a:cs typeface="Arial" panose="020B0604020202020204" pitchFamily="34" charset="0"/>
              </a:rPr>
              <a:t> 8% so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2019; 53%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tiếp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theo</a:t>
            </a:r>
            <a:r>
              <a:rPr lang="en-US" sz="1200">
                <a:latin typeface="Arial" panose="020B0604020202020204" pitchFamily="34" charset="0"/>
                <a:cs typeface="Arial" panose="020B0604020202020204" pitchFamily="34" charset="0"/>
              </a:rPr>
              <a:t> (“Observer” -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3% so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2019; 13%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thức</a:t>
            </a:r>
            <a:r>
              <a:rPr lang="en-US" sz="1200">
                <a:latin typeface="Arial" panose="020B0604020202020204" pitchFamily="34" charset="0"/>
                <a:cs typeface="Arial" panose="020B0604020202020204" pitchFamily="34" charset="0"/>
              </a:rPr>
              <a:t>” (Challenger)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3%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Trưởng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thành</a:t>
            </a:r>
            <a:r>
              <a:rPr lang="en-US" sz="1200">
                <a:latin typeface="Arial" panose="020B0604020202020204" pitchFamily="34" charset="0"/>
                <a:cs typeface="Arial" panose="020B0604020202020204" pitchFamily="34" charset="0"/>
              </a:rPr>
              <a:t>” (“Native”),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lần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lượt</a:t>
            </a:r>
            <a:r>
              <a:rPr lang="en-US" sz="1200">
                <a:latin typeface="Arial" panose="020B0604020202020204" pitchFamily="34" charset="0"/>
                <a:cs typeface="Arial" panose="020B0604020202020204" pitchFamily="34" charset="0"/>
              </a:rPr>
              <a:t> 4%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1% so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đó</a:t>
            </a:r>
            <a:r>
              <a:rPr lang="en-US" sz="1200">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xmlns="" id="{AA38AADA-1D30-412D-BB33-DDE45BA73B85}"/>
              </a:ext>
            </a:extLst>
          </p:cNvPr>
          <p:cNvGrpSpPr/>
          <p:nvPr/>
        </p:nvGrpSpPr>
        <p:grpSpPr>
          <a:xfrm>
            <a:off x="0" y="0"/>
            <a:ext cx="6858000" cy="570668"/>
            <a:chOff x="0" y="0"/>
            <a:chExt cx="6858000" cy="570668"/>
          </a:xfrm>
        </p:grpSpPr>
        <p:sp>
          <p:nvSpPr>
            <p:cNvPr id="40" name="object 8">
              <a:extLst>
                <a:ext uri="{FF2B5EF4-FFF2-40B4-BE49-F238E27FC236}">
                  <a16:creationId xmlns:a16="http://schemas.microsoft.com/office/drawing/2014/main" xmlns="" id="{15761EDF-2E28-41A9-82A7-1E9DB3572614}"/>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chemeClr val="accent6">
                <a:lumMod val="20000"/>
                <a:lumOff val="80000"/>
              </a:schemeClr>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bject 2">
              <a:extLst>
                <a:ext uri="{FF2B5EF4-FFF2-40B4-BE49-F238E27FC236}">
                  <a16:creationId xmlns:a16="http://schemas.microsoft.com/office/drawing/2014/main" xmlns="" id="{CC118F78-0571-4E8F-A5CA-CA9B6CA0D6D4}"/>
                </a:ext>
              </a:extLst>
            </p:cNvPr>
            <p:cNvSpPr txBox="1"/>
            <p:nvPr/>
          </p:nvSpPr>
          <p:spPr>
            <a:xfrm>
              <a:off x="203869" y="217988"/>
              <a:ext cx="6449594"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err="1">
                  <a:ln>
                    <a:noFill/>
                  </a:ln>
                  <a:solidFill>
                    <a:srgbClr val="006063"/>
                  </a:solidFill>
                  <a:effectLst/>
                  <a:uLnTx/>
                  <a:uFillTx/>
                  <a:latin typeface="Arial" panose="020B0604020202020204" pitchFamily="34" charset="0"/>
                  <a:cs typeface="Arial" panose="020B0604020202020204" pitchFamily="34" charset="0"/>
                </a:rPr>
                <a:t>Phần</a:t>
              </a:r>
              <a:r>
                <a:rPr kumimoji="0" lang="en-US"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rPr>
                <a:t> I. Chuyển</a:t>
              </a:r>
              <a:r>
                <a:rPr kumimoji="0" lang="en-US" sz="1800" b="1" i="0" u="none" strike="noStrike" kern="1200" cap="none" spc="0" normalizeH="0" noProof="0">
                  <a:ln>
                    <a:noFill/>
                  </a:ln>
                  <a:solidFill>
                    <a:srgbClr val="006063"/>
                  </a:solidFill>
                  <a:effectLst/>
                  <a:uLnTx/>
                  <a:uFillTx/>
                  <a:latin typeface="Arial" panose="020B0604020202020204" pitchFamily="34" charset="0"/>
                  <a:cs typeface="Arial" panose="020B0604020202020204" pitchFamily="34" charset="0"/>
                </a:rPr>
                <a:t> đổi số trên thế giới và tại Việt Nam</a:t>
              </a:r>
              <a:endParaRPr kumimoji="0"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endParaRPr>
            </a:p>
          </p:txBody>
        </p:sp>
        <p:sp>
          <p:nvSpPr>
            <p:cNvPr id="42" name="object 5">
              <a:extLst>
                <a:ext uri="{FF2B5EF4-FFF2-40B4-BE49-F238E27FC236}">
                  <a16:creationId xmlns:a16="http://schemas.microsoft.com/office/drawing/2014/main" xmlns="" id="{A9A8C024-1A58-484F-84C3-EDB2FFF0F24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00606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 name="Group 2"/>
          <p:cNvGrpSpPr/>
          <p:nvPr/>
        </p:nvGrpSpPr>
        <p:grpSpPr>
          <a:xfrm>
            <a:off x="827478" y="3683218"/>
            <a:ext cx="5202371" cy="2486800"/>
            <a:chOff x="827478" y="3581399"/>
            <a:chExt cx="5202371" cy="2486800"/>
          </a:xfrm>
        </p:grpSpPr>
        <p:pic>
          <p:nvPicPr>
            <p:cNvPr id="12" name="Picture 11"/>
            <p:cNvPicPr/>
            <p:nvPr/>
          </p:nvPicPr>
          <p:blipFill rotWithShape="1">
            <a:blip r:embed="rId2">
              <a:extLst>
                <a:ext uri="{28A0092B-C50C-407E-A947-70E740481C1C}">
                  <a14:useLocalDpi xmlns:a14="http://schemas.microsoft.com/office/drawing/2010/main" val="0"/>
                </a:ext>
              </a:extLst>
            </a:blip>
            <a:srcRect t="6927" b="3660"/>
            <a:stretch/>
          </p:blipFill>
          <p:spPr bwMode="auto">
            <a:xfrm>
              <a:off x="984233" y="3581399"/>
              <a:ext cx="4888865" cy="2209801"/>
            </a:xfrm>
            <a:prstGeom prst="rect">
              <a:avLst/>
            </a:prstGeom>
            <a:noFill/>
            <a:ln>
              <a:noFill/>
            </a:ln>
          </p:spPr>
        </p:pic>
        <p:sp>
          <p:nvSpPr>
            <p:cNvPr id="13" name="Rectangle 12">
              <a:extLst>
                <a:ext uri="{FF2B5EF4-FFF2-40B4-BE49-F238E27FC236}">
                  <a16:creationId xmlns:a16="http://schemas.microsoft.com/office/drawing/2014/main" xmlns="" id="{917A5D9E-FE5A-41FA-8731-DFFE0EC8A630}"/>
                </a:ext>
              </a:extLst>
            </p:cNvPr>
            <p:cNvSpPr/>
            <p:nvPr/>
          </p:nvSpPr>
          <p:spPr>
            <a:xfrm>
              <a:off x="827478" y="5791200"/>
              <a:ext cx="5202371" cy="276999"/>
            </a:xfrm>
            <a:prstGeom prst="rect">
              <a:avLst/>
            </a:prstGeom>
          </p:spPr>
          <p:txBody>
            <a:bodyPr wrap="square">
              <a:spAutoFit/>
            </a:bodyPr>
            <a:lstStyle/>
            <a:p>
              <a:pPr algn="ctr">
                <a:spcBef>
                  <a:spcPts val="600"/>
                </a:spcBef>
                <a:spcAft>
                  <a:spcPts val="600"/>
                </a:spcAft>
              </a:pPr>
              <a:r>
                <a:rPr lang="en-US" sz="1200" i="1">
                  <a:latin typeface="Arial" panose="020B0604020202020204" pitchFamily="34" charset="0"/>
                  <a:ea typeface="Calibri" panose="020F0502020204030204" pitchFamily="34" charset="0"/>
                  <a:cs typeface="Times New Roman" panose="02020603050405020304" pitchFamily="18" charset="0"/>
                </a:rPr>
                <a:t>Động lực thúc đẩy doanh nghiệp chuyển đổi số (nguồn Cisco &amp; IDC 2020)</a:t>
              </a:r>
            </a:p>
          </p:txBody>
        </p:sp>
      </p:grpSp>
      <p:grpSp>
        <p:nvGrpSpPr>
          <p:cNvPr id="6" name="Group 5"/>
          <p:cNvGrpSpPr/>
          <p:nvPr/>
        </p:nvGrpSpPr>
        <p:grpSpPr>
          <a:xfrm>
            <a:off x="1283105" y="7812471"/>
            <a:ext cx="4291116" cy="1513308"/>
            <a:chOff x="966684" y="7816850"/>
            <a:chExt cx="4923961" cy="1736487"/>
          </a:xfrm>
        </p:grpSpPr>
        <p:pic>
          <p:nvPicPr>
            <p:cNvPr id="15" name="Picture 14"/>
            <p:cNvPicPr/>
            <p:nvPr/>
          </p:nvPicPr>
          <p:blipFill>
            <a:blip r:embed="rId3">
              <a:extLst>
                <a:ext uri="{28A0092B-C50C-407E-A947-70E740481C1C}">
                  <a14:useLocalDpi xmlns:a14="http://schemas.microsoft.com/office/drawing/2010/main" val="0"/>
                </a:ext>
              </a:extLst>
            </a:blip>
            <a:srcRect/>
            <a:stretch>
              <a:fillRect/>
            </a:stretch>
          </p:blipFill>
          <p:spPr bwMode="auto">
            <a:xfrm>
              <a:off x="1787200" y="7816850"/>
              <a:ext cx="3135013" cy="1400677"/>
            </a:xfrm>
            <a:prstGeom prst="rect">
              <a:avLst/>
            </a:prstGeom>
            <a:noFill/>
            <a:ln>
              <a:noFill/>
            </a:ln>
          </p:spPr>
        </p:pic>
        <p:sp>
          <p:nvSpPr>
            <p:cNvPr id="16" name="Rectangle 15">
              <a:extLst>
                <a:ext uri="{FF2B5EF4-FFF2-40B4-BE49-F238E27FC236}">
                  <a16:creationId xmlns:a16="http://schemas.microsoft.com/office/drawing/2014/main" xmlns="" id="{917A5D9E-FE5A-41FA-8731-DFFE0EC8A630}"/>
                </a:ext>
              </a:extLst>
            </p:cNvPr>
            <p:cNvSpPr/>
            <p:nvPr/>
          </p:nvSpPr>
          <p:spPr>
            <a:xfrm>
              <a:off x="966684" y="9091672"/>
              <a:ext cx="4923961" cy="461665"/>
            </a:xfrm>
            <a:prstGeom prst="rect">
              <a:avLst/>
            </a:prstGeom>
          </p:spPr>
          <p:txBody>
            <a:bodyPr wrap="square">
              <a:spAutoFit/>
            </a:bodyPr>
            <a:lstStyle/>
            <a:p>
              <a:pPr algn="ctr">
                <a:spcBef>
                  <a:spcPts val="600"/>
                </a:spcBef>
                <a:spcAft>
                  <a:spcPts val="600"/>
                </a:spcAft>
              </a:pPr>
              <a:r>
                <a:rPr lang="en-US" sz="1200" i="1">
                  <a:latin typeface="Arial" panose="020B0604020202020204" pitchFamily="34" charset="0"/>
                  <a:ea typeface="Calibri" panose="020F0502020204030204" pitchFamily="34" charset="0"/>
                  <a:cs typeface="Times New Roman" panose="02020603050405020304" pitchFamily="18" charset="0"/>
                </a:rPr>
                <a:t>Trạng thái của các doanh nghiệp trong tiến trình tới “trưởng thành số’’ (nguồn Cisco &amp; IDC 2020)</a:t>
              </a:r>
            </a:p>
          </p:txBody>
        </p:sp>
      </p:grpSp>
      <p:sp>
        <p:nvSpPr>
          <p:cNvPr id="8" name="Footer Placeholder 7">
            <a:extLst>
              <a:ext uri="{FF2B5EF4-FFF2-40B4-BE49-F238E27FC236}">
                <a16:creationId xmlns:a16="http://schemas.microsoft.com/office/drawing/2014/main" xmlns="" id="{C1B5A3BE-FD8F-4E5C-B475-C612597E1A81}"/>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32633192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70</a:t>
            </a:fld>
            <a:endParaRPr lang="en-US"/>
          </a:p>
        </p:txBody>
      </p:sp>
      <p:grpSp>
        <p:nvGrpSpPr>
          <p:cNvPr id="10" name="Group 9">
            <a:extLst>
              <a:ext uri="{FF2B5EF4-FFF2-40B4-BE49-F238E27FC236}">
                <a16:creationId xmlns:a16="http://schemas.microsoft.com/office/drawing/2014/main" xmlns="" id="{127C1F33-18BC-46FF-9AA5-FD5612644F49}"/>
              </a:ext>
            </a:extLst>
          </p:cNvPr>
          <p:cNvGrpSpPr/>
          <p:nvPr/>
        </p:nvGrpSpPr>
        <p:grpSpPr>
          <a:xfrm>
            <a:off x="0" y="0"/>
            <a:ext cx="6858000" cy="570668"/>
            <a:chOff x="0" y="0"/>
            <a:chExt cx="6858000" cy="570668"/>
          </a:xfrm>
        </p:grpSpPr>
        <p:sp>
          <p:nvSpPr>
            <p:cNvPr id="11" name="object 8">
              <a:extLst>
                <a:ext uri="{FF2B5EF4-FFF2-40B4-BE49-F238E27FC236}">
                  <a16:creationId xmlns:a16="http://schemas.microsoft.com/office/drawing/2014/main" xmlns="" id="{422E311A-5B85-4DE9-A476-E3EEA9FFD5B9}"/>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2">
              <a:extLst>
                <a:ext uri="{FF2B5EF4-FFF2-40B4-BE49-F238E27FC236}">
                  <a16:creationId xmlns:a16="http://schemas.microsoft.com/office/drawing/2014/main" xmlns="" id="{5C6A61B3-4845-41CF-9DF7-3CC59D1E0C82}"/>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VI.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Các</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câu</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hỏi</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th</a:t>
              </a:r>
              <a:r>
                <a:rPr kumimoji="0" lang="vi-VN"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ư</a:t>
              </a:r>
              <a:r>
                <a:rPr lang="en-US" sz="1600" b="1" err="1">
                  <a:solidFill>
                    <a:srgbClr val="7C4E0C"/>
                  </a:solidFill>
                  <a:latin typeface="Arial" panose="020B0604020202020204" pitchFamily="34" charset="0"/>
                  <a:cs typeface="Arial" panose="020B0604020202020204" pitchFamily="34" charset="0"/>
                </a:rPr>
                <a:t>ờng</a:t>
              </a:r>
              <a:r>
                <a:rPr lang="en-US" sz="1600" b="1">
                  <a:solidFill>
                    <a:srgbClr val="7C4E0C"/>
                  </a:solidFill>
                  <a:latin typeface="Arial" panose="020B0604020202020204" pitchFamily="34" charset="0"/>
                  <a:cs typeface="Arial" panose="020B0604020202020204" pitchFamily="34" charset="0"/>
                </a:rPr>
                <a:t> </a:t>
              </a:r>
              <a:r>
                <a:rPr lang="en-US" sz="1600" b="1" err="1">
                  <a:solidFill>
                    <a:srgbClr val="7C4E0C"/>
                  </a:solidFill>
                  <a:latin typeface="Arial" panose="020B0604020202020204" pitchFamily="34" charset="0"/>
                  <a:cs typeface="Arial" panose="020B0604020202020204" pitchFamily="34" charset="0"/>
                </a:rPr>
                <a:t>gặp</a:t>
              </a:r>
              <a:endParaRPr kumimoji="0"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endParaRPr>
            </a:p>
          </p:txBody>
        </p:sp>
        <p:sp>
          <p:nvSpPr>
            <p:cNvPr id="13" name="object 5">
              <a:extLst>
                <a:ext uri="{FF2B5EF4-FFF2-40B4-BE49-F238E27FC236}">
                  <a16:creationId xmlns:a16="http://schemas.microsoft.com/office/drawing/2014/main" xmlns="" id="{0F001080-5232-4BBC-8FFF-EB9A0B0417E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7C4E0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xmlns="" id="{4B4E652E-CCB0-4296-BB61-E60CA3F5C1F3}"/>
              </a:ext>
            </a:extLst>
          </p:cNvPr>
          <p:cNvGrpSpPr/>
          <p:nvPr/>
        </p:nvGrpSpPr>
        <p:grpSpPr>
          <a:xfrm>
            <a:off x="473394" y="841248"/>
            <a:ext cx="5911212" cy="4505593"/>
            <a:chOff x="473394" y="3486471"/>
            <a:chExt cx="5911212" cy="4505593"/>
          </a:xfrm>
        </p:grpSpPr>
        <p:sp>
          <p:nvSpPr>
            <p:cNvPr id="15" name="Ellipse 48">
              <a:extLst>
                <a:ext uri="{FF2B5EF4-FFF2-40B4-BE49-F238E27FC236}">
                  <a16:creationId xmlns:a16="http://schemas.microsoft.com/office/drawing/2014/main" xmlns="" id="{1F4069DA-9B74-40F9-AD8E-F4D9ABE5BA79}"/>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a:solidFill>
                    <a:prstClr val="white"/>
                  </a:solidFill>
                  <a:latin typeface="Arial"/>
                </a:rPr>
                <a:t>20</a:t>
              </a:r>
              <a:endParaRPr kumimoji="0" lang="en-US" sz="2500" b="1" i="0" u="none" strike="noStrike" kern="0" cap="none" spc="0" normalizeH="0" baseline="0" noProof="0">
                <a:ln>
                  <a:noFill/>
                </a:ln>
                <a:solidFill>
                  <a:prstClr val="white"/>
                </a:solidFill>
                <a:effectLst/>
                <a:uLnTx/>
                <a:uFillTx/>
                <a:latin typeface="Arial"/>
                <a:ea typeface="+mn-ea"/>
                <a:cs typeface="+mn-cs"/>
              </a:endParaRPr>
            </a:p>
          </p:txBody>
        </p:sp>
        <p:sp>
          <p:nvSpPr>
            <p:cNvPr id="16" name="Rechteck 49">
              <a:extLst>
                <a:ext uri="{FF2B5EF4-FFF2-40B4-BE49-F238E27FC236}">
                  <a16:creationId xmlns:a16="http://schemas.microsoft.com/office/drawing/2014/main" xmlns="" id="{3D1AF7B5-A292-4B1D-88F3-B5AE34ACA727}"/>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7" name="Textfeld 1">
              <a:extLst>
                <a:ext uri="{FF2B5EF4-FFF2-40B4-BE49-F238E27FC236}">
                  <a16:creationId xmlns:a16="http://schemas.microsoft.com/office/drawing/2014/main" xmlns="" id="{7AB1FC39-8BDA-456F-B120-00EAF00E9B8B}"/>
                </a:ext>
              </a:extLst>
            </p:cNvPr>
            <p:cNvSpPr txBox="1"/>
            <p:nvPr/>
          </p:nvSpPr>
          <p:spPr bwMode="gray">
            <a:xfrm>
              <a:off x="566904" y="3862023"/>
              <a:ext cx="5817702" cy="4130041"/>
            </a:xfrm>
            <a:prstGeom prst="rect">
              <a:avLst/>
            </a:prstGeom>
            <a:noFill/>
          </p:spPr>
          <p:txBody>
            <a:bodyPr wrap="square" rtlCol="0">
              <a:spAutoFit/>
            </a:bodyPr>
            <a:lstStyle/>
            <a:p>
              <a:pPr lvl="0" indent="-190500" algn="just" defTabSz="801688" eaLnBrk="0" hangingPunct="0">
                <a:lnSpc>
                  <a:spcPct val="130000"/>
                </a:lnSpc>
                <a:spcBef>
                  <a:spcPts val="600"/>
                </a:spcBef>
                <a:spcAft>
                  <a:spcPts val="600"/>
                </a:spcAft>
                <a:tabLst>
                  <a:tab pos="1168400" algn="l"/>
                </a:tabLst>
                <a:defRPr/>
              </a:pPr>
              <a:r>
                <a:rPr lang="en-US" sz="1200" b="1" kern="0" dirty="0" err="1">
                  <a:latin typeface="Arial"/>
                  <a:cs typeface="Arial" charset="0"/>
                </a:rPr>
                <a:t>Một</a:t>
              </a:r>
              <a:r>
                <a:rPr lang="en-US" sz="1200" b="1" kern="0" dirty="0">
                  <a:latin typeface="Arial"/>
                  <a:cs typeface="Arial" charset="0"/>
                </a:rPr>
                <a:t> </a:t>
              </a:r>
              <a:r>
                <a:rPr lang="en-US" sz="1200" b="1" kern="0" dirty="0" err="1">
                  <a:latin typeface="Arial"/>
                  <a:cs typeface="Arial" charset="0"/>
                </a:rPr>
                <a:t>số</a:t>
              </a:r>
              <a:r>
                <a:rPr lang="en-US" sz="1200" b="1" kern="0" dirty="0">
                  <a:latin typeface="Arial"/>
                  <a:cs typeface="Arial" charset="0"/>
                </a:rPr>
                <a:t> </a:t>
              </a:r>
              <a:r>
                <a:rPr lang="en-US" sz="1200" b="1" kern="0" dirty="0" err="1">
                  <a:latin typeface="Arial"/>
                  <a:cs typeface="Arial" charset="0"/>
                </a:rPr>
                <a:t>thử</a:t>
              </a:r>
              <a:r>
                <a:rPr lang="en-US" sz="1200" b="1" kern="0" dirty="0">
                  <a:latin typeface="Arial"/>
                  <a:cs typeface="Arial" charset="0"/>
                </a:rPr>
                <a:t> </a:t>
              </a:r>
              <a:r>
                <a:rPr lang="en-US" sz="1200" b="1" kern="0" dirty="0" err="1">
                  <a:latin typeface="Arial"/>
                  <a:cs typeface="Arial" charset="0"/>
                </a:rPr>
                <a:t>thách</a:t>
              </a:r>
              <a:r>
                <a:rPr lang="en-US" sz="1200" b="1" kern="0" dirty="0">
                  <a:latin typeface="Arial"/>
                  <a:cs typeface="Arial" charset="0"/>
                </a:rPr>
                <a:t> </a:t>
              </a:r>
              <a:r>
                <a:rPr lang="en-US" sz="1200" b="1" kern="0" dirty="0" err="1">
                  <a:latin typeface="Arial"/>
                  <a:cs typeface="Arial" charset="0"/>
                </a:rPr>
                <a:t>trong</a:t>
              </a:r>
              <a:r>
                <a:rPr lang="en-US" sz="1200" b="1" kern="0" dirty="0">
                  <a:latin typeface="Arial"/>
                  <a:cs typeface="Arial" charset="0"/>
                </a:rPr>
                <a:t> </a:t>
              </a:r>
              <a:r>
                <a:rPr lang="en-US" sz="1200" b="1" kern="0" dirty="0" err="1">
                  <a:latin typeface="Arial"/>
                  <a:cs typeface="Arial" charset="0"/>
                </a:rPr>
                <a:t>chuyển</a:t>
              </a:r>
              <a:r>
                <a:rPr lang="en-US" sz="1200" b="1" kern="0" dirty="0">
                  <a:latin typeface="Arial"/>
                  <a:cs typeface="Arial" charset="0"/>
                </a:rPr>
                <a:t> </a:t>
              </a:r>
              <a:r>
                <a:rPr lang="en-US" sz="1200" b="1" kern="0" dirty="0" err="1">
                  <a:latin typeface="Arial"/>
                  <a:cs typeface="Arial" charset="0"/>
                </a:rPr>
                <a:t>đổi</a:t>
              </a:r>
              <a:r>
                <a:rPr lang="en-US" sz="1200" b="1" kern="0" dirty="0">
                  <a:latin typeface="Arial"/>
                  <a:cs typeface="Arial" charset="0"/>
                </a:rPr>
                <a:t> </a:t>
              </a:r>
              <a:r>
                <a:rPr lang="en-US" sz="1200" b="1" kern="0" dirty="0" err="1">
                  <a:latin typeface="Arial"/>
                  <a:cs typeface="Arial" charset="0"/>
                </a:rPr>
                <a:t>số</a:t>
              </a:r>
              <a:r>
                <a:rPr lang="en-US" sz="1200" b="1" kern="0" dirty="0">
                  <a:latin typeface="Arial"/>
                  <a:cs typeface="Arial" charset="0"/>
                </a:rPr>
                <a:t> </a:t>
              </a:r>
              <a:r>
                <a:rPr lang="en-US" sz="1200" b="1" kern="0" dirty="0" err="1">
                  <a:latin typeface="Arial"/>
                  <a:cs typeface="Arial" charset="0"/>
                </a:rPr>
                <a:t>các</a:t>
              </a:r>
              <a:r>
                <a:rPr lang="en-US" sz="1200" b="1" kern="0" dirty="0">
                  <a:latin typeface="Arial"/>
                  <a:cs typeface="Arial" charset="0"/>
                </a:rPr>
                <a:t> </a:t>
              </a:r>
              <a:r>
                <a:rPr lang="en-US" sz="1200" b="1" kern="0" dirty="0" err="1">
                  <a:latin typeface="Arial"/>
                  <a:cs typeface="Arial" charset="0"/>
                </a:rPr>
                <a:t>ngành</a:t>
              </a:r>
              <a:r>
                <a:rPr lang="en-US" sz="1200" b="1" kern="0" dirty="0">
                  <a:latin typeface="Arial"/>
                  <a:cs typeface="Arial" charset="0"/>
                </a:rPr>
                <a:t> </a:t>
              </a:r>
              <a:r>
                <a:rPr lang="en-US" sz="1200" b="1" kern="0" dirty="0" err="1">
                  <a:latin typeface="Arial"/>
                  <a:cs typeface="Arial" charset="0"/>
                </a:rPr>
                <a:t>sản</a:t>
              </a:r>
              <a:r>
                <a:rPr lang="en-US" sz="1200" b="1" kern="0" dirty="0">
                  <a:latin typeface="Arial"/>
                  <a:cs typeface="Arial" charset="0"/>
                </a:rPr>
                <a:t> </a:t>
              </a:r>
              <a:r>
                <a:rPr lang="en-US" sz="1200" b="1" kern="0" dirty="0" err="1">
                  <a:latin typeface="Arial"/>
                  <a:cs typeface="Arial" charset="0"/>
                </a:rPr>
                <a:t>xuất</a:t>
              </a:r>
              <a:r>
                <a:rPr lang="en-US" sz="1200" b="1" kern="0" dirty="0">
                  <a:latin typeface="Arial"/>
                  <a:cs typeface="Arial" charset="0"/>
                </a:rPr>
                <a:t> </a:t>
              </a:r>
              <a:r>
                <a:rPr lang="en-US" sz="1200" b="1" kern="0" dirty="0" err="1">
                  <a:latin typeface="Arial"/>
                  <a:cs typeface="Arial" charset="0"/>
                </a:rPr>
                <a:t>là</a:t>
              </a:r>
              <a:r>
                <a:rPr lang="en-US" sz="1200" b="1" kern="0" dirty="0">
                  <a:latin typeface="Arial"/>
                  <a:cs typeface="Arial" charset="0"/>
                </a:rPr>
                <a:t> </a:t>
              </a:r>
              <a:r>
                <a:rPr lang="en-US" sz="1200" b="1" kern="0" dirty="0" err="1">
                  <a:latin typeface="Arial"/>
                  <a:cs typeface="Arial" charset="0"/>
                </a:rPr>
                <a:t>gì</a:t>
              </a:r>
              <a:r>
                <a:rPr lang="en-US" sz="1200" b="1" kern="0" dirty="0">
                  <a:latin typeface="Arial"/>
                  <a:cs typeface="Arial" charset="0"/>
                </a:rPr>
                <a:t>?</a:t>
              </a:r>
            </a:p>
            <a:p>
              <a:pPr marL="171450" indent="-171450" algn="just">
                <a:lnSpc>
                  <a:spcPct val="130000"/>
                </a:lnSpc>
                <a:spcBef>
                  <a:spcPts val="300"/>
                </a:spcBef>
                <a:spcAft>
                  <a:spcPts val="300"/>
                </a:spcAft>
                <a:buFont typeface="Arial" panose="020B0604020202020204" pitchFamily="34" charset="0"/>
                <a:buChar char="•"/>
              </a:pPr>
              <a:r>
                <a:rPr lang="en-US" sz="1200" dirty="0" err="1">
                  <a:latin typeface="Arial" panose="020B0604020202020204" pitchFamily="34" charset="0"/>
                  <a:ea typeface="Calibri" panose="020F0502020204030204" pitchFamily="34" charset="0"/>
                  <a:cs typeface="Times New Roman" panose="02020603050405020304" pitchFamily="18" charset="0"/>
                </a:rPr>
                <a:t>Bất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sáng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kiến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chuyển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nào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cũng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thể</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đặt</a:t>
              </a:r>
              <a:r>
                <a:rPr lang="en-US" sz="1200" dirty="0">
                  <a:latin typeface="Arial" panose="020B0604020202020204" pitchFamily="34" charset="0"/>
                  <a:ea typeface="Calibri" panose="020F0502020204030204" pitchFamily="34" charset="0"/>
                  <a:cs typeface="Times New Roman" panose="02020603050405020304" pitchFamily="18" charset="0"/>
                </a:rPr>
                <a:t> ra </a:t>
              </a:r>
              <a:r>
                <a:rPr lang="en-US" sz="1200" dirty="0" err="1">
                  <a:latin typeface="Arial" panose="020B0604020202020204" pitchFamily="34" charset="0"/>
                  <a:ea typeface="Calibri" panose="020F0502020204030204" pitchFamily="34" charset="0"/>
                  <a:cs typeface="Times New Roman" panose="02020603050405020304" pitchFamily="18" charset="0"/>
                </a:rPr>
                <a:t>nhu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cầu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đối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với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cấu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trúc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phát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triển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cấu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trúc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công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nghệ</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của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bộ</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phận</a:t>
              </a:r>
              <a:r>
                <a:rPr lang="en-US" sz="1200" dirty="0">
                  <a:latin typeface="Arial" panose="020B0604020202020204" pitchFamily="34" charset="0"/>
                  <a:ea typeface="Calibri" panose="020F0502020204030204" pitchFamily="34" charset="0"/>
                  <a:cs typeface="Times New Roman" panose="02020603050405020304" pitchFamily="18" charset="0"/>
                </a:rPr>
                <a:t> CNTT. </a:t>
              </a:r>
              <a:r>
                <a:rPr lang="en-US" sz="1200" dirty="0" err="1">
                  <a:latin typeface="Arial" panose="020B0604020202020204" pitchFamily="34" charset="0"/>
                  <a:ea typeface="Calibri" panose="020F0502020204030204" pitchFamily="34" charset="0"/>
                  <a:cs typeface="Times New Roman" panose="02020603050405020304" pitchFamily="18" charset="0"/>
                </a:rPr>
                <a:t>Điều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này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thể</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yêu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cầu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sử</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dụng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chu </a:t>
              </a:r>
              <a:r>
                <a:rPr lang="en-US" sz="1200" dirty="0" err="1">
                  <a:latin typeface="Arial" panose="020B0604020202020204" pitchFamily="34" charset="0"/>
                  <a:ea typeface="Calibri" panose="020F0502020204030204" pitchFamily="34" charset="0"/>
                  <a:cs typeface="Times New Roman" panose="02020603050405020304" pitchFamily="18" charset="0"/>
                </a:rPr>
                <a:t>kỳ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phát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hành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mới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quy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trình</a:t>
              </a:r>
              <a:r>
                <a:rPr lang="en-US" sz="1200" dirty="0">
                  <a:latin typeface="Arial" panose="020B0604020202020204" pitchFamily="34" charset="0"/>
                  <a:ea typeface="Calibri" panose="020F0502020204030204" pitchFamily="34" charset="0"/>
                  <a:cs typeface="Times New Roman" panose="02020603050405020304" pitchFamily="18" charset="0"/>
                </a:rPr>
                <a:t>, API </a:t>
              </a:r>
              <a:r>
                <a:rPr lang="en-US" sz="1200" dirty="0" err="1">
                  <a:latin typeface="Arial" panose="020B0604020202020204" pitchFamily="34" charset="0"/>
                  <a:ea typeface="Calibri" panose="020F0502020204030204" pitchFamily="34" charset="0"/>
                  <a:cs typeface="Times New Roman" panose="02020603050405020304" pitchFamily="18" charset="0"/>
                </a:rPr>
                <a:t>mới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hoặc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phải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mới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trong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lĩnh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vực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hiệu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suất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kỹ</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thuật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khác</a:t>
              </a:r>
              <a:r>
                <a:rPr lang="en-US" sz="1200" dirty="0">
                  <a:latin typeface="Arial" panose="020B0604020202020204" pitchFamily="34" charset="0"/>
                  <a:ea typeface="Calibri" panose="020F0502020204030204" pitchFamily="34" charset="0"/>
                  <a:cs typeface="Times New Roman" panose="02020603050405020304" pitchFamily="18" charset="0"/>
                </a:rPr>
                <a:t>.</a:t>
              </a:r>
            </a:p>
            <a:p>
              <a:pPr marL="171450" indent="-171450" algn="just">
                <a:lnSpc>
                  <a:spcPct val="130000"/>
                </a:lnSpc>
                <a:spcBef>
                  <a:spcPts val="300"/>
                </a:spcBef>
                <a:spcAft>
                  <a:spcPts val="300"/>
                </a:spcAft>
                <a:buFont typeface="Arial" panose="020B0604020202020204" pitchFamily="34" charset="0"/>
                <a:buChar char="•"/>
              </a:pPr>
              <a:r>
                <a:rPr lang="en-US" sz="1200" dirty="0" err="1">
                  <a:latin typeface="Arial" panose="020B0604020202020204" pitchFamily="34" charset="0"/>
                  <a:ea typeface="Calibri" panose="020F0502020204030204" pitchFamily="34" charset="0"/>
                  <a:cs typeface="Times New Roman" panose="02020603050405020304" pitchFamily="18" charset="0"/>
                </a:rPr>
                <a:t>Số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hóa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trong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ngành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sản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xuất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làm</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phát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sinh</a:t>
              </a:r>
              <a:r>
                <a:rPr lang="en-US" sz="1200" dirty="0">
                  <a:latin typeface="Arial" panose="020B0604020202020204" pitchFamily="34" charset="0"/>
                  <a:ea typeface="Calibri" panose="020F0502020204030204" pitchFamily="34" charset="0"/>
                  <a:cs typeface="Times New Roman" panose="02020603050405020304" pitchFamily="18" charset="0"/>
                </a:rPr>
                <a:t> chi </a:t>
              </a:r>
              <a:r>
                <a:rPr lang="en-US" sz="1200" dirty="0" err="1">
                  <a:latin typeface="Arial" panose="020B0604020202020204" pitchFamily="34" charset="0"/>
                  <a:ea typeface="Calibri" panose="020F0502020204030204" pitchFamily="34" charset="0"/>
                  <a:cs typeface="Times New Roman" panose="02020603050405020304" pitchFamily="18" charset="0"/>
                </a:rPr>
                <a:t>phí</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về</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nguồn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nhân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lực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lực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lượng</a:t>
              </a:r>
              <a:r>
                <a:rPr lang="en-US" sz="1200" dirty="0">
                  <a:latin typeface="Arial" panose="020B0604020202020204" pitchFamily="34" charset="0"/>
                  <a:ea typeface="Calibri" panose="020F0502020204030204" pitchFamily="34" charset="0"/>
                  <a:cs typeface="Times New Roman" panose="02020603050405020304" pitchFamily="18" charset="0"/>
                </a:rPr>
                <a:t> lao </a:t>
              </a:r>
              <a:r>
                <a:rPr lang="en-US" sz="1200" dirty="0" err="1">
                  <a:latin typeface="Arial" panose="020B0604020202020204" pitchFamily="34" charset="0"/>
                  <a:ea typeface="Calibri" panose="020F0502020204030204" pitchFamily="34" charset="0"/>
                  <a:cs typeface="Times New Roman" panose="02020603050405020304" pitchFamily="18" charset="0"/>
                </a:rPr>
                <a:t>động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thể</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cảm</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thấy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vỡ</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mộng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đối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mặt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với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thực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tế</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nơi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làm</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việc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đang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thay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Sự</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miễn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cưỡng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của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nhân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viên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vấn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đề</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giao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tiếp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cũng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đặt</a:t>
              </a:r>
              <a:r>
                <a:rPr lang="en-US" sz="1200" dirty="0">
                  <a:latin typeface="Arial" panose="020B0604020202020204" pitchFamily="34" charset="0"/>
                  <a:ea typeface="Calibri" panose="020F0502020204030204" pitchFamily="34" charset="0"/>
                  <a:cs typeface="Times New Roman" panose="02020603050405020304" pitchFamily="18" charset="0"/>
                </a:rPr>
                <a:t> ra </a:t>
              </a:r>
              <a:r>
                <a:rPr lang="en-US" sz="1200" dirty="0" err="1">
                  <a:latin typeface="Arial" panose="020B0604020202020204" pitchFamily="34" charset="0"/>
                  <a:ea typeface="Calibri" panose="020F0502020204030204" pitchFamily="34" charset="0"/>
                  <a:cs typeface="Times New Roman" panose="02020603050405020304" pitchFamily="18" charset="0"/>
                </a:rPr>
                <a:t>thách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thức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sản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xuất</a:t>
              </a:r>
              <a:r>
                <a:rPr lang="en-US" sz="1200" dirty="0">
                  <a:latin typeface="Arial" panose="020B0604020202020204" pitchFamily="34" charset="0"/>
                  <a:ea typeface="Calibri" panose="020F0502020204030204" pitchFamily="34" charset="0"/>
                  <a:cs typeface="Times New Roman" panose="02020603050405020304" pitchFamily="18" charset="0"/>
                </a:rPr>
                <a:t>.</a:t>
              </a:r>
            </a:p>
            <a:p>
              <a:pPr marL="171450" indent="-171450" algn="just">
                <a:lnSpc>
                  <a:spcPct val="130000"/>
                </a:lnSpc>
                <a:spcBef>
                  <a:spcPts val="300"/>
                </a:spcBef>
                <a:spcAft>
                  <a:spcPts val="300"/>
                </a:spcAft>
                <a:buFont typeface="Arial" panose="020B0604020202020204" pitchFamily="34" charset="0"/>
                <a:buChar char="•"/>
              </a:pPr>
              <a:r>
                <a:rPr lang="en-US" sz="1200" dirty="0" err="1">
                  <a:latin typeface="Arial" panose="020B0604020202020204" pitchFamily="34" charset="0"/>
                  <a:ea typeface="Calibri" panose="020F0502020204030204" pitchFamily="34" charset="0"/>
                  <a:cs typeface="Times New Roman" panose="02020603050405020304" pitchFamily="18" charset="0"/>
                </a:rPr>
                <a:t>Nằm</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trong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một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ngành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năng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động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nhạy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cảm</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với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tiền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mặt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sản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xuất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cần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giải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quyết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cẩn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thận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mọi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giới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hạn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về</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ngân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sách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nguồn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lực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Điều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này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thể</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dẫn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đến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sự</a:t>
              </a:r>
              <a:r>
                <a:rPr lang="en-US" sz="1200" dirty="0">
                  <a:latin typeface="Arial" panose="020B0604020202020204" pitchFamily="34" charset="0"/>
                  <a:ea typeface="Calibri" panose="020F0502020204030204" pitchFamily="34" charset="0"/>
                  <a:cs typeface="Times New Roman" panose="02020603050405020304" pitchFamily="18" charset="0"/>
                </a:rPr>
                <a:t> e </a:t>
              </a:r>
              <a:r>
                <a:rPr lang="en-US" sz="1200" dirty="0" err="1">
                  <a:latin typeface="Arial" panose="020B0604020202020204" pitchFamily="34" charset="0"/>
                  <a:ea typeface="Calibri" panose="020F0502020204030204" pitchFamily="34" charset="0"/>
                  <a:cs typeface="Times New Roman" panose="02020603050405020304" pitchFamily="18" charset="0"/>
                </a:rPr>
                <a:t>dè</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về</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việc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gắn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với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chiến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lược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chuyển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của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họ</a:t>
              </a:r>
              <a:r>
                <a:rPr lang="en-US" sz="1200" dirty="0">
                  <a:latin typeface="Arial" panose="020B0604020202020204" pitchFamily="34" charset="0"/>
                  <a:ea typeface="Calibri" panose="020F0502020204030204" pitchFamily="34" charset="0"/>
                  <a:cs typeface="Times New Roman" panose="02020603050405020304" pitchFamily="18" charset="0"/>
                </a:rPr>
                <a:t>.</a:t>
              </a:r>
            </a:p>
            <a:p>
              <a:pPr marL="171450" indent="-171450" algn="just">
                <a:lnSpc>
                  <a:spcPct val="130000"/>
                </a:lnSpc>
                <a:spcBef>
                  <a:spcPts val="300"/>
                </a:spcBef>
                <a:spcAft>
                  <a:spcPts val="300"/>
                </a:spcAft>
                <a:buFont typeface="Arial" panose="020B0604020202020204" pitchFamily="34" charset="0"/>
                <a:buChar char="•"/>
              </a:pPr>
              <a:r>
                <a:rPr lang="en-US" sz="1200" dirty="0" err="1">
                  <a:latin typeface="Arial" panose="020B0604020202020204" pitchFamily="34" charset="0"/>
                  <a:ea typeface="Calibri" panose="020F0502020204030204" pitchFamily="34" charset="0"/>
                  <a:cs typeface="Times New Roman" panose="02020603050405020304" pitchFamily="18" charset="0"/>
                </a:rPr>
                <a:t>Hoạt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động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sản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xuất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phức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tạp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với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lịch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trình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chặt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chẽ</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nhiều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hạn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chế</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về</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nguồn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lực</a:t>
              </a:r>
              <a:r>
                <a:rPr lang="en-US" sz="1200" dirty="0">
                  <a:latin typeface="Arial" panose="020B0604020202020204" pitchFamily="34" charset="0"/>
                  <a:ea typeface="Calibri" panose="020F0502020204030204" pitchFamily="34" charset="0"/>
                  <a:cs typeface="Times New Roman" panose="02020603050405020304" pitchFamily="18" charset="0"/>
                </a:rPr>
                <a:t>. Do </a:t>
              </a:r>
              <a:r>
                <a:rPr lang="en-US" sz="1200" dirty="0" err="1">
                  <a:latin typeface="Arial" panose="020B0604020202020204" pitchFamily="34" charset="0"/>
                  <a:ea typeface="Calibri" panose="020F0502020204030204" pitchFamily="34" charset="0"/>
                  <a:cs typeface="Times New Roman" panose="02020603050405020304" pitchFamily="18" charset="0"/>
                </a:rPr>
                <a:t>đó</a:t>
              </a:r>
              <a:r>
                <a:rPr lang="en-US" sz="1200" dirty="0">
                  <a:latin typeface="Arial" panose="020B0604020202020204" pitchFamily="34" charset="0"/>
                  <a:ea typeface="Calibri" panose="020F0502020204030204" pitchFamily="34" charset="0"/>
                  <a:cs typeface="Times New Roman" panose="02020603050405020304" pitchFamily="18" charset="0"/>
                </a:rPr>
                <a:t>, ban </a:t>
              </a:r>
              <a:r>
                <a:rPr lang="en-US" sz="1200" dirty="0" err="1">
                  <a:latin typeface="Arial" panose="020B0604020202020204" pitchFamily="34" charset="0"/>
                  <a:ea typeface="Calibri" panose="020F0502020204030204" pitchFamily="34" charset="0"/>
                  <a:cs typeface="Times New Roman" panose="02020603050405020304" pitchFamily="18" charset="0"/>
                </a:rPr>
                <a:t>lãnh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đạo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không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muốn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ảnh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hưởng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xấu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đến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hoạt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động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trước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thấy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bất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lợi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ích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nào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từ</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việc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chuyển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của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mình</a:t>
              </a:r>
              <a:r>
                <a:rPr lang="en-US" sz="1200" dirty="0">
                  <a:latin typeface="Arial" panose="020B0604020202020204" pitchFamily="34" charset="0"/>
                  <a:ea typeface="Calibri" panose="020F0502020204030204" pitchFamily="34" charset="0"/>
                  <a:cs typeface="Times New Roman" panose="02020603050405020304" pitchFamily="18" charset="0"/>
                </a:rPr>
                <a:t>.</a:t>
              </a:r>
            </a:p>
          </p:txBody>
        </p:sp>
        <p:cxnSp>
          <p:nvCxnSpPr>
            <p:cNvPr id="18" name="Straight Connector 17">
              <a:extLst>
                <a:ext uri="{FF2B5EF4-FFF2-40B4-BE49-F238E27FC236}">
                  <a16:creationId xmlns:a16="http://schemas.microsoft.com/office/drawing/2014/main" xmlns="" id="{37B6589A-86B5-4D0A-A48F-8FCAA27F1E1F}"/>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grpSp>
        <p:nvGrpSpPr>
          <p:cNvPr id="19" name="Group 18">
            <a:extLst>
              <a:ext uri="{FF2B5EF4-FFF2-40B4-BE49-F238E27FC236}">
                <a16:creationId xmlns:a16="http://schemas.microsoft.com/office/drawing/2014/main" xmlns="" id="{FD99A72C-A331-4C70-A8B8-CE241E895B02}"/>
              </a:ext>
            </a:extLst>
          </p:cNvPr>
          <p:cNvGrpSpPr/>
          <p:nvPr/>
        </p:nvGrpSpPr>
        <p:grpSpPr>
          <a:xfrm>
            <a:off x="473394" y="5276273"/>
            <a:ext cx="5911212" cy="3276026"/>
            <a:chOff x="473394" y="3486471"/>
            <a:chExt cx="5911212" cy="3276026"/>
          </a:xfrm>
        </p:grpSpPr>
        <p:sp>
          <p:nvSpPr>
            <p:cNvPr id="20" name="Ellipse 48">
              <a:extLst>
                <a:ext uri="{FF2B5EF4-FFF2-40B4-BE49-F238E27FC236}">
                  <a16:creationId xmlns:a16="http://schemas.microsoft.com/office/drawing/2014/main" xmlns="" id="{CB6AEFE5-8376-4DFB-AAD2-1A09052872D0}"/>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a:solidFill>
                    <a:prstClr val="white"/>
                  </a:solidFill>
                  <a:latin typeface="Arial"/>
                </a:rPr>
                <a:t>21</a:t>
              </a:r>
              <a:endParaRPr kumimoji="0" lang="en-US" sz="2500" b="1" i="0" u="none" strike="noStrike" kern="0" cap="none" spc="0" normalizeH="0" baseline="0" noProof="0">
                <a:ln>
                  <a:noFill/>
                </a:ln>
                <a:solidFill>
                  <a:prstClr val="white"/>
                </a:solidFill>
                <a:effectLst/>
                <a:uLnTx/>
                <a:uFillTx/>
                <a:latin typeface="Arial"/>
                <a:ea typeface="+mn-ea"/>
                <a:cs typeface="+mn-cs"/>
              </a:endParaRPr>
            </a:p>
          </p:txBody>
        </p:sp>
        <p:sp>
          <p:nvSpPr>
            <p:cNvPr id="21" name="Rechteck 49">
              <a:extLst>
                <a:ext uri="{FF2B5EF4-FFF2-40B4-BE49-F238E27FC236}">
                  <a16:creationId xmlns:a16="http://schemas.microsoft.com/office/drawing/2014/main" xmlns="" id="{D1EA1DC6-E40A-4E00-A8EF-BDE537F98BAF}"/>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2" name="Textfeld 1">
              <a:extLst>
                <a:ext uri="{FF2B5EF4-FFF2-40B4-BE49-F238E27FC236}">
                  <a16:creationId xmlns:a16="http://schemas.microsoft.com/office/drawing/2014/main" xmlns="" id="{7E91DC34-0C66-43C9-AA5F-55D3A43E9F7B}"/>
                </a:ext>
              </a:extLst>
            </p:cNvPr>
            <p:cNvSpPr txBox="1"/>
            <p:nvPr/>
          </p:nvSpPr>
          <p:spPr bwMode="gray">
            <a:xfrm>
              <a:off x="566904" y="3862023"/>
              <a:ext cx="5817702" cy="2900474"/>
            </a:xfrm>
            <a:prstGeom prst="rect">
              <a:avLst/>
            </a:prstGeom>
            <a:noFill/>
          </p:spPr>
          <p:txBody>
            <a:bodyPr wrap="square" rtlCol="0">
              <a:spAutoFit/>
            </a:bodyPr>
            <a:lstStyle/>
            <a:p>
              <a:pPr lvl="0" indent="-190500" algn="just" defTabSz="801688" eaLnBrk="0" hangingPunct="0">
                <a:lnSpc>
                  <a:spcPct val="130000"/>
                </a:lnSpc>
                <a:spcBef>
                  <a:spcPts val="600"/>
                </a:spcBef>
                <a:spcAft>
                  <a:spcPts val="600"/>
                </a:spcAft>
                <a:tabLst>
                  <a:tab pos="1168400" algn="l"/>
                </a:tabLst>
                <a:defRPr/>
              </a:pPr>
              <a:r>
                <a:rPr lang="en-US" sz="1200" b="1" kern="0" err="1">
                  <a:latin typeface="Arial" panose="020B0604020202020204" pitchFamily="34" charset="0"/>
                  <a:cs typeface="Arial" panose="020B0604020202020204" pitchFamily="34" charset="0"/>
                </a:rPr>
                <a:t>Làm</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thế</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nào</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để</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các</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nhà</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sản</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xuất</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duy</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trì</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khả</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năng</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cạnh</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tranh</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và</a:t>
              </a:r>
              <a:r>
                <a:rPr lang="en-US" sz="1200" b="1" kern="0">
                  <a:latin typeface="Arial" panose="020B0604020202020204" pitchFamily="34" charset="0"/>
                  <a:cs typeface="Arial" panose="020B0604020202020204" pitchFamily="34" charset="0"/>
                </a:rPr>
                <a:t> v</a:t>
              </a:r>
              <a:r>
                <a:rPr lang="vi-VN" sz="1200" b="1" kern="0">
                  <a:latin typeface="Arial" panose="020B0604020202020204" pitchFamily="34" charset="0"/>
                  <a:cs typeface="Arial" panose="020B0604020202020204" pitchFamily="34" charset="0"/>
                </a:rPr>
                <a:t>ư</a:t>
              </a:r>
              <a:r>
                <a:rPr lang="en-US" sz="1200" b="1" kern="0" err="1">
                  <a:latin typeface="Arial" panose="020B0604020202020204" pitchFamily="34" charset="0"/>
                  <a:cs typeface="Arial" panose="020B0604020202020204" pitchFamily="34" charset="0"/>
                </a:rPr>
                <a:t>ợt</a:t>
              </a:r>
              <a:r>
                <a:rPr lang="en-US" sz="1200" b="1" kern="0">
                  <a:latin typeface="Arial" panose="020B0604020202020204" pitchFamily="34" charset="0"/>
                  <a:cs typeface="Arial" panose="020B0604020202020204" pitchFamily="34" charset="0"/>
                </a:rPr>
                <a:t> qua </a:t>
              </a:r>
              <a:r>
                <a:rPr lang="en-US" sz="1200" b="1" kern="0" err="1">
                  <a:latin typeface="Arial" panose="020B0604020202020204" pitchFamily="34" charset="0"/>
                  <a:cs typeface="Arial" panose="020B0604020202020204" pitchFamily="34" charset="0"/>
                </a:rPr>
                <a:t>việc</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hàng</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hóa</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tiêu</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dùng</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hóa</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không</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còn</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đặc</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biệt</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khi</a:t>
              </a:r>
              <a:r>
                <a:rPr lang="en-US" sz="1200" b="1" kern="0">
                  <a:latin typeface="Arial" panose="020B0604020202020204" pitchFamily="34" charset="0"/>
                  <a:cs typeface="Arial" panose="020B0604020202020204" pitchFamily="34" charset="0"/>
                </a:rPr>
                <a:t> so </a:t>
              </a:r>
              <a:r>
                <a:rPr lang="en-US" sz="1200" b="1" kern="0" err="1">
                  <a:latin typeface="Arial" panose="020B0604020202020204" pitchFamily="34" charset="0"/>
                  <a:cs typeface="Arial" panose="020B0604020202020204" pitchFamily="34" charset="0"/>
                </a:rPr>
                <a:t>sánh</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sản</a:t>
              </a:r>
              <a:r>
                <a:rPr lang="en-US" sz="1200" b="1" kern="0">
                  <a:latin typeface="Arial" panose="020B0604020202020204" pitchFamily="34" charset="0"/>
                  <a:cs typeface="Arial" panose="020B0604020202020204" pitchFamily="34" charset="0"/>
                </a:rPr>
                <a:t> </a:t>
              </a:r>
              <a:r>
                <a:rPr lang="en-US" sz="1200" b="1" kern="0" err="1">
                  <a:latin typeface="Arial" panose="020B0604020202020204" pitchFamily="34" charset="0"/>
                  <a:cs typeface="Arial" panose="020B0604020202020204" pitchFamily="34" charset="0"/>
                </a:rPr>
                <a:t>phẩm</a:t>
              </a:r>
              <a:r>
                <a:rPr lang="en-US" sz="1200" b="1" kern="0">
                  <a:latin typeface="Arial" panose="020B0604020202020204" pitchFamily="34" charset="0"/>
                  <a:cs typeface="Arial" panose="020B0604020202020204" pitchFamily="34" charset="0"/>
                </a:rPr>
                <a:t>?</a:t>
              </a:r>
            </a:p>
            <a:p>
              <a:pPr algn="just">
                <a:lnSpc>
                  <a:spcPct val="130000"/>
                </a:lnSpc>
                <a:spcBef>
                  <a:spcPts val="300"/>
                </a:spcBef>
                <a:spcAft>
                  <a:spcPts val="300"/>
                </a:spcAft>
              </a:pPr>
              <a:r>
                <a:rPr lang="vi-VN" sz="1200">
                  <a:latin typeface="Arial" panose="020B0604020202020204" pitchFamily="34" charset="0"/>
                  <a:cs typeface="Arial" panose="020B0604020202020204" pitchFamily="34" charset="0"/>
                </a:rPr>
                <a:t>Đây </a:t>
              </a:r>
              <a:r>
                <a:rPr lang="vi-VN" sz="1200" err="1">
                  <a:latin typeface="Arial" panose="020B0604020202020204" pitchFamily="34" charset="0"/>
                  <a:cs typeface="Arial" panose="020B0604020202020204" pitchFamily="34" charset="0"/>
                </a:rPr>
                <a:t>là</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một</a:t>
              </a:r>
              <a:r>
                <a:rPr lang="vi-VN" sz="1200">
                  <a:latin typeface="Arial" panose="020B0604020202020204" pitchFamily="34" charset="0"/>
                  <a:cs typeface="Arial" panose="020B0604020202020204" pitchFamily="34" charset="0"/>
                </a:rPr>
                <a:t> câu </a:t>
              </a:r>
              <a:r>
                <a:rPr lang="vi-VN" sz="1200" err="1">
                  <a:latin typeface="Arial" panose="020B0604020202020204" pitchFamily="34" charset="0"/>
                  <a:cs typeface="Arial" panose="020B0604020202020204" pitchFamily="34" charset="0"/>
                </a:rPr>
                <a:t>hỏi</a:t>
              </a:r>
              <a:r>
                <a:rPr lang="vi-VN" sz="1200">
                  <a:latin typeface="Arial" panose="020B0604020202020204" pitchFamily="34" charset="0"/>
                  <a:cs typeface="Arial" panose="020B0604020202020204" pitchFamily="34" charset="0"/>
                </a:rPr>
                <a:t> không </a:t>
              </a:r>
              <a:r>
                <a:rPr lang="vi-VN" sz="1200" err="1">
                  <a:latin typeface="Arial" panose="020B0604020202020204" pitchFamily="34" charset="0"/>
                  <a:cs typeface="Arial" panose="020B0604020202020204" pitchFamily="34" charset="0"/>
                </a:rPr>
                <a:t>có</a:t>
              </a:r>
              <a:r>
                <a:rPr lang="vi-VN" sz="1200">
                  <a:latin typeface="Arial" panose="020B0604020202020204" pitchFamily="34" charset="0"/>
                  <a:cs typeface="Arial" panose="020B0604020202020204" pitchFamily="34" charset="0"/>
                </a:rPr>
                <a:t> câu </a:t>
              </a:r>
              <a:r>
                <a:rPr lang="vi-VN" sz="1200" err="1">
                  <a:latin typeface="Arial" panose="020B0604020202020204" pitchFamily="34" charset="0"/>
                  <a:cs typeface="Arial" panose="020B0604020202020204" pitchFamily="34" charset="0"/>
                </a:rPr>
                <a:t>trả</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lời</a:t>
              </a:r>
              <a:r>
                <a:rPr lang="vi-VN" sz="1200">
                  <a:latin typeface="Arial" panose="020B0604020202020204" pitchFamily="34" charset="0"/>
                  <a:cs typeface="Arial" panose="020B0604020202020204" pitchFamily="34" charset="0"/>
                </a:rPr>
                <a:t> duy </a:t>
              </a:r>
              <a:r>
                <a:rPr lang="vi-VN" sz="1200" err="1">
                  <a:latin typeface="Arial" panose="020B0604020202020204" pitchFamily="34" charset="0"/>
                  <a:cs typeface="Arial" panose="020B0604020202020204" pitchFamily="34" charset="0"/>
                </a:rPr>
                <a:t>nhất</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vì</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đối</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với</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các</a:t>
              </a:r>
              <a:r>
                <a:rPr lang="vi-VN" sz="1200">
                  <a:latin typeface="Arial" panose="020B0604020202020204" pitchFamily="34" charset="0"/>
                  <a:cs typeface="Arial" panose="020B0604020202020204" pitchFamily="34" charset="0"/>
                </a:rPr>
                <a:t> công ty </a:t>
              </a:r>
              <a:r>
                <a:rPr lang="vi-VN" sz="1200" err="1">
                  <a:latin typeface="Arial" panose="020B0604020202020204" pitchFamily="34" charset="0"/>
                  <a:cs typeface="Arial" panose="020B0604020202020204" pitchFamily="34" charset="0"/>
                </a:rPr>
                <a:t>khác</a:t>
              </a:r>
              <a:r>
                <a:rPr lang="vi-VN" sz="1200">
                  <a:latin typeface="Arial" panose="020B0604020202020204" pitchFamily="34" charset="0"/>
                  <a:cs typeface="Arial" panose="020B0604020202020204" pitchFamily="34" charset="0"/>
                </a:rPr>
                <a:t> nhau </a:t>
              </a:r>
              <a:r>
                <a:rPr lang="vi-VN" sz="1200" err="1">
                  <a:latin typeface="Arial" panose="020B0604020202020204" pitchFamily="34" charset="0"/>
                  <a:cs typeface="Arial" panose="020B0604020202020204" pitchFamily="34" charset="0"/>
                </a:rPr>
                <a:t>thì</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có</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những</a:t>
              </a:r>
              <a:r>
                <a:rPr lang="vi-VN" sz="1200">
                  <a:latin typeface="Arial" panose="020B0604020202020204" pitchFamily="34" charset="0"/>
                  <a:cs typeface="Arial" panose="020B0604020202020204" pitchFamily="34" charset="0"/>
                </a:rPr>
                <a:t> câu </a:t>
              </a:r>
              <a:r>
                <a:rPr lang="vi-VN" sz="1200" err="1">
                  <a:latin typeface="Arial" panose="020B0604020202020204" pitchFamily="34" charset="0"/>
                  <a:cs typeface="Arial" panose="020B0604020202020204" pitchFamily="34" charset="0"/>
                </a:rPr>
                <a:t>trả</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lời</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khác</a:t>
              </a:r>
              <a:r>
                <a:rPr lang="vi-VN" sz="1200">
                  <a:latin typeface="Arial" panose="020B0604020202020204" pitchFamily="34" charset="0"/>
                  <a:cs typeface="Arial" panose="020B0604020202020204" pitchFamily="34" charset="0"/>
                </a:rPr>
                <a:t> nhau, </a:t>
              </a:r>
              <a:r>
                <a:rPr lang="vi-VN" sz="1200" err="1">
                  <a:latin typeface="Arial" panose="020B0604020202020204" pitchFamily="34" charset="0"/>
                  <a:cs typeface="Arial" panose="020B0604020202020204" pitchFamily="34" charset="0"/>
                </a:rPr>
                <a:t>vì</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các</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nhà</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sản</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xuất</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ngày</a:t>
              </a:r>
              <a:r>
                <a:rPr lang="vi-VN" sz="1200">
                  <a:latin typeface="Arial" panose="020B0604020202020204" pitchFamily="34" charset="0"/>
                  <a:cs typeface="Arial" panose="020B0604020202020204" pitchFamily="34" charset="0"/>
                </a:rPr>
                <a:t> nay </a:t>
              </a:r>
              <a:r>
                <a:rPr lang="vi-VN" sz="1200" err="1">
                  <a:latin typeface="Arial" panose="020B0604020202020204" pitchFamily="34" charset="0"/>
                  <a:cs typeface="Arial" panose="020B0604020202020204" pitchFamily="34" charset="0"/>
                </a:rPr>
                <a:t>muốn</a:t>
              </a:r>
              <a:r>
                <a:rPr lang="vi-VN" sz="1200">
                  <a:latin typeface="Arial" panose="020B0604020202020204" pitchFamily="34" charset="0"/>
                  <a:cs typeface="Arial" panose="020B0604020202020204" pitchFamily="34" charset="0"/>
                </a:rPr>
                <a:t> duy </a:t>
              </a:r>
              <a:r>
                <a:rPr lang="vi-VN" sz="1200" err="1">
                  <a:latin typeface="Arial" panose="020B0604020202020204" pitchFamily="34" charset="0"/>
                  <a:cs typeface="Arial" panose="020B0604020202020204" pitchFamily="34" charset="0"/>
                </a:rPr>
                <a:t>trì</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khả</a:t>
              </a:r>
              <a:r>
                <a:rPr lang="vi-VN" sz="1200">
                  <a:latin typeface="Arial" panose="020B0604020202020204" pitchFamily="34" charset="0"/>
                  <a:cs typeface="Arial" panose="020B0604020202020204" pitchFamily="34" charset="0"/>
                </a:rPr>
                <a:t> năng </a:t>
              </a:r>
              <a:r>
                <a:rPr lang="vi-VN" sz="1200" err="1">
                  <a:latin typeface="Arial" panose="020B0604020202020204" pitchFamily="34" charset="0"/>
                  <a:cs typeface="Arial" panose="020B0604020202020204" pitchFamily="34" charset="0"/>
                </a:rPr>
                <a:t>cạnh</a:t>
              </a:r>
              <a:r>
                <a:rPr lang="vi-VN" sz="1200">
                  <a:latin typeface="Arial" panose="020B0604020202020204" pitchFamily="34" charset="0"/>
                  <a:cs typeface="Arial" panose="020B0604020202020204" pitchFamily="34" charset="0"/>
                </a:rPr>
                <a:t> tranh, </a:t>
              </a:r>
              <a:r>
                <a:rPr lang="vi-VN" sz="1200" err="1">
                  <a:latin typeface="Arial" panose="020B0604020202020204" pitchFamily="34" charset="0"/>
                  <a:cs typeface="Arial" panose="020B0604020202020204" pitchFamily="34" charset="0"/>
                </a:rPr>
                <a:t>đạt</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được</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tỷ</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suất</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lợi</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nhuận</a:t>
              </a:r>
              <a:r>
                <a:rPr lang="vi-VN" sz="1200">
                  <a:latin typeface="Arial" panose="020B0604020202020204" pitchFamily="34" charset="0"/>
                  <a:cs typeface="Arial" panose="020B0604020202020204" pitchFamily="34" charset="0"/>
                </a:rPr>
                <a:t> cao hơn </a:t>
              </a:r>
              <a:r>
                <a:rPr lang="vi-VN" sz="1200" err="1">
                  <a:latin typeface="Arial" panose="020B0604020202020204" pitchFamily="34" charset="0"/>
                  <a:cs typeface="Arial" panose="020B0604020202020204" pitchFamily="34" charset="0"/>
                </a:rPr>
                <a:t>cũng</a:t>
              </a:r>
              <a:r>
                <a:rPr lang="vi-VN" sz="1200">
                  <a:latin typeface="Arial" panose="020B0604020202020204" pitchFamily="34" charset="0"/>
                  <a:cs typeface="Arial" panose="020B0604020202020204" pitchFamily="34" charset="0"/>
                </a:rPr>
                <a:t> như </a:t>
              </a:r>
              <a:r>
                <a:rPr lang="vi-VN" sz="1200" err="1">
                  <a:latin typeface="Arial" panose="020B0604020202020204" pitchFamily="34" charset="0"/>
                  <a:cs typeface="Arial" panose="020B0604020202020204" pitchFamily="34" charset="0"/>
                </a:rPr>
                <a:t>đáp</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ứng</a:t>
              </a:r>
              <a:r>
                <a:rPr lang="vi-VN" sz="1200">
                  <a:latin typeface="Arial" panose="020B0604020202020204" pitchFamily="34" charset="0"/>
                  <a:cs typeface="Arial" panose="020B0604020202020204" pitchFamily="34" charset="0"/>
                </a:rPr>
                <a:t> nhu </a:t>
              </a:r>
              <a:r>
                <a:rPr lang="vi-VN" sz="1200" err="1">
                  <a:latin typeface="Arial" panose="020B0604020202020204" pitchFamily="34" charset="0"/>
                  <a:cs typeface="Arial" panose="020B0604020202020204" pitchFamily="34" charset="0"/>
                </a:rPr>
                <a:t>cầu</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của</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khách</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hàng</a:t>
              </a:r>
              <a:r>
                <a:rPr lang="vi-VN" sz="1200">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pPr algn="just">
                <a:lnSpc>
                  <a:spcPct val="130000"/>
                </a:lnSpc>
                <a:spcBef>
                  <a:spcPts val="300"/>
                </a:spcBef>
                <a:spcAft>
                  <a:spcPts val="300"/>
                </a:spcAft>
              </a:pPr>
              <a:r>
                <a:rPr lang="vi-VN" sz="1200" err="1">
                  <a:latin typeface="Arial" panose="020B0604020202020204" pitchFamily="34" charset="0"/>
                  <a:cs typeface="Arial" panose="020B0604020202020204" pitchFamily="34" charset="0"/>
                </a:rPr>
                <a:t>Nhiều</a:t>
              </a:r>
              <a:r>
                <a:rPr lang="vi-VN" sz="1200">
                  <a:latin typeface="Arial" panose="020B0604020202020204" pitchFamily="34" charset="0"/>
                  <a:cs typeface="Arial" panose="020B0604020202020204" pitchFamily="34" charset="0"/>
                </a:rPr>
                <a:t> công ty </a:t>
              </a:r>
              <a:r>
                <a:rPr lang="en-US" sz="1200" err="1">
                  <a:latin typeface="Arial" panose="020B0604020202020204" pitchFamily="34" charset="0"/>
                  <a:cs typeface="Arial" panose="020B0604020202020204" pitchFamily="34" charset="0"/>
                </a:rPr>
                <a:t>quốc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tê</a:t>
              </a:r>
              <a:r>
                <a:rPr lang="en-US" sz="1200">
                  <a:latin typeface="Arial" panose="020B0604020202020204" pitchFamily="34" charset="0"/>
                  <a:cs typeface="Arial" panose="020B0604020202020204" pitchFamily="34" charset="0"/>
                </a:rPr>
                <a:t>́ </a:t>
              </a:r>
              <a:r>
                <a:rPr lang="vi-VN" sz="1200">
                  <a:latin typeface="Arial" panose="020B0604020202020204" pitchFamily="34" charset="0"/>
                  <a:cs typeface="Arial" panose="020B0604020202020204" pitchFamily="34" charset="0"/>
                </a:rPr>
                <a:t>đang </a:t>
              </a:r>
              <a:r>
                <a:rPr lang="vi-VN" sz="1200" err="1">
                  <a:latin typeface="Arial" panose="020B0604020202020204" pitchFamily="34" charset="0"/>
                  <a:cs typeface="Arial" panose="020B0604020202020204" pitchFamily="34" charset="0"/>
                </a:rPr>
                <a:t>đầu</a:t>
              </a:r>
              <a:r>
                <a:rPr lang="vi-VN" sz="1200">
                  <a:latin typeface="Arial" panose="020B0604020202020204" pitchFamily="34" charset="0"/>
                  <a:cs typeface="Arial" panose="020B0604020202020204" pitchFamily="34" charset="0"/>
                </a:rPr>
                <a:t> tư </a:t>
              </a:r>
              <a:r>
                <a:rPr lang="vi-VN" sz="1200" err="1">
                  <a:latin typeface="Arial" panose="020B0604020202020204" pitchFamily="34" charset="0"/>
                  <a:cs typeface="Arial" panose="020B0604020202020204" pitchFamily="34" charset="0"/>
                </a:rPr>
                <a:t>vào</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sự</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đột</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phá</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và</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đổi</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mới</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và</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họ</a:t>
              </a:r>
              <a:r>
                <a:rPr lang="vi-VN" sz="1200">
                  <a:latin typeface="Arial" panose="020B0604020202020204" pitchFamily="34" charset="0"/>
                  <a:cs typeface="Arial" panose="020B0604020202020204" pitchFamily="34" charset="0"/>
                </a:rPr>
                <a:t> không </a:t>
              </a:r>
              <a:r>
                <a:rPr lang="vi-VN" sz="1200" err="1">
                  <a:latin typeface="Arial" panose="020B0604020202020204" pitchFamily="34" charset="0"/>
                  <a:cs typeface="Arial" panose="020B0604020202020204" pitchFamily="34" charset="0"/>
                </a:rPr>
                <a:t>chỉ</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làm</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điều</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đó</a:t>
              </a:r>
              <a:r>
                <a:rPr lang="vi-VN" sz="1200">
                  <a:latin typeface="Arial" panose="020B0604020202020204" pitchFamily="34" charset="0"/>
                  <a:cs typeface="Arial" panose="020B0604020202020204" pitchFamily="34" charset="0"/>
                </a:rPr>
                <a:t> trên quan </a:t>
              </a:r>
              <a:r>
                <a:rPr lang="vi-VN" sz="1200" err="1">
                  <a:latin typeface="Arial" panose="020B0604020202020204" pitchFamily="34" charset="0"/>
                  <a:cs typeface="Arial" panose="020B0604020202020204" pitchFamily="34" charset="0"/>
                </a:rPr>
                <a:t>điểm</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phát</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triển</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sản</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phẩm</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mới</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mà</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là</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một</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thứ</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gì</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đó</a:t>
              </a:r>
              <a:r>
                <a:rPr lang="vi-VN" sz="1200">
                  <a:latin typeface="Arial" panose="020B0604020202020204" pitchFamily="34" charset="0"/>
                  <a:cs typeface="Arial" panose="020B0604020202020204" pitchFamily="34" charset="0"/>
                </a:rPr>
                <a:t> tiên </a:t>
              </a:r>
              <a:r>
                <a:rPr lang="vi-VN" sz="1200" err="1">
                  <a:latin typeface="Arial" panose="020B0604020202020204" pitchFamily="34" charset="0"/>
                  <a:cs typeface="Arial" panose="020B0604020202020204" pitchFamily="34" charset="0"/>
                </a:rPr>
                <a:t>tiến</a:t>
              </a:r>
              <a:r>
                <a:rPr lang="vi-VN" sz="1200">
                  <a:latin typeface="Arial" panose="020B0604020202020204" pitchFamily="34" charset="0"/>
                  <a:cs typeface="Arial" panose="020B0604020202020204" pitchFamily="34" charset="0"/>
                </a:rPr>
                <a:t> hơn </a:t>
              </a:r>
              <a:r>
                <a:rPr lang="vi-VN" sz="1200" err="1">
                  <a:latin typeface="Arial" panose="020B0604020202020204" pitchFamily="34" charset="0"/>
                  <a:cs typeface="Arial" panose="020B0604020202020204" pitchFamily="34" charset="0"/>
                </a:rPr>
                <a:t>nhiều</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Họ</a:t>
              </a:r>
              <a:r>
                <a:rPr lang="vi-VN" sz="1200">
                  <a:latin typeface="Arial" panose="020B0604020202020204" pitchFamily="34" charset="0"/>
                  <a:cs typeface="Arial" panose="020B0604020202020204" pitchFamily="34" charset="0"/>
                </a:rPr>
                <a:t> đang đi </a:t>
              </a:r>
              <a:r>
                <a:rPr lang="vi-VN" sz="1200" err="1">
                  <a:latin typeface="Arial" panose="020B0604020202020204" pitchFamily="34" charset="0"/>
                  <a:cs typeface="Arial" panose="020B0604020202020204" pitchFamily="34" charset="0"/>
                </a:rPr>
                <a:t>từ</a:t>
              </a:r>
              <a:r>
                <a:rPr lang="vi-VN" sz="1200">
                  <a:latin typeface="Arial" panose="020B0604020202020204" pitchFamily="34" charset="0"/>
                  <a:cs typeface="Arial" panose="020B0604020202020204" pitchFamily="34" charset="0"/>
                </a:rPr>
                <a:t> mô </a:t>
              </a:r>
              <a:r>
                <a:rPr lang="vi-VN" sz="1200" err="1">
                  <a:latin typeface="Arial" panose="020B0604020202020204" pitchFamily="34" charset="0"/>
                  <a:cs typeface="Arial" panose="020B0604020202020204" pitchFamily="34" charset="0"/>
                </a:rPr>
                <a:t>hình</a:t>
              </a:r>
              <a:r>
                <a:rPr lang="vi-VN" sz="1200">
                  <a:latin typeface="Arial" panose="020B0604020202020204" pitchFamily="34" charset="0"/>
                  <a:cs typeface="Arial" panose="020B0604020202020204" pitchFamily="34" charset="0"/>
                </a:rPr>
                <a:t> kinh doanh </a:t>
              </a:r>
              <a:r>
                <a:rPr lang="en-US" sz="1200">
                  <a:latin typeface="Arial" panose="020B0604020202020204" pitchFamily="34" charset="0"/>
                  <a:cs typeface="Arial" panose="020B0604020202020204" pitchFamily="34" charset="0"/>
                </a:rPr>
                <a:t>“</a:t>
              </a:r>
              <a:r>
                <a:rPr lang="vi-VN" sz="1200" err="1">
                  <a:latin typeface="Arial" panose="020B0604020202020204" pitchFamily="34" charset="0"/>
                  <a:cs typeface="Arial" panose="020B0604020202020204" pitchFamily="34" charset="0"/>
                </a:rPr>
                <a:t>làm</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và</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và</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phát</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triển</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nó</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thành</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một</a:t>
              </a:r>
              <a:r>
                <a:rPr lang="vi-VN" sz="1200">
                  <a:latin typeface="Arial" panose="020B0604020202020204" pitchFamily="34" charset="0"/>
                  <a:cs typeface="Arial" panose="020B0604020202020204" pitchFamily="34" charset="0"/>
                </a:rPr>
                <a:t> mô </a:t>
              </a:r>
              <a:r>
                <a:rPr lang="vi-VN" sz="1200" err="1">
                  <a:latin typeface="Arial" panose="020B0604020202020204" pitchFamily="34" charset="0"/>
                  <a:cs typeface="Arial" panose="020B0604020202020204" pitchFamily="34" charset="0"/>
                </a:rPr>
                <a:t>hình</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ngày</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càng</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áp</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dụng</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và</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đón</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nhận</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các</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dịch</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vụ</a:t>
              </a:r>
              <a:r>
                <a:rPr lang="vi-VN" sz="1200">
                  <a:latin typeface="Arial" panose="020B0604020202020204" pitchFamily="34" charset="0"/>
                  <a:cs typeface="Arial" panose="020B0604020202020204" pitchFamily="34" charset="0"/>
                </a:rPr>
                <a:t>, do </a:t>
              </a:r>
              <a:r>
                <a:rPr lang="vi-VN" sz="1200" err="1">
                  <a:latin typeface="Arial" panose="020B0604020202020204" pitchFamily="34" charset="0"/>
                  <a:cs typeface="Arial" panose="020B0604020202020204" pitchFamily="34" charset="0"/>
                </a:rPr>
                <a:t>đó</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giúp</a:t>
              </a:r>
              <a:r>
                <a:rPr lang="vi-VN" sz="1200">
                  <a:latin typeface="Arial" panose="020B0604020202020204" pitchFamily="34" charset="0"/>
                  <a:cs typeface="Arial" panose="020B0604020202020204" pitchFamily="34" charset="0"/>
                </a:rPr>
                <a:t> xây </a:t>
              </a:r>
              <a:r>
                <a:rPr lang="vi-VN" sz="1200" err="1">
                  <a:latin typeface="Arial" panose="020B0604020202020204" pitchFamily="34" charset="0"/>
                  <a:cs typeface="Arial" panose="020B0604020202020204" pitchFamily="34" charset="0"/>
                </a:rPr>
                <a:t>dựng</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mối</a:t>
              </a:r>
              <a:r>
                <a:rPr lang="vi-VN" sz="1200">
                  <a:latin typeface="Arial" panose="020B0604020202020204" pitchFamily="34" charset="0"/>
                  <a:cs typeface="Arial" panose="020B0604020202020204" pitchFamily="34" charset="0"/>
                </a:rPr>
                <a:t> quan </a:t>
              </a:r>
              <a:r>
                <a:rPr lang="vi-VN" sz="1200" err="1">
                  <a:latin typeface="Arial" panose="020B0604020202020204" pitchFamily="34" charset="0"/>
                  <a:cs typeface="Arial" panose="020B0604020202020204" pitchFamily="34" charset="0"/>
                </a:rPr>
                <a:t>hệ</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khách</a:t>
              </a:r>
              <a:r>
                <a:rPr lang="vi-VN" sz="1200">
                  <a:latin typeface="Arial" panose="020B0604020202020204" pitchFamily="34" charset="0"/>
                  <a:cs typeface="Arial" panose="020B0604020202020204" pitchFamily="34" charset="0"/>
                </a:rPr>
                <a:t> </a:t>
              </a:r>
              <a:r>
                <a:rPr lang="vi-VN" sz="1200" err="1">
                  <a:latin typeface="Arial" panose="020B0604020202020204" pitchFamily="34" charset="0"/>
                  <a:cs typeface="Arial" panose="020B0604020202020204" pitchFamily="34" charset="0"/>
                </a:rPr>
                <a:t>hàng</a:t>
              </a:r>
              <a:r>
                <a:rPr lang="vi-VN" sz="1200">
                  <a:latin typeface="Arial" panose="020B0604020202020204" pitchFamily="34" charset="0"/>
                  <a:cs typeface="Arial" panose="020B0604020202020204" pitchFamily="34" charset="0"/>
                </a:rPr>
                <a:t> lâu </a:t>
              </a:r>
              <a:r>
                <a:rPr lang="vi-VN" sz="1200" err="1">
                  <a:latin typeface="Arial" panose="020B0604020202020204" pitchFamily="34" charset="0"/>
                  <a:cs typeface="Arial" panose="020B0604020202020204" pitchFamily="34" charset="0"/>
                </a:rPr>
                <a:t>dài</a:t>
              </a:r>
              <a:r>
                <a:rPr lang="vi-VN" sz="1200">
                  <a:latin typeface="Arial" panose="020B0604020202020204" pitchFamily="34" charset="0"/>
                  <a:cs typeface="Arial" panose="020B0604020202020204" pitchFamily="34" charset="0"/>
                </a:rPr>
                <a:t>.</a:t>
              </a:r>
              <a:endParaRPr lang="en-US" sz="1200">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xmlns="" id="{19EEB0CA-84B6-425E-B35A-2D5352DA198E}"/>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sp>
        <p:nvSpPr>
          <p:cNvPr id="5" name="Footer Placeholder 4">
            <a:extLst>
              <a:ext uri="{FF2B5EF4-FFF2-40B4-BE49-F238E27FC236}">
                <a16:creationId xmlns:a16="http://schemas.microsoft.com/office/drawing/2014/main" xmlns="" id="{B77D4A59-8080-4D0B-971C-945CEA68C9C6}"/>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32316696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71</a:t>
            </a:fld>
            <a:endParaRPr lang="en-US"/>
          </a:p>
        </p:txBody>
      </p:sp>
      <p:grpSp>
        <p:nvGrpSpPr>
          <p:cNvPr id="10" name="Group 9">
            <a:extLst>
              <a:ext uri="{FF2B5EF4-FFF2-40B4-BE49-F238E27FC236}">
                <a16:creationId xmlns:a16="http://schemas.microsoft.com/office/drawing/2014/main" xmlns="" id="{127C1F33-18BC-46FF-9AA5-FD5612644F49}"/>
              </a:ext>
            </a:extLst>
          </p:cNvPr>
          <p:cNvGrpSpPr/>
          <p:nvPr/>
        </p:nvGrpSpPr>
        <p:grpSpPr>
          <a:xfrm>
            <a:off x="0" y="0"/>
            <a:ext cx="6858000" cy="570668"/>
            <a:chOff x="0" y="0"/>
            <a:chExt cx="6858000" cy="570668"/>
          </a:xfrm>
        </p:grpSpPr>
        <p:sp>
          <p:nvSpPr>
            <p:cNvPr id="11" name="object 8">
              <a:extLst>
                <a:ext uri="{FF2B5EF4-FFF2-40B4-BE49-F238E27FC236}">
                  <a16:creationId xmlns:a16="http://schemas.microsoft.com/office/drawing/2014/main" xmlns="" id="{422E311A-5B85-4DE9-A476-E3EEA9FFD5B9}"/>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2">
              <a:extLst>
                <a:ext uri="{FF2B5EF4-FFF2-40B4-BE49-F238E27FC236}">
                  <a16:creationId xmlns:a16="http://schemas.microsoft.com/office/drawing/2014/main" xmlns="" id="{5C6A61B3-4845-41CF-9DF7-3CC59D1E0C82}"/>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VI.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Các</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câu</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hỏi</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th</a:t>
              </a:r>
              <a:r>
                <a:rPr kumimoji="0" lang="vi-VN"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ư</a:t>
              </a:r>
              <a:r>
                <a:rPr lang="en-US" sz="1600" b="1" err="1">
                  <a:solidFill>
                    <a:srgbClr val="7C4E0C"/>
                  </a:solidFill>
                  <a:latin typeface="Arial" panose="020B0604020202020204" pitchFamily="34" charset="0"/>
                  <a:cs typeface="Arial" panose="020B0604020202020204" pitchFamily="34" charset="0"/>
                </a:rPr>
                <a:t>ờng</a:t>
              </a:r>
              <a:r>
                <a:rPr lang="en-US" sz="1600" b="1">
                  <a:solidFill>
                    <a:srgbClr val="7C4E0C"/>
                  </a:solidFill>
                  <a:latin typeface="Arial" panose="020B0604020202020204" pitchFamily="34" charset="0"/>
                  <a:cs typeface="Arial" panose="020B0604020202020204" pitchFamily="34" charset="0"/>
                </a:rPr>
                <a:t> </a:t>
              </a:r>
              <a:r>
                <a:rPr lang="en-US" sz="1600" b="1" err="1">
                  <a:solidFill>
                    <a:srgbClr val="7C4E0C"/>
                  </a:solidFill>
                  <a:latin typeface="Arial" panose="020B0604020202020204" pitchFamily="34" charset="0"/>
                  <a:cs typeface="Arial" panose="020B0604020202020204" pitchFamily="34" charset="0"/>
                </a:rPr>
                <a:t>gặp</a:t>
              </a:r>
              <a:endParaRPr kumimoji="0"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endParaRPr>
            </a:p>
          </p:txBody>
        </p:sp>
        <p:sp>
          <p:nvSpPr>
            <p:cNvPr id="13" name="object 5">
              <a:extLst>
                <a:ext uri="{FF2B5EF4-FFF2-40B4-BE49-F238E27FC236}">
                  <a16:creationId xmlns:a16="http://schemas.microsoft.com/office/drawing/2014/main" xmlns="" id="{0F001080-5232-4BBC-8FFF-EB9A0B0417E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7C4E0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xmlns="" id="{4B4E652E-CCB0-4296-BB61-E60CA3F5C1F3}"/>
              </a:ext>
            </a:extLst>
          </p:cNvPr>
          <p:cNvGrpSpPr/>
          <p:nvPr/>
        </p:nvGrpSpPr>
        <p:grpSpPr>
          <a:xfrm>
            <a:off x="473394" y="841248"/>
            <a:ext cx="5911212" cy="8251234"/>
            <a:chOff x="473394" y="3486471"/>
            <a:chExt cx="5911212" cy="8251234"/>
          </a:xfrm>
        </p:grpSpPr>
        <p:sp>
          <p:nvSpPr>
            <p:cNvPr id="15" name="Ellipse 48">
              <a:extLst>
                <a:ext uri="{FF2B5EF4-FFF2-40B4-BE49-F238E27FC236}">
                  <a16:creationId xmlns:a16="http://schemas.microsoft.com/office/drawing/2014/main" xmlns="" id="{1F4069DA-9B74-40F9-AD8E-F4D9ABE5BA79}"/>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a:solidFill>
                    <a:prstClr val="white"/>
                  </a:solidFill>
                  <a:latin typeface="Arial"/>
                </a:rPr>
                <a:t>23</a:t>
              </a:r>
              <a:endParaRPr kumimoji="0" lang="en-US" sz="2500" b="1" i="0" u="none" strike="noStrike" kern="0" cap="none" spc="0" normalizeH="0" baseline="0" noProof="0">
                <a:ln>
                  <a:noFill/>
                </a:ln>
                <a:solidFill>
                  <a:prstClr val="white"/>
                </a:solidFill>
                <a:effectLst/>
                <a:uLnTx/>
                <a:uFillTx/>
                <a:latin typeface="Arial"/>
                <a:ea typeface="+mn-ea"/>
                <a:cs typeface="+mn-cs"/>
              </a:endParaRPr>
            </a:p>
          </p:txBody>
        </p:sp>
        <p:sp>
          <p:nvSpPr>
            <p:cNvPr id="16" name="Rechteck 49">
              <a:extLst>
                <a:ext uri="{FF2B5EF4-FFF2-40B4-BE49-F238E27FC236}">
                  <a16:creationId xmlns:a16="http://schemas.microsoft.com/office/drawing/2014/main" xmlns="" id="{3D1AF7B5-A292-4B1D-88F3-B5AE34ACA727}"/>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7" name="Textfeld 1">
              <a:extLst>
                <a:ext uri="{FF2B5EF4-FFF2-40B4-BE49-F238E27FC236}">
                  <a16:creationId xmlns:a16="http://schemas.microsoft.com/office/drawing/2014/main" xmlns="" id="{7AB1FC39-8BDA-456F-B120-00EAF00E9B8B}"/>
                </a:ext>
              </a:extLst>
            </p:cNvPr>
            <p:cNvSpPr txBox="1"/>
            <p:nvPr/>
          </p:nvSpPr>
          <p:spPr bwMode="gray">
            <a:xfrm>
              <a:off x="566904" y="3862023"/>
              <a:ext cx="5817702" cy="7875682"/>
            </a:xfrm>
            <a:prstGeom prst="rect">
              <a:avLst/>
            </a:prstGeom>
            <a:noFill/>
          </p:spPr>
          <p:txBody>
            <a:bodyPr wrap="square" rtlCol="0">
              <a:spAutoFit/>
            </a:bodyPr>
            <a:lstStyle/>
            <a:p>
              <a:pPr lvl="0" indent="-190500" algn="just" defTabSz="801688" eaLnBrk="0" hangingPunct="0">
                <a:lnSpc>
                  <a:spcPct val="130000"/>
                </a:lnSpc>
                <a:spcBef>
                  <a:spcPts val="600"/>
                </a:spcBef>
                <a:spcAft>
                  <a:spcPts val="600"/>
                </a:spcAft>
                <a:tabLst>
                  <a:tab pos="1168400" algn="l"/>
                </a:tabLst>
                <a:defRPr/>
              </a:pPr>
              <a:r>
                <a:rPr lang="en-US" sz="1200" b="1" kern="0" dirty="0" err="1">
                  <a:latin typeface="Arial"/>
                  <a:cs typeface="Arial" charset="0"/>
                </a:rPr>
                <a:t>Các</a:t>
              </a:r>
              <a:r>
                <a:rPr lang="en-US" sz="1200" b="1" kern="0" dirty="0">
                  <a:latin typeface="Arial"/>
                  <a:cs typeface="Arial" charset="0"/>
                </a:rPr>
                <a:t> </a:t>
              </a:r>
              <a:r>
                <a:rPr lang="en-US" sz="1200" b="1" kern="0" dirty="0" err="1">
                  <a:latin typeface="Arial"/>
                  <a:cs typeface="Arial" charset="0"/>
                </a:rPr>
                <a:t>lợi</a:t>
              </a:r>
              <a:r>
                <a:rPr lang="en-US" sz="1200" b="1" kern="0" dirty="0">
                  <a:latin typeface="Arial"/>
                  <a:cs typeface="Arial" charset="0"/>
                </a:rPr>
                <a:t> </a:t>
              </a:r>
              <a:r>
                <a:rPr lang="en-US" sz="1200" b="1" kern="0" dirty="0" err="1">
                  <a:latin typeface="Arial"/>
                  <a:cs typeface="Arial" charset="0"/>
                </a:rPr>
                <a:t>ích</a:t>
              </a:r>
              <a:r>
                <a:rPr lang="en-US" sz="1200" b="1" kern="0" dirty="0">
                  <a:latin typeface="Arial"/>
                  <a:cs typeface="Arial" charset="0"/>
                </a:rPr>
                <a:t> </a:t>
              </a:r>
              <a:r>
                <a:rPr lang="en-US" sz="1200" b="1" kern="0" dirty="0" err="1">
                  <a:latin typeface="Arial"/>
                  <a:cs typeface="Arial" charset="0"/>
                </a:rPr>
                <a:t>từ</a:t>
              </a:r>
              <a:r>
                <a:rPr lang="en-US" sz="1200" b="1" kern="0" dirty="0">
                  <a:latin typeface="Arial"/>
                  <a:cs typeface="Arial" charset="0"/>
                </a:rPr>
                <a:t> </a:t>
              </a:r>
              <a:r>
                <a:rPr lang="en-US" sz="1200" b="1" kern="0" dirty="0" err="1">
                  <a:latin typeface="Arial"/>
                  <a:cs typeface="Arial" charset="0"/>
                </a:rPr>
                <a:t>chuyển</a:t>
              </a:r>
              <a:r>
                <a:rPr lang="en-US" sz="1200" b="1" kern="0" dirty="0">
                  <a:latin typeface="Arial"/>
                  <a:cs typeface="Arial" charset="0"/>
                </a:rPr>
                <a:t> </a:t>
              </a:r>
              <a:r>
                <a:rPr lang="en-US" sz="1200" b="1" kern="0" dirty="0" err="1">
                  <a:latin typeface="Arial"/>
                  <a:cs typeface="Arial" charset="0"/>
                </a:rPr>
                <a:t>đổi</a:t>
              </a:r>
              <a:r>
                <a:rPr lang="en-US" sz="1200" b="1" kern="0" dirty="0">
                  <a:latin typeface="Arial"/>
                  <a:cs typeface="Arial" charset="0"/>
                </a:rPr>
                <a:t> </a:t>
              </a:r>
              <a:r>
                <a:rPr lang="en-US" sz="1200" b="1" kern="0" dirty="0" err="1">
                  <a:latin typeface="Arial"/>
                  <a:cs typeface="Arial" charset="0"/>
                </a:rPr>
                <a:t>số</a:t>
              </a:r>
              <a:r>
                <a:rPr lang="en-US" sz="1200" b="1" kern="0" dirty="0">
                  <a:latin typeface="Arial"/>
                  <a:cs typeface="Arial" charset="0"/>
                </a:rPr>
                <a:t> </a:t>
              </a:r>
              <a:r>
                <a:rPr lang="en-US" sz="1200" b="1" kern="0" dirty="0" err="1">
                  <a:latin typeface="Arial"/>
                  <a:cs typeface="Arial" charset="0"/>
                </a:rPr>
                <a:t>sản</a:t>
              </a:r>
              <a:r>
                <a:rPr lang="en-US" sz="1200" b="1" kern="0" dirty="0">
                  <a:latin typeface="Arial"/>
                  <a:cs typeface="Arial" charset="0"/>
                </a:rPr>
                <a:t> </a:t>
              </a:r>
              <a:r>
                <a:rPr lang="en-US" sz="1200" b="1" kern="0" dirty="0" err="1">
                  <a:latin typeface="Arial"/>
                  <a:cs typeface="Arial" charset="0"/>
                </a:rPr>
                <a:t>xuất</a:t>
              </a:r>
              <a:r>
                <a:rPr lang="en-US" sz="1200" b="1" kern="0" dirty="0">
                  <a:latin typeface="Arial"/>
                  <a:cs typeface="Arial" charset="0"/>
                </a:rPr>
                <a:t> </a:t>
              </a:r>
              <a:r>
                <a:rPr lang="en-US" sz="1200" b="1" kern="0" dirty="0" err="1">
                  <a:latin typeface="Arial"/>
                  <a:cs typeface="Arial" charset="0"/>
                </a:rPr>
                <a:t>là</a:t>
              </a:r>
              <a:r>
                <a:rPr lang="en-US" sz="1200" b="1" kern="0" dirty="0">
                  <a:latin typeface="Arial"/>
                  <a:cs typeface="Arial" charset="0"/>
                </a:rPr>
                <a:t> </a:t>
              </a:r>
              <a:r>
                <a:rPr lang="en-US" sz="1200" b="1" kern="0" dirty="0" err="1">
                  <a:latin typeface="Arial"/>
                  <a:cs typeface="Arial" charset="0"/>
                </a:rPr>
                <a:t>gì</a:t>
              </a:r>
              <a:r>
                <a:rPr lang="en-US" sz="1200" b="1" kern="0" dirty="0">
                  <a:latin typeface="Arial"/>
                  <a:cs typeface="Arial" charset="0"/>
                </a:rPr>
                <a:t>?</a:t>
              </a:r>
              <a:endParaRPr lang="en-US" sz="1200" b="1" kern="0" dirty="0">
                <a:latin typeface="Arial" panose="020B0604020202020204" pitchFamily="34" charset="0"/>
                <a:cs typeface="Times New Roman" panose="02020603050405020304" pitchFamily="18" charset="0"/>
              </a:endParaRPr>
            </a:p>
            <a:p>
              <a:pPr algn="just">
                <a:lnSpc>
                  <a:spcPct val="130000"/>
                </a:lnSpc>
                <a:spcBef>
                  <a:spcPts val="300"/>
                </a:spcBef>
                <a:spcAft>
                  <a:spcPts val="300"/>
                </a:spcAft>
              </a:pPr>
              <a:r>
                <a:rPr lang="en-US" sz="1200" dirty="0">
                  <a:latin typeface="Arial" panose="020B0604020202020204" pitchFamily="34" charset="0"/>
                  <a:ea typeface="Calibri" panose="020F0502020204030204" pitchFamily="34" charset="0"/>
                  <a:cs typeface="Times New Roman" panose="02020603050405020304" pitchFamily="18" charset="0"/>
                </a:rPr>
                <a:t>Khi </a:t>
              </a:r>
              <a:r>
                <a:rPr lang="en-US" sz="1200" dirty="0" err="1">
                  <a:latin typeface="Arial" panose="020B0604020202020204" pitchFamily="34" charset="0"/>
                  <a:ea typeface="Calibri" panose="020F0502020204030204" pitchFamily="34" charset="0"/>
                  <a:cs typeface="Times New Roman" panose="02020603050405020304" pitchFamily="18" charset="0"/>
                </a:rPr>
                <a:t>công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nghệ</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kỹ</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thuật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phát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triển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sản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xuất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ngày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càng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đến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ngã</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rẽ</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chuyển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phát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triển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hoặc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gắn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với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phương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pháp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đã</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được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thử</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nghiệm</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kiểm</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nghiệm</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đúng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Chuyển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mang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lại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nhiều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lợi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ích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trong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dài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hạn</a:t>
              </a:r>
              <a:r>
                <a:rPr lang="en-US" sz="1200" dirty="0">
                  <a:latin typeface="Arial" panose="020B0604020202020204" pitchFamily="34" charset="0"/>
                  <a:ea typeface="Calibri" panose="020F0502020204030204" pitchFamily="34" charset="0"/>
                  <a:cs typeface="Times New Roman" panose="02020603050405020304" pitchFamily="18" charset="0"/>
                </a:rPr>
                <a:t>, bao </a:t>
              </a:r>
              <a:r>
                <a:rPr lang="en-US" sz="1200" dirty="0" err="1">
                  <a:latin typeface="Arial" panose="020B0604020202020204" pitchFamily="34" charset="0"/>
                  <a:ea typeface="Calibri" panose="020F0502020204030204" pitchFamily="34" charset="0"/>
                  <a:cs typeface="Times New Roman" panose="02020603050405020304" pitchFamily="18" charset="0"/>
                </a:rPr>
                <a:t>gồm</a:t>
              </a:r>
              <a:r>
                <a:rPr lang="en-US" sz="1200" dirty="0">
                  <a:latin typeface="Arial" panose="020B0604020202020204" pitchFamily="34" charset="0"/>
                  <a:ea typeface="Calibri" panose="020F0502020204030204" pitchFamily="34" charset="0"/>
                  <a:cs typeface="Times New Roman" panose="02020603050405020304" pitchFamily="18" charset="0"/>
                </a:rPr>
                <a:t>:</a:t>
              </a:r>
            </a:p>
            <a:p>
              <a:pPr algn="just">
                <a:lnSpc>
                  <a:spcPct val="130000"/>
                </a:lnSpc>
                <a:spcBef>
                  <a:spcPts val="300"/>
                </a:spcBef>
                <a:spcAft>
                  <a:spcPts val="300"/>
                </a:spcAft>
              </a:pPr>
              <a:r>
                <a:rPr lang="en-US" sz="1200" b="1" i="1" dirty="0" err="1">
                  <a:latin typeface="Arial" panose="020B0604020202020204" pitchFamily="34" charset="0"/>
                  <a:ea typeface="Calibri" panose="020F0502020204030204" pitchFamily="34" charset="0"/>
                  <a:cs typeface="Times New Roman" panose="02020603050405020304" pitchFamily="18" charset="0"/>
                </a:rPr>
                <a:t>Sử</a:t>
              </a:r>
              <a:r>
                <a:rPr lang="en-US" sz="1200" b="1" i="1" dirty="0">
                  <a:latin typeface="Arial" panose="020B0604020202020204" pitchFamily="34" charset="0"/>
                  <a:ea typeface="Calibri" panose="020F0502020204030204" pitchFamily="34" charset="0"/>
                  <a:cs typeface="Times New Roman" panose="02020603050405020304" pitchFamily="18" charset="0"/>
                </a:rPr>
                <a:t> </a:t>
              </a:r>
              <a:r>
                <a:rPr lang="en-US" sz="1200" b="1" i="1" dirty="0" err="1">
                  <a:latin typeface="Arial" panose="020B0604020202020204" pitchFamily="34" charset="0"/>
                  <a:ea typeface="Calibri" panose="020F0502020204030204" pitchFamily="34" charset="0"/>
                  <a:cs typeface="Times New Roman" panose="02020603050405020304" pitchFamily="18" charset="0"/>
                </a:rPr>
                <a:t>dụng</a:t>
              </a:r>
              <a:r>
                <a:rPr lang="en-US" sz="1200" b="1" i="1" dirty="0">
                  <a:latin typeface="Arial" panose="020B0604020202020204" pitchFamily="34" charset="0"/>
                  <a:ea typeface="Calibri" panose="020F0502020204030204" pitchFamily="34" charset="0"/>
                  <a:cs typeface="Times New Roman" panose="02020603050405020304" pitchFamily="18" charset="0"/>
                </a:rPr>
                <a:t> </a:t>
              </a:r>
              <a:r>
                <a:rPr lang="en-US" sz="1200" b="1" i="1" dirty="0" err="1">
                  <a:latin typeface="Arial" panose="020B0604020202020204" pitchFamily="34" charset="0"/>
                  <a:ea typeface="Calibri" panose="020F0502020204030204" pitchFamily="34" charset="0"/>
                  <a:cs typeface="Times New Roman" panose="02020603050405020304" pitchFamily="18" charset="0"/>
                </a:rPr>
                <a:t>dữ</a:t>
              </a:r>
              <a:r>
                <a:rPr lang="en-US" sz="1200" b="1" i="1" dirty="0">
                  <a:latin typeface="Arial" panose="020B0604020202020204" pitchFamily="34" charset="0"/>
                  <a:ea typeface="Calibri" panose="020F0502020204030204" pitchFamily="34" charset="0"/>
                  <a:cs typeface="Times New Roman" panose="02020603050405020304" pitchFamily="18" charset="0"/>
                </a:rPr>
                <a:t> </a:t>
              </a:r>
              <a:r>
                <a:rPr lang="en-US" sz="1200" b="1" i="1" dirty="0" err="1">
                  <a:latin typeface="Arial" panose="020B0604020202020204" pitchFamily="34" charset="0"/>
                  <a:ea typeface="Calibri" panose="020F0502020204030204" pitchFamily="34" charset="0"/>
                  <a:cs typeface="Times New Roman" panose="02020603050405020304" pitchFamily="18" charset="0"/>
                </a:rPr>
                <a:t>liệu</a:t>
              </a:r>
              <a:r>
                <a:rPr lang="en-US" sz="1200" b="1" i="1" dirty="0">
                  <a:latin typeface="Arial" panose="020B0604020202020204" pitchFamily="34" charset="0"/>
                  <a:ea typeface="Calibri" panose="020F0502020204030204" pitchFamily="34" charset="0"/>
                  <a:cs typeface="Times New Roman" panose="02020603050405020304" pitchFamily="18" charset="0"/>
                </a:rPr>
                <a:t> </a:t>
              </a:r>
              <a:r>
                <a:rPr lang="en-US" sz="1200" b="1" i="1" dirty="0" err="1">
                  <a:latin typeface="Arial" panose="020B0604020202020204" pitchFamily="34" charset="0"/>
                  <a:ea typeface="Calibri" panose="020F0502020204030204" pitchFamily="34" charset="0"/>
                  <a:cs typeface="Times New Roman" panose="02020603050405020304" pitchFamily="18" charset="0"/>
                </a:rPr>
                <a:t>tốt</a:t>
              </a:r>
              <a:r>
                <a:rPr lang="en-US" sz="1200" b="1" i="1" dirty="0">
                  <a:latin typeface="Arial" panose="020B0604020202020204" pitchFamily="34" charset="0"/>
                  <a:ea typeface="Calibri" panose="020F0502020204030204" pitchFamily="34" charset="0"/>
                  <a:cs typeface="Times New Roman" panose="02020603050405020304" pitchFamily="18" charset="0"/>
                </a:rPr>
                <a:t> </a:t>
              </a:r>
              <a:r>
                <a:rPr lang="en-US" sz="1200" b="1" i="1" dirty="0" err="1">
                  <a:latin typeface="Arial" panose="020B0604020202020204" pitchFamily="34" charset="0"/>
                  <a:ea typeface="Calibri" panose="020F0502020204030204" pitchFamily="34" charset="0"/>
                  <a:cs typeface="Times New Roman" panose="02020603050405020304" pitchFamily="18" charset="0"/>
                </a:rPr>
                <a:t>hơn</a:t>
              </a:r>
              <a:endParaRPr lang="en-US" sz="1200" i="1"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en-US" sz="1200" dirty="0" err="1">
                  <a:latin typeface="Arial" panose="020B0604020202020204" pitchFamily="34" charset="0"/>
                  <a:ea typeface="Calibri" panose="020F0502020204030204" pitchFamily="34" charset="0"/>
                  <a:cs typeface="Times New Roman" panose="02020603050405020304" pitchFamily="18" charset="0"/>
                </a:rPr>
                <a:t>Chuyển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tối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ưu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hóa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việc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sử</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dụng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dữ</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liệu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trong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hoạt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động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sản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xuất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thể</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sử</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dụng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dữ</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liệu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hiệu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quả</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hơn</a:t>
              </a:r>
              <a:r>
                <a:rPr lang="en-US" sz="1200" dirty="0">
                  <a:latin typeface="Arial" panose="020B0604020202020204" pitchFamily="34" charset="0"/>
                  <a:ea typeface="Calibri" panose="020F0502020204030204" pitchFamily="34" charset="0"/>
                  <a:cs typeface="Times New Roman" panose="02020603050405020304" pitchFamily="18" charset="0"/>
                </a:rPr>
                <a:t> - </a:t>
              </a:r>
              <a:r>
                <a:rPr lang="en-US" sz="1200" dirty="0" err="1">
                  <a:latin typeface="Arial" panose="020B0604020202020204" pitchFamily="34" charset="0"/>
                  <a:ea typeface="Calibri" panose="020F0502020204030204" pitchFamily="34" charset="0"/>
                  <a:cs typeface="Times New Roman" panose="02020603050405020304" pitchFamily="18" charset="0"/>
                </a:rPr>
                <a:t>cung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cấp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dữ</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liệu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hệ</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thống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Thương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mại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điện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tử</a:t>
              </a:r>
              <a:r>
                <a:rPr lang="en-US" sz="1200" dirty="0">
                  <a:latin typeface="Arial" panose="020B0604020202020204" pitchFamily="34" charset="0"/>
                  <a:ea typeface="Calibri" panose="020F0502020204030204" pitchFamily="34" charset="0"/>
                  <a:cs typeface="Times New Roman" panose="02020603050405020304" pitchFamily="18" charset="0"/>
                </a:rPr>
                <a:t> B2B, ERP, CRM, </a:t>
              </a:r>
              <a:r>
                <a:rPr lang="en-US" sz="1200" dirty="0" err="1">
                  <a:latin typeface="Arial" panose="020B0604020202020204" pitchFamily="34" charset="0"/>
                  <a:ea typeface="Calibri" panose="020F0502020204030204" pitchFamily="34" charset="0"/>
                  <a:cs typeface="Times New Roman" panose="02020603050405020304" pitchFamily="18" charset="0"/>
                </a:rPr>
                <a:t>tài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chính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bãi</a:t>
              </a:r>
              <a:r>
                <a:rPr lang="en-US" sz="1200" dirty="0">
                  <a:latin typeface="Arial" panose="020B0604020202020204" pitchFamily="34" charset="0"/>
                  <a:ea typeface="Calibri" panose="020F0502020204030204" pitchFamily="34" charset="0"/>
                  <a:cs typeface="Times New Roman" panose="02020603050405020304" pitchFamily="18" charset="0"/>
                </a:rPr>
                <a:t>, v.v. </a:t>
              </a:r>
              <a:r>
                <a:rPr lang="en-US" sz="1200" dirty="0" err="1">
                  <a:latin typeface="Arial" panose="020B0604020202020204" pitchFamily="34" charset="0"/>
                  <a:ea typeface="Calibri" panose="020F0502020204030204" pitchFamily="34" charset="0"/>
                  <a:cs typeface="Times New Roman" panose="02020603050405020304" pitchFamily="18" charset="0"/>
                </a:rPr>
                <a:t>của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họ</a:t>
              </a:r>
              <a:r>
                <a:rPr lang="en-US" sz="1200" dirty="0">
                  <a:latin typeface="Arial" panose="020B0604020202020204" pitchFamily="34" charset="0"/>
                  <a:ea typeface="Calibri" panose="020F0502020204030204" pitchFamily="34" charset="0"/>
                  <a:cs typeface="Times New Roman" panose="02020603050405020304" pitchFamily="18" charset="0"/>
                </a:rPr>
                <a:t>.</a:t>
              </a:r>
            </a:p>
            <a:p>
              <a:pPr algn="just">
                <a:lnSpc>
                  <a:spcPct val="130000"/>
                </a:lnSpc>
                <a:spcBef>
                  <a:spcPts val="300"/>
                </a:spcBef>
                <a:spcAft>
                  <a:spcPts val="300"/>
                </a:spcAft>
              </a:pPr>
              <a:r>
                <a:rPr lang="en-US" sz="1200" b="1" i="1" dirty="0" err="1">
                  <a:latin typeface="Arial" panose="020B0604020202020204" pitchFamily="34" charset="0"/>
                  <a:ea typeface="Calibri" panose="020F0502020204030204" pitchFamily="34" charset="0"/>
                  <a:cs typeface="Times New Roman" panose="02020603050405020304" pitchFamily="18" charset="0"/>
                </a:rPr>
                <a:t>Cải</a:t>
              </a:r>
              <a:r>
                <a:rPr lang="en-US" sz="1200" b="1" i="1" dirty="0">
                  <a:latin typeface="Arial" panose="020B0604020202020204" pitchFamily="34" charset="0"/>
                  <a:ea typeface="Calibri" panose="020F0502020204030204" pitchFamily="34" charset="0"/>
                  <a:cs typeface="Times New Roman" panose="02020603050405020304" pitchFamily="18" charset="0"/>
                </a:rPr>
                <a:t> </a:t>
              </a:r>
              <a:r>
                <a:rPr lang="en-US" sz="1200" b="1" i="1" dirty="0" err="1">
                  <a:latin typeface="Arial" panose="020B0604020202020204" pitchFamily="34" charset="0"/>
                  <a:ea typeface="Calibri" panose="020F0502020204030204" pitchFamily="34" charset="0"/>
                  <a:cs typeface="Times New Roman" panose="02020603050405020304" pitchFamily="18" charset="0"/>
                </a:rPr>
                <a:t>tiến</a:t>
              </a:r>
              <a:r>
                <a:rPr lang="en-US" sz="1200" b="1" i="1" dirty="0">
                  <a:latin typeface="Arial" panose="020B0604020202020204" pitchFamily="34" charset="0"/>
                  <a:ea typeface="Calibri" panose="020F0502020204030204" pitchFamily="34" charset="0"/>
                  <a:cs typeface="Times New Roman" panose="02020603050405020304" pitchFamily="18" charset="0"/>
                </a:rPr>
                <a:t> </a:t>
              </a:r>
              <a:r>
                <a:rPr lang="en-US" sz="1200" b="1" i="1" dirty="0" err="1">
                  <a:latin typeface="Arial" panose="020B0604020202020204" pitchFamily="34" charset="0"/>
                  <a:ea typeface="Calibri" panose="020F0502020204030204" pitchFamily="34" charset="0"/>
                  <a:cs typeface="Times New Roman" panose="02020603050405020304" pitchFamily="18" charset="0"/>
                </a:rPr>
                <a:t>quy</a:t>
              </a:r>
              <a:r>
                <a:rPr lang="en-US" sz="1200" b="1" i="1" dirty="0">
                  <a:latin typeface="Arial" panose="020B0604020202020204" pitchFamily="34" charset="0"/>
                  <a:ea typeface="Calibri" panose="020F0502020204030204" pitchFamily="34" charset="0"/>
                  <a:cs typeface="Times New Roman" panose="02020603050405020304" pitchFamily="18" charset="0"/>
                </a:rPr>
                <a:t> </a:t>
              </a:r>
              <a:r>
                <a:rPr lang="en-US" sz="1200" b="1" i="1" dirty="0" err="1">
                  <a:latin typeface="Arial" panose="020B0604020202020204" pitchFamily="34" charset="0"/>
                  <a:ea typeface="Calibri" panose="020F0502020204030204" pitchFamily="34" charset="0"/>
                  <a:cs typeface="Times New Roman" panose="02020603050405020304" pitchFamily="18" charset="0"/>
                </a:rPr>
                <a:t>trình</a:t>
              </a:r>
              <a:endParaRPr lang="en-US" sz="1200" i="1"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en-US" sz="1200" dirty="0" err="1">
                  <a:latin typeface="Arial" panose="020B0604020202020204" pitchFamily="34" charset="0"/>
                  <a:ea typeface="Calibri" panose="020F0502020204030204" pitchFamily="34" charset="0"/>
                  <a:cs typeface="Times New Roman" panose="02020603050405020304" pitchFamily="18" charset="0"/>
                </a:rPr>
                <a:t>Chuyển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cơ</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hội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mạng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hóa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hoạt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động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Ví</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dụ</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thông</a:t>
              </a:r>
              <a:r>
                <a:rPr lang="en-US" sz="1200" dirty="0">
                  <a:latin typeface="Arial" panose="020B0604020202020204" pitchFamily="34" charset="0"/>
                  <a:ea typeface="Calibri" panose="020F0502020204030204" pitchFamily="34" charset="0"/>
                  <a:cs typeface="Times New Roman" panose="02020603050405020304" pitchFamily="18" charset="0"/>
                </a:rPr>
                <a:t> tin chi </a:t>
              </a:r>
              <a:r>
                <a:rPr lang="en-US" sz="1200" dirty="0" err="1">
                  <a:latin typeface="Arial" panose="020B0604020202020204" pitchFamily="34" charset="0"/>
                  <a:ea typeface="Calibri" panose="020F0502020204030204" pitchFamily="34" charset="0"/>
                  <a:cs typeface="Times New Roman" panose="02020603050405020304" pitchFamily="18" charset="0"/>
                </a:rPr>
                <a:t>tiết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theo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thời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gian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thực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thể</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giúp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theo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dõi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giải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quyết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thậm</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chí</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dự</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đoán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tình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huống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để</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tối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ưu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hóa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vòng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đời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của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máy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móc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Điều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này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giúp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duy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trì</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hoạt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động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không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lỗi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tránh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gián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đoạn</a:t>
              </a:r>
              <a:r>
                <a:rPr lang="en-US" sz="1200" dirty="0">
                  <a:latin typeface="Arial" panose="020B0604020202020204" pitchFamily="34" charset="0"/>
                  <a:ea typeface="Calibri" panose="020F0502020204030204" pitchFamily="34" charset="0"/>
                  <a:cs typeface="Times New Roman" panose="02020603050405020304" pitchFamily="18" charset="0"/>
                </a:rPr>
                <a:t>.</a:t>
              </a:r>
            </a:p>
            <a:p>
              <a:pPr algn="just">
                <a:lnSpc>
                  <a:spcPct val="130000"/>
                </a:lnSpc>
                <a:spcBef>
                  <a:spcPts val="300"/>
                </a:spcBef>
                <a:spcAft>
                  <a:spcPts val="300"/>
                </a:spcAft>
              </a:pPr>
              <a:r>
                <a:rPr lang="en-US" sz="1200" b="1" i="1" dirty="0" err="1">
                  <a:latin typeface="Arial" panose="020B0604020202020204" pitchFamily="34" charset="0"/>
                  <a:ea typeface="Calibri" panose="020F0502020204030204" pitchFamily="34" charset="0"/>
                  <a:cs typeface="Times New Roman" panose="02020603050405020304" pitchFamily="18" charset="0"/>
                </a:rPr>
                <a:t>Tăng</a:t>
              </a:r>
              <a:r>
                <a:rPr lang="en-US" sz="1200" b="1" i="1" dirty="0">
                  <a:latin typeface="Arial" panose="020B0604020202020204" pitchFamily="34" charset="0"/>
                  <a:ea typeface="Calibri" panose="020F0502020204030204" pitchFamily="34" charset="0"/>
                  <a:cs typeface="Times New Roman" panose="02020603050405020304" pitchFamily="18" charset="0"/>
                </a:rPr>
                <a:t> </a:t>
              </a:r>
              <a:r>
                <a:rPr lang="en-US" sz="1200" b="1" i="1" dirty="0" err="1">
                  <a:latin typeface="Arial" panose="020B0604020202020204" pitchFamily="34" charset="0"/>
                  <a:ea typeface="Calibri" panose="020F0502020204030204" pitchFamily="34" charset="0"/>
                  <a:cs typeface="Times New Roman" panose="02020603050405020304" pitchFamily="18" charset="0"/>
                </a:rPr>
                <a:t>cường</a:t>
              </a:r>
              <a:r>
                <a:rPr lang="en-US" sz="1200" b="1" i="1" dirty="0">
                  <a:latin typeface="Arial" panose="020B0604020202020204" pitchFamily="34" charset="0"/>
                  <a:ea typeface="Calibri" panose="020F0502020204030204" pitchFamily="34" charset="0"/>
                  <a:cs typeface="Times New Roman" panose="02020603050405020304" pitchFamily="18" charset="0"/>
                </a:rPr>
                <a:t> </a:t>
              </a:r>
              <a:r>
                <a:rPr lang="en-US" sz="1200" b="1" i="1" dirty="0" err="1">
                  <a:latin typeface="Arial" panose="020B0604020202020204" pitchFamily="34" charset="0"/>
                  <a:ea typeface="Calibri" panose="020F0502020204030204" pitchFamily="34" charset="0"/>
                  <a:cs typeface="Times New Roman" panose="02020603050405020304" pitchFamily="18" charset="0"/>
                </a:rPr>
                <a:t>đổi</a:t>
              </a:r>
              <a:r>
                <a:rPr lang="en-US" sz="1200" b="1" i="1" dirty="0">
                  <a:latin typeface="Arial" panose="020B0604020202020204" pitchFamily="34" charset="0"/>
                  <a:ea typeface="Calibri" panose="020F0502020204030204" pitchFamily="34" charset="0"/>
                  <a:cs typeface="Times New Roman" panose="02020603050405020304" pitchFamily="18" charset="0"/>
                </a:rPr>
                <a:t> </a:t>
              </a:r>
              <a:r>
                <a:rPr lang="en-US" sz="1200" b="1" i="1" dirty="0" err="1">
                  <a:latin typeface="Arial" panose="020B0604020202020204" pitchFamily="34" charset="0"/>
                  <a:ea typeface="Calibri" panose="020F0502020204030204" pitchFamily="34" charset="0"/>
                  <a:cs typeface="Times New Roman" panose="02020603050405020304" pitchFamily="18" charset="0"/>
                </a:rPr>
                <a:t>mới</a:t>
              </a:r>
              <a:endParaRPr lang="en-US" sz="1200" i="1"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mới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lại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khuyến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khích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sự</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mới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vì</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vậy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chiến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lược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chuyển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đổi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tạo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tiền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đề</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một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tiếp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cận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toàn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diện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để</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tối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ưu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hóa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Ví</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dụ</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việc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sử</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dụng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năng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lực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của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máy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thông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minh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trong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hệ</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thống</a:t>
              </a:r>
              <a:r>
                <a:rPr lang="en-US" sz="1200" dirty="0">
                  <a:latin typeface="Arial" panose="020B0604020202020204" pitchFamily="34" charset="0"/>
                  <a:ea typeface="Calibri" panose="020F0502020204030204" pitchFamily="34" charset="0"/>
                  <a:cs typeface="Times New Roman" panose="02020603050405020304" pitchFamily="18" charset="0"/>
                </a:rPr>
                <a:t> ERP </a:t>
              </a:r>
              <a:r>
                <a:rPr lang="en-US" sz="1200" dirty="0" err="1">
                  <a:latin typeface="Arial" panose="020B0604020202020204" pitchFamily="34" charset="0"/>
                  <a:ea typeface="Calibri" panose="020F0502020204030204" pitchFamily="34" charset="0"/>
                  <a:cs typeface="Times New Roman" panose="02020603050405020304" pitchFamily="18" charset="0"/>
                </a:rPr>
                <a:t>của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bạn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sẽ</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giúp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bạn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cải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thiện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hiệu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suất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kinh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doanh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cũng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như</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chuỗi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cung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ứng</a:t>
              </a:r>
              <a:r>
                <a:rPr lang="en-US" sz="1200" dirty="0">
                  <a:latin typeface="Arial" panose="020B0604020202020204" pitchFamily="34" charset="0"/>
                  <a:ea typeface="Calibri" panose="020F0502020204030204" pitchFamily="34" charset="0"/>
                  <a:cs typeface="Times New Roman" panose="02020603050405020304" pitchFamily="18" charset="0"/>
                </a:rPr>
                <a:t>.</a:t>
              </a:r>
            </a:p>
            <a:p>
              <a:pPr algn="just">
                <a:lnSpc>
                  <a:spcPct val="130000"/>
                </a:lnSpc>
                <a:spcBef>
                  <a:spcPts val="300"/>
                </a:spcBef>
                <a:spcAft>
                  <a:spcPts val="300"/>
                </a:spcAft>
              </a:pPr>
              <a:r>
                <a:rPr lang="en-US" sz="1200" b="1" i="1" dirty="0">
                  <a:latin typeface="Arial" panose="020B0604020202020204" pitchFamily="34" charset="0"/>
                  <a:ea typeface="Calibri" panose="020F0502020204030204" pitchFamily="34" charset="0"/>
                  <a:cs typeface="Times New Roman" panose="02020603050405020304" pitchFamily="18" charset="0"/>
                </a:rPr>
                <a:t>Gia </a:t>
              </a:r>
              <a:r>
                <a:rPr lang="en-US" sz="1200" b="1" i="1" dirty="0" err="1">
                  <a:latin typeface="Arial" panose="020B0604020202020204" pitchFamily="34" charset="0"/>
                  <a:ea typeface="Calibri" panose="020F0502020204030204" pitchFamily="34" charset="0"/>
                  <a:cs typeface="Times New Roman" panose="02020603050405020304" pitchFamily="18" charset="0"/>
                </a:rPr>
                <a:t>công</a:t>
              </a:r>
              <a:r>
                <a:rPr lang="en-US" sz="1200" b="1" i="1" dirty="0">
                  <a:latin typeface="Arial" panose="020B0604020202020204" pitchFamily="34" charset="0"/>
                  <a:ea typeface="Calibri" panose="020F0502020204030204" pitchFamily="34" charset="0"/>
                  <a:cs typeface="Times New Roman" panose="02020603050405020304" pitchFamily="18" charset="0"/>
                </a:rPr>
                <a:t> </a:t>
              </a:r>
              <a:r>
                <a:rPr lang="en-US" sz="1200" b="1" i="1" dirty="0" err="1">
                  <a:latin typeface="Arial" panose="020B0604020202020204" pitchFamily="34" charset="0"/>
                  <a:ea typeface="Calibri" panose="020F0502020204030204" pitchFamily="34" charset="0"/>
                  <a:cs typeface="Times New Roman" panose="02020603050405020304" pitchFamily="18" charset="0"/>
                </a:rPr>
                <a:t>thuê</a:t>
              </a:r>
              <a:r>
                <a:rPr lang="en-US" sz="1200" b="1" i="1" dirty="0">
                  <a:latin typeface="Arial" panose="020B0604020202020204" pitchFamily="34" charset="0"/>
                  <a:ea typeface="Calibri" panose="020F0502020204030204" pitchFamily="34" charset="0"/>
                  <a:cs typeface="Times New Roman" panose="02020603050405020304" pitchFamily="18" charset="0"/>
                </a:rPr>
                <a:t> </a:t>
              </a:r>
              <a:r>
                <a:rPr lang="en-US" sz="1200" b="1" i="1" dirty="0" err="1">
                  <a:latin typeface="Arial" panose="020B0604020202020204" pitchFamily="34" charset="0"/>
                  <a:ea typeface="Calibri" panose="020F0502020204030204" pitchFamily="34" charset="0"/>
                  <a:cs typeface="Times New Roman" panose="02020603050405020304" pitchFamily="18" charset="0"/>
                </a:rPr>
                <a:t>ngoài</a:t>
              </a:r>
              <a:r>
                <a:rPr lang="en-US" sz="1200" b="1" i="1" dirty="0">
                  <a:latin typeface="Arial" panose="020B0604020202020204" pitchFamily="34" charset="0"/>
                  <a:ea typeface="Calibri" panose="020F0502020204030204" pitchFamily="34" charset="0"/>
                  <a:cs typeface="Times New Roman" panose="02020603050405020304" pitchFamily="18" charset="0"/>
                </a:rPr>
                <a:t> </a:t>
              </a:r>
              <a:r>
                <a:rPr lang="en-US" sz="1200" b="1" i="1" dirty="0" err="1">
                  <a:latin typeface="Arial" panose="020B0604020202020204" pitchFamily="34" charset="0"/>
                  <a:ea typeface="Calibri" panose="020F0502020204030204" pitchFamily="34" charset="0"/>
                  <a:cs typeface="Times New Roman" panose="02020603050405020304" pitchFamily="18" charset="0"/>
                </a:rPr>
                <a:t>thông</a:t>
              </a:r>
              <a:r>
                <a:rPr lang="en-US" sz="1200" b="1" i="1" dirty="0">
                  <a:latin typeface="Arial" panose="020B0604020202020204" pitchFamily="34" charset="0"/>
                  <a:ea typeface="Calibri" panose="020F0502020204030204" pitchFamily="34" charset="0"/>
                  <a:cs typeface="Times New Roman" panose="02020603050405020304" pitchFamily="18" charset="0"/>
                </a:rPr>
                <a:t> </a:t>
              </a:r>
              <a:r>
                <a:rPr lang="en-US" sz="1200" b="1" i="1" dirty="0" err="1">
                  <a:latin typeface="Arial" panose="020B0604020202020204" pitchFamily="34" charset="0"/>
                  <a:ea typeface="Calibri" panose="020F0502020204030204" pitchFamily="34" charset="0"/>
                  <a:cs typeface="Times New Roman" panose="02020603050405020304" pitchFamily="18" charset="0"/>
                </a:rPr>
                <a:t>minh</a:t>
              </a:r>
              <a:r>
                <a:rPr lang="en-US" sz="1200" b="1" i="1" dirty="0">
                  <a:latin typeface="Arial" panose="020B0604020202020204" pitchFamily="34" charset="0"/>
                  <a:ea typeface="Calibri" panose="020F0502020204030204" pitchFamily="34" charset="0"/>
                  <a:cs typeface="Times New Roman" panose="02020603050405020304" pitchFamily="18" charset="0"/>
                </a:rPr>
                <a:t> </a:t>
              </a:r>
              <a:r>
                <a:rPr lang="en-US" sz="1200" b="1" i="1" dirty="0" err="1">
                  <a:latin typeface="Arial" panose="020B0604020202020204" pitchFamily="34" charset="0"/>
                  <a:ea typeface="Calibri" panose="020F0502020204030204" pitchFamily="34" charset="0"/>
                  <a:cs typeface="Times New Roman" panose="02020603050405020304" pitchFamily="18" charset="0"/>
                </a:rPr>
                <a:t>hơn</a:t>
              </a:r>
              <a:endParaRPr lang="en-US" sz="1200" i="1"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en-US" sz="1200" dirty="0" err="1">
                  <a:latin typeface="Arial" panose="020B0604020202020204" pitchFamily="34" charset="0"/>
                  <a:ea typeface="Calibri" panose="020F0502020204030204" pitchFamily="34" charset="0"/>
                  <a:cs typeface="Times New Roman" panose="02020603050405020304" pitchFamily="18" charset="0"/>
                </a:rPr>
                <a:t>Bằng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giới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thiệu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tính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năng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giám</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sát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từ</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xa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khắc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phục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sự</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cố</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bảo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trì</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chủ</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động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cùng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với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dữ</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liệu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trong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tầm</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tay</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sản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xuất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không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chỉ</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thể</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ngăn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chặn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sự</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gián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đoạn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còn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thể</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loại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bỏ</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rủi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ro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của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giải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pháp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gấp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rút</a:t>
              </a:r>
              <a:r>
                <a:rPr lang="en-US" sz="1200" dirty="0">
                  <a:latin typeface="Arial" panose="020B0604020202020204" pitchFamily="34" charset="0"/>
                  <a:ea typeface="Calibri" panose="020F0502020204030204" pitchFamily="34" charset="0"/>
                  <a:cs typeface="Times New Roman" panose="02020603050405020304" pitchFamily="18" charset="0"/>
                </a:rPr>
                <a:t>.</a:t>
              </a:r>
            </a:p>
            <a:p>
              <a:pPr algn="just">
                <a:lnSpc>
                  <a:spcPct val="130000"/>
                </a:lnSpc>
                <a:spcBef>
                  <a:spcPts val="300"/>
                </a:spcBef>
                <a:spcAft>
                  <a:spcPts val="300"/>
                </a:spcAft>
              </a:pPr>
              <a:r>
                <a:rPr lang="en-US" sz="1200" b="1" i="1" dirty="0" err="1">
                  <a:latin typeface="Arial" panose="020B0604020202020204" pitchFamily="34" charset="0"/>
                  <a:ea typeface="Calibri" panose="020F0502020204030204" pitchFamily="34" charset="0"/>
                  <a:cs typeface="Times New Roman" panose="02020603050405020304" pitchFamily="18" charset="0"/>
                </a:rPr>
                <a:t>Lấy</a:t>
              </a:r>
              <a:r>
                <a:rPr lang="en-US" sz="1200" b="1" i="1" dirty="0">
                  <a:latin typeface="Arial" panose="020B0604020202020204" pitchFamily="34" charset="0"/>
                  <a:ea typeface="Calibri" panose="020F0502020204030204" pitchFamily="34" charset="0"/>
                  <a:cs typeface="Times New Roman" panose="02020603050405020304" pitchFamily="18" charset="0"/>
                </a:rPr>
                <a:t> </a:t>
              </a:r>
              <a:r>
                <a:rPr lang="en-US" sz="1200" b="1" i="1" dirty="0" err="1">
                  <a:latin typeface="Arial" panose="020B0604020202020204" pitchFamily="34" charset="0"/>
                  <a:ea typeface="Calibri" panose="020F0502020204030204" pitchFamily="34" charset="0"/>
                  <a:cs typeface="Times New Roman" panose="02020603050405020304" pitchFamily="18" charset="0"/>
                </a:rPr>
                <a:t>khách</a:t>
              </a:r>
              <a:r>
                <a:rPr lang="en-US" sz="1200" b="1" i="1" dirty="0">
                  <a:latin typeface="Arial" panose="020B0604020202020204" pitchFamily="34" charset="0"/>
                  <a:ea typeface="Calibri" panose="020F0502020204030204" pitchFamily="34" charset="0"/>
                  <a:cs typeface="Times New Roman" panose="02020603050405020304" pitchFamily="18" charset="0"/>
                </a:rPr>
                <a:t> </a:t>
              </a:r>
              <a:r>
                <a:rPr lang="en-US" sz="1200" b="1" i="1" dirty="0" err="1">
                  <a:latin typeface="Arial" panose="020B0604020202020204" pitchFamily="34" charset="0"/>
                  <a:ea typeface="Calibri" panose="020F0502020204030204" pitchFamily="34" charset="0"/>
                  <a:cs typeface="Times New Roman" panose="02020603050405020304" pitchFamily="18" charset="0"/>
                </a:rPr>
                <a:t>hàng</a:t>
              </a:r>
              <a:r>
                <a:rPr lang="en-US" sz="1200" b="1" i="1" dirty="0">
                  <a:latin typeface="Arial" panose="020B0604020202020204" pitchFamily="34" charset="0"/>
                  <a:ea typeface="Calibri" panose="020F0502020204030204" pitchFamily="34" charset="0"/>
                  <a:cs typeface="Times New Roman" panose="02020603050405020304" pitchFamily="18" charset="0"/>
                </a:rPr>
                <a:t> </a:t>
              </a:r>
              <a:r>
                <a:rPr lang="en-US" sz="1200" b="1" i="1" dirty="0" err="1">
                  <a:latin typeface="Arial" panose="020B0604020202020204" pitchFamily="34" charset="0"/>
                  <a:ea typeface="Calibri" panose="020F0502020204030204" pitchFamily="34" charset="0"/>
                  <a:cs typeface="Times New Roman" panose="02020603050405020304" pitchFamily="18" charset="0"/>
                </a:rPr>
                <a:t>làm</a:t>
              </a:r>
              <a:r>
                <a:rPr lang="en-US" sz="1200" b="1" i="1" dirty="0">
                  <a:latin typeface="Arial" panose="020B0604020202020204" pitchFamily="34" charset="0"/>
                  <a:ea typeface="Calibri" panose="020F0502020204030204" pitchFamily="34" charset="0"/>
                  <a:cs typeface="Times New Roman" panose="02020603050405020304" pitchFamily="18" charset="0"/>
                </a:rPr>
                <a:t> </a:t>
              </a:r>
              <a:r>
                <a:rPr lang="en-US" sz="1200" b="1" i="1" dirty="0" err="1">
                  <a:latin typeface="Arial" panose="020B0604020202020204" pitchFamily="34" charset="0"/>
                  <a:ea typeface="Calibri" panose="020F0502020204030204" pitchFamily="34" charset="0"/>
                  <a:cs typeface="Times New Roman" panose="02020603050405020304" pitchFamily="18" charset="0"/>
                </a:rPr>
                <a:t>trung</a:t>
              </a:r>
              <a:r>
                <a:rPr lang="en-US" sz="1200" b="1" i="1" dirty="0">
                  <a:latin typeface="Arial" panose="020B0604020202020204" pitchFamily="34" charset="0"/>
                  <a:ea typeface="Calibri" panose="020F0502020204030204" pitchFamily="34" charset="0"/>
                  <a:cs typeface="Times New Roman" panose="02020603050405020304" pitchFamily="18" charset="0"/>
                </a:rPr>
                <a:t> </a:t>
              </a:r>
              <a:r>
                <a:rPr lang="en-US" sz="1200" b="1" i="1" dirty="0" err="1">
                  <a:latin typeface="Arial" panose="020B0604020202020204" pitchFamily="34" charset="0"/>
                  <a:ea typeface="Calibri" panose="020F0502020204030204" pitchFamily="34" charset="0"/>
                  <a:cs typeface="Times New Roman" panose="02020603050405020304" pitchFamily="18" charset="0"/>
                </a:rPr>
                <a:t>tâm</a:t>
              </a:r>
              <a:endParaRPr lang="en-US" sz="1200" i="1"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sản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xuất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thể</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tiếp</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cận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gần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hơn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với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khách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hàng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bằng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đưa</a:t>
              </a:r>
              <a:r>
                <a:rPr lang="en-US" sz="1200" dirty="0">
                  <a:latin typeface="Arial" panose="020B0604020202020204" pitchFamily="34" charset="0"/>
                  <a:ea typeface="Calibri" panose="020F0502020204030204" pitchFamily="34" charset="0"/>
                  <a:cs typeface="Times New Roman" panose="02020603050405020304" pitchFamily="18" charset="0"/>
                </a:rPr>
                <a:t> ra </a:t>
              </a:r>
              <a:r>
                <a:rPr lang="en-US" sz="1200" dirty="0" err="1">
                  <a:latin typeface="Arial" panose="020B0604020202020204" pitchFamily="34" charset="0"/>
                  <a:ea typeface="Calibri" panose="020F0502020204030204" pitchFamily="34" charset="0"/>
                  <a:cs typeface="Times New Roman" panose="02020603050405020304" pitchFamily="18" charset="0"/>
                </a:rPr>
                <a:t>nền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tảng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Thương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mại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điện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tử</a:t>
              </a:r>
              <a:r>
                <a:rPr lang="en-US" sz="1200" dirty="0">
                  <a:latin typeface="Arial" panose="020B0604020202020204" pitchFamily="34" charset="0"/>
                  <a:ea typeface="Calibri" panose="020F0502020204030204" pitchFamily="34" charset="0"/>
                  <a:cs typeface="Times New Roman" panose="02020603050405020304" pitchFamily="18" charset="0"/>
                </a:rPr>
                <a:t> B2B </a:t>
              </a:r>
              <a:r>
                <a:rPr lang="en-US" sz="1200" dirty="0" err="1">
                  <a:latin typeface="Arial" panose="020B0604020202020204" pitchFamily="34" charset="0"/>
                  <a:ea typeface="Calibri" panose="020F0502020204030204" pitchFamily="34" charset="0"/>
                  <a:cs typeface="Times New Roman" panose="02020603050405020304" pitchFamily="18" charset="0"/>
                </a:rPr>
                <a:t>với</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cổng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thông</a:t>
              </a:r>
              <a:r>
                <a:rPr lang="en-US" sz="1200" dirty="0">
                  <a:latin typeface="Arial" panose="020B0604020202020204" pitchFamily="34" charset="0"/>
                  <a:ea typeface="Calibri" panose="020F0502020204030204" pitchFamily="34" charset="0"/>
                  <a:cs typeface="Times New Roman" panose="02020603050405020304" pitchFamily="18" charset="0"/>
                </a:rPr>
                <a:t> tin </a:t>
              </a:r>
              <a:r>
                <a:rPr lang="en-US" sz="1200" dirty="0" err="1">
                  <a:latin typeface="Arial" panose="020B0604020202020204" pitchFamily="34" charset="0"/>
                  <a:ea typeface="Calibri" panose="020F0502020204030204" pitchFamily="34" charset="0"/>
                  <a:cs typeface="Times New Roman" panose="02020603050405020304" pitchFamily="18" charset="0"/>
                </a:rPr>
                <a:t>riêng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biệt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vùng</a:t>
              </a:r>
              <a:r>
                <a:rPr lang="en-US" sz="1200" dirty="0">
                  <a:latin typeface="Arial" panose="020B0604020202020204" pitchFamily="34" charset="0"/>
                  <a:ea typeface="Calibri" panose="020F0502020204030204" pitchFamily="34" charset="0"/>
                  <a:cs typeface="Times New Roman" panose="02020603050405020304" pitchFamily="18" charset="0"/>
                </a:rPr>
                <a:t>/</a:t>
              </a:r>
              <a:r>
                <a:rPr lang="en-US" sz="1200" dirty="0" err="1">
                  <a:latin typeface="Arial" panose="020B0604020202020204" pitchFamily="34" charset="0"/>
                  <a:ea typeface="Calibri" panose="020F0502020204030204" pitchFamily="34" charset="0"/>
                  <a:cs typeface="Times New Roman" panose="02020603050405020304" pitchFamily="18" charset="0"/>
                </a:rPr>
                <a:t>khu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vực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thương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hiệu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hoặc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khách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hàng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Hơn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nữa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sản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xuất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có</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thể</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tận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dụng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dữ</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liệu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bán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hàng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để</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dự</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đoán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chính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xác</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nhu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cầu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của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khách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hàng</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và</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điều</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chỉnh</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sản</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xuất</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của</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họ</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cho</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phù</a:t>
              </a:r>
              <a:r>
                <a:rPr lang="en-US" sz="1200" dirty="0">
                  <a:latin typeface="Arial" panose="020B0604020202020204" pitchFamily="34" charset="0"/>
                  <a:ea typeface="Calibri" panose="020F0502020204030204" pitchFamily="34" charset="0"/>
                  <a:cs typeface="Times New Roman" panose="02020603050405020304" pitchFamily="18" charset="0"/>
                </a:rPr>
                <a:t> </a:t>
              </a:r>
              <a:r>
                <a:rPr lang="en-US" sz="1200" dirty="0" err="1">
                  <a:latin typeface="Arial" panose="020B0604020202020204" pitchFamily="34" charset="0"/>
                  <a:ea typeface="Calibri" panose="020F0502020204030204" pitchFamily="34" charset="0"/>
                  <a:cs typeface="Times New Roman" panose="02020603050405020304" pitchFamily="18" charset="0"/>
                </a:rPr>
                <a:t>hợp</a:t>
              </a:r>
              <a:r>
                <a:rPr lang="en-US" sz="1200" dirty="0">
                  <a:latin typeface="Arial" panose="020B0604020202020204" pitchFamily="34" charset="0"/>
                  <a:ea typeface="Calibri" panose="020F0502020204030204" pitchFamily="34" charset="0"/>
                  <a:cs typeface="Times New Roman" panose="02020603050405020304" pitchFamily="18" charset="0"/>
                </a:rPr>
                <a:t>.</a:t>
              </a:r>
            </a:p>
          </p:txBody>
        </p:sp>
        <p:cxnSp>
          <p:nvCxnSpPr>
            <p:cNvPr id="18" name="Straight Connector 17">
              <a:extLst>
                <a:ext uri="{FF2B5EF4-FFF2-40B4-BE49-F238E27FC236}">
                  <a16:creationId xmlns:a16="http://schemas.microsoft.com/office/drawing/2014/main" xmlns="" id="{37B6589A-86B5-4D0A-A48F-8FCAA27F1E1F}"/>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sp>
        <p:nvSpPr>
          <p:cNvPr id="5" name="Footer Placeholder 4">
            <a:extLst>
              <a:ext uri="{FF2B5EF4-FFF2-40B4-BE49-F238E27FC236}">
                <a16:creationId xmlns:a16="http://schemas.microsoft.com/office/drawing/2014/main" xmlns="" id="{C87BC8FB-8765-499D-981E-99981328D5F9}"/>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13010476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72</a:t>
            </a:fld>
            <a:endParaRPr lang="en-US"/>
          </a:p>
        </p:txBody>
      </p:sp>
      <p:grpSp>
        <p:nvGrpSpPr>
          <p:cNvPr id="10" name="Group 9">
            <a:extLst>
              <a:ext uri="{FF2B5EF4-FFF2-40B4-BE49-F238E27FC236}">
                <a16:creationId xmlns:a16="http://schemas.microsoft.com/office/drawing/2014/main" xmlns="" id="{127C1F33-18BC-46FF-9AA5-FD5612644F49}"/>
              </a:ext>
            </a:extLst>
          </p:cNvPr>
          <p:cNvGrpSpPr/>
          <p:nvPr/>
        </p:nvGrpSpPr>
        <p:grpSpPr>
          <a:xfrm>
            <a:off x="0" y="0"/>
            <a:ext cx="6858000" cy="570668"/>
            <a:chOff x="0" y="0"/>
            <a:chExt cx="6858000" cy="570668"/>
          </a:xfrm>
        </p:grpSpPr>
        <p:sp>
          <p:nvSpPr>
            <p:cNvPr id="11" name="object 8">
              <a:extLst>
                <a:ext uri="{FF2B5EF4-FFF2-40B4-BE49-F238E27FC236}">
                  <a16:creationId xmlns:a16="http://schemas.microsoft.com/office/drawing/2014/main" xmlns="" id="{422E311A-5B85-4DE9-A476-E3EEA9FFD5B9}"/>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2">
              <a:extLst>
                <a:ext uri="{FF2B5EF4-FFF2-40B4-BE49-F238E27FC236}">
                  <a16:creationId xmlns:a16="http://schemas.microsoft.com/office/drawing/2014/main" xmlns="" id="{5C6A61B3-4845-41CF-9DF7-3CC59D1E0C82}"/>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VI.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Các</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câu</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hỏi</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th</a:t>
              </a:r>
              <a:r>
                <a:rPr kumimoji="0" lang="vi-VN"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ư</a:t>
              </a:r>
              <a:r>
                <a:rPr lang="en-US" sz="1600" b="1" err="1">
                  <a:solidFill>
                    <a:srgbClr val="7C4E0C"/>
                  </a:solidFill>
                  <a:latin typeface="Arial" panose="020B0604020202020204" pitchFamily="34" charset="0"/>
                  <a:cs typeface="Arial" panose="020B0604020202020204" pitchFamily="34" charset="0"/>
                </a:rPr>
                <a:t>ờng</a:t>
              </a:r>
              <a:r>
                <a:rPr lang="en-US" sz="1600" b="1">
                  <a:solidFill>
                    <a:srgbClr val="7C4E0C"/>
                  </a:solidFill>
                  <a:latin typeface="Arial" panose="020B0604020202020204" pitchFamily="34" charset="0"/>
                  <a:cs typeface="Arial" panose="020B0604020202020204" pitchFamily="34" charset="0"/>
                </a:rPr>
                <a:t> </a:t>
              </a:r>
              <a:r>
                <a:rPr lang="en-US" sz="1600" b="1" err="1">
                  <a:solidFill>
                    <a:srgbClr val="7C4E0C"/>
                  </a:solidFill>
                  <a:latin typeface="Arial" panose="020B0604020202020204" pitchFamily="34" charset="0"/>
                  <a:cs typeface="Arial" panose="020B0604020202020204" pitchFamily="34" charset="0"/>
                </a:rPr>
                <a:t>gặp</a:t>
              </a:r>
              <a:endParaRPr kumimoji="0"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endParaRPr>
            </a:p>
          </p:txBody>
        </p:sp>
        <p:sp>
          <p:nvSpPr>
            <p:cNvPr id="13" name="object 5">
              <a:extLst>
                <a:ext uri="{FF2B5EF4-FFF2-40B4-BE49-F238E27FC236}">
                  <a16:creationId xmlns:a16="http://schemas.microsoft.com/office/drawing/2014/main" xmlns="" id="{0F001080-5232-4BBC-8FFF-EB9A0B0417E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7C4E0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xmlns="" id="{4B4E652E-CCB0-4296-BB61-E60CA3F5C1F3}"/>
              </a:ext>
            </a:extLst>
          </p:cNvPr>
          <p:cNvGrpSpPr/>
          <p:nvPr/>
        </p:nvGrpSpPr>
        <p:grpSpPr>
          <a:xfrm>
            <a:off x="473394" y="841248"/>
            <a:ext cx="5911212" cy="3035960"/>
            <a:chOff x="473394" y="3486471"/>
            <a:chExt cx="5911212" cy="3035960"/>
          </a:xfrm>
        </p:grpSpPr>
        <p:sp>
          <p:nvSpPr>
            <p:cNvPr id="15" name="Ellipse 48">
              <a:extLst>
                <a:ext uri="{FF2B5EF4-FFF2-40B4-BE49-F238E27FC236}">
                  <a16:creationId xmlns:a16="http://schemas.microsoft.com/office/drawing/2014/main" xmlns="" id="{1F4069DA-9B74-40F9-AD8E-F4D9ABE5BA79}"/>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a:solidFill>
                    <a:prstClr val="white"/>
                  </a:solidFill>
                  <a:latin typeface="Arial"/>
                </a:rPr>
                <a:t>24</a:t>
              </a:r>
              <a:endParaRPr kumimoji="0" lang="en-US" sz="2500" b="1" i="0" u="none" strike="noStrike" kern="0" cap="none" spc="0" normalizeH="0" baseline="0" noProof="0">
                <a:ln>
                  <a:noFill/>
                </a:ln>
                <a:solidFill>
                  <a:prstClr val="white"/>
                </a:solidFill>
                <a:effectLst/>
                <a:uLnTx/>
                <a:uFillTx/>
                <a:latin typeface="Arial"/>
                <a:ea typeface="+mn-ea"/>
                <a:cs typeface="+mn-cs"/>
              </a:endParaRPr>
            </a:p>
          </p:txBody>
        </p:sp>
        <p:sp>
          <p:nvSpPr>
            <p:cNvPr id="16" name="Rechteck 49">
              <a:extLst>
                <a:ext uri="{FF2B5EF4-FFF2-40B4-BE49-F238E27FC236}">
                  <a16:creationId xmlns:a16="http://schemas.microsoft.com/office/drawing/2014/main" xmlns="" id="{3D1AF7B5-A292-4B1D-88F3-B5AE34ACA727}"/>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7" name="Textfeld 1">
              <a:extLst>
                <a:ext uri="{FF2B5EF4-FFF2-40B4-BE49-F238E27FC236}">
                  <a16:creationId xmlns:a16="http://schemas.microsoft.com/office/drawing/2014/main" xmlns="" id="{7AB1FC39-8BDA-456F-B120-00EAF00E9B8B}"/>
                </a:ext>
              </a:extLst>
            </p:cNvPr>
            <p:cNvSpPr txBox="1"/>
            <p:nvPr/>
          </p:nvSpPr>
          <p:spPr bwMode="gray">
            <a:xfrm>
              <a:off x="566904" y="3862023"/>
              <a:ext cx="5817702" cy="2660408"/>
            </a:xfrm>
            <a:prstGeom prst="rect">
              <a:avLst/>
            </a:prstGeom>
            <a:noFill/>
          </p:spPr>
          <p:txBody>
            <a:bodyPr wrap="square" rtlCol="0">
              <a:spAutoFit/>
            </a:bodyPr>
            <a:lstStyle/>
            <a:p>
              <a:pPr lvl="0" indent="-190500" algn="just" defTabSz="801688" eaLnBrk="0" hangingPunct="0">
                <a:lnSpc>
                  <a:spcPct val="130000"/>
                </a:lnSpc>
                <a:spcBef>
                  <a:spcPts val="600"/>
                </a:spcBef>
                <a:spcAft>
                  <a:spcPts val="600"/>
                </a:spcAft>
                <a:tabLst>
                  <a:tab pos="1168400" algn="l"/>
                </a:tabLst>
                <a:defRPr/>
              </a:pPr>
              <a:r>
                <a:rPr lang="en-US" sz="1200" b="1" kern="0" err="1">
                  <a:latin typeface="Arial"/>
                  <a:cs typeface="Arial" charset="0"/>
                </a:rPr>
                <a:t>Lợi</a:t>
              </a:r>
              <a:r>
                <a:rPr lang="en-US" sz="1200" b="1" kern="0">
                  <a:latin typeface="Arial"/>
                  <a:cs typeface="Arial" charset="0"/>
                </a:rPr>
                <a:t> </a:t>
              </a:r>
              <a:r>
                <a:rPr lang="en-US" sz="1200" b="1" kern="0" err="1">
                  <a:latin typeface="Arial"/>
                  <a:cs typeface="Arial" charset="0"/>
                </a:rPr>
                <a:t>ích</a:t>
              </a:r>
              <a:r>
                <a:rPr lang="en-US" sz="1200" b="1" kern="0">
                  <a:latin typeface="Arial"/>
                  <a:cs typeface="Arial" charset="0"/>
                </a:rPr>
                <a:t> </a:t>
              </a:r>
              <a:r>
                <a:rPr lang="en-US" sz="1200" b="1" kern="0" err="1">
                  <a:latin typeface="Arial"/>
                  <a:cs typeface="Arial" charset="0"/>
                </a:rPr>
                <a:t>của</a:t>
              </a:r>
              <a:r>
                <a:rPr lang="en-US" sz="1200" b="1" kern="0">
                  <a:latin typeface="Arial"/>
                  <a:cs typeface="Arial" charset="0"/>
                </a:rPr>
                <a:t> </a:t>
              </a:r>
              <a:r>
                <a:rPr lang="en-US" sz="1200" b="1" kern="0" err="1">
                  <a:latin typeface="Arial"/>
                  <a:cs typeface="Arial" charset="0"/>
                </a:rPr>
                <a:t>dịch</a:t>
              </a:r>
              <a:r>
                <a:rPr lang="en-US" sz="1200" b="1" kern="0">
                  <a:latin typeface="Arial"/>
                  <a:cs typeface="Arial" charset="0"/>
                </a:rPr>
                <a:t> </a:t>
              </a:r>
              <a:r>
                <a:rPr lang="en-US" sz="1200" b="1" kern="0" err="1">
                  <a:latin typeface="Arial"/>
                  <a:cs typeface="Arial" charset="0"/>
                </a:rPr>
                <a:t>vụ</a:t>
              </a:r>
              <a:r>
                <a:rPr lang="en-US" sz="1200" b="1" kern="0">
                  <a:latin typeface="Arial"/>
                  <a:cs typeface="Arial" charset="0"/>
                </a:rPr>
                <a:t> </a:t>
              </a:r>
              <a:r>
                <a:rPr lang="en-US" sz="1200" b="1" kern="0" err="1">
                  <a:latin typeface="Arial"/>
                  <a:cs typeface="Arial" charset="0"/>
                </a:rPr>
                <a:t>hóa</a:t>
              </a:r>
              <a:r>
                <a:rPr lang="en-US" sz="1200" b="1" kern="0">
                  <a:latin typeface="Arial"/>
                  <a:cs typeface="Arial" charset="0"/>
                </a:rPr>
                <a:t> </a:t>
              </a:r>
              <a:r>
                <a:rPr lang="en-US" sz="1200" b="1" kern="0" err="1">
                  <a:latin typeface="Arial"/>
                  <a:cs typeface="Arial" charset="0"/>
                </a:rPr>
                <a:t>sản</a:t>
              </a:r>
              <a:r>
                <a:rPr lang="en-US" sz="1200" b="1" kern="0">
                  <a:latin typeface="Arial"/>
                  <a:cs typeface="Arial" charset="0"/>
                </a:rPr>
                <a:t> </a:t>
              </a:r>
              <a:r>
                <a:rPr lang="en-US" sz="1200" b="1" kern="0" err="1">
                  <a:latin typeface="Arial"/>
                  <a:cs typeface="Arial" charset="0"/>
                </a:rPr>
                <a:t>xuất</a:t>
              </a:r>
              <a:r>
                <a:rPr lang="en-US" sz="1200" b="1" kern="0">
                  <a:latin typeface="Arial"/>
                  <a:cs typeface="Arial" charset="0"/>
                </a:rPr>
                <a:t> </a:t>
              </a:r>
              <a:r>
                <a:rPr lang="en-US" sz="1200" b="1" kern="0" err="1">
                  <a:latin typeface="Arial"/>
                  <a:cs typeface="Arial" charset="0"/>
                </a:rPr>
                <a:t>là</a:t>
              </a:r>
              <a:r>
                <a:rPr lang="en-US" sz="1200" b="1" kern="0">
                  <a:latin typeface="Arial"/>
                  <a:cs typeface="Arial" charset="0"/>
                </a:rPr>
                <a:t> </a:t>
              </a:r>
              <a:r>
                <a:rPr lang="en-US" sz="1200" b="1" kern="0" err="1">
                  <a:latin typeface="Arial"/>
                  <a:cs typeface="Arial" charset="0"/>
                </a:rPr>
                <a:t>gì</a:t>
              </a:r>
              <a:r>
                <a:rPr lang="en-US" sz="1200" b="1" kern="0">
                  <a:latin typeface="Arial"/>
                  <a:cs typeface="Arial" charset="0"/>
                </a:rPr>
                <a:t>?</a:t>
              </a:r>
              <a:endParaRPr lang="en-US" sz="1200" b="1" kern="0">
                <a:latin typeface="Arial" panose="020B0604020202020204" pitchFamily="34" charset="0"/>
                <a:cs typeface="Times New Roman" panose="02020603050405020304" pitchFamily="18" charset="0"/>
              </a:endParaRPr>
            </a:p>
            <a:p>
              <a:pPr algn="just">
                <a:lnSpc>
                  <a:spcPct val="130000"/>
                </a:lnSpc>
                <a:spcBef>
                  <a:spcPts val="300"/>
                </a:spcBef>
                <a:spcAft>
                  <a:spcPts val="300"/>
                </a:spcAft>
              </a:pPr>
              <a:r>
                <a:rPr lang="en-US" sz="1200">
                  <a:latin typeface="Arial" panose="020B0604020202020204" pitchFamily="34" charset="0"/>
                  <a:cs typeface="Times New Roman" panose="02020603050405020304" pitchFamily="18" charset="0"/>
                </a:rPr>
                <a:t>Có </a:t>
              </a:r>
              <a:r>
                <a:rPr lang="en-US" sz="1200" err="1">
                  <a:latin typeface="Arial" panose="020B0604020202020204" pitchFamily="34" charset="0"/>
                  <a:cs typeface="Times New Roman" panose="02020603050405020304" pitchFamily="18" charset="0"/>
                </a:rPr>
                <a:t>một</a:t>
              </a:r>
              <a:r>
                <a:rPr lang="en-US" sz="1200">
                  <a:latin typeface="Arial" panose="020B0604020202020204" pitchFamily="34" charset="0"/>
                  <a:cs typeface="Times New Roman" panose="02020603050405020304" pitchFamily="18" charset="0"/>
                </a:rPr>
                <a:t> </a:t>
              </a:r>
              <a:r>
                <a:rPr lang="vi-VN" sz="1200" err="1">
                  <a:cs typeface="Times New Roman" panose="02020603050405020304" pitchFamily="18" charset="0"/>
                </a:rPr>
                <a:t>thực</a:t>
              </a:r>
              <a:r>
                <a:rPr lang="vi-VN" sz="1200">
                  <a:cs typeface="Times New Roman" panose="02020603050405020304" pitchFamily="18" charset="0"/>
                </a:rPr>
                <a:t> </a:t>
              </a:r>
              <a:r>
                <a:rPr lang="vi-VN" sz="1200" err="1">
                  <a:cs typeface="Times New Roman" panose="02020603050405020304" pitchFamily="18" charset="0"/>
                </a:rPr>
                <a:t>tế</a:t>
              </a:r>
              <a:r>
                <a:rPr lang="vi-VN" sz="1200">
                  <a:cs typeface="Times New Roman" panose="02020603050405020304" pitchFamily="18" charset="0"/>
                </a:rPr>
                <a:t> </a:t>
              </a:r>
              <a:r>
                <a:rPr lang="vi-VN" sz="1200" err="1">
                  <a:cs typeface="Times New Roman" panose="02020603050405020304" pitchFamily="18" charset="0"/>
                </a:rPr>
                <a:t>là</a:t>
              </a:r>
              <a:r>
                <a:rPr lang="vi-VN" sz="1200">
                  <a:cs typeface="Times New Roman" panose="02020603050405020304" pitchFamily="18" charset="0"/>
                </a:rPr>
                <a:t> </a:t>
              </a:r>
              <a:r>
                <a:rPr lang="vi-VN" sz="1200" err="1">
                  <a:cs typeface="Times New Roman" panose="02020603050405020304" pitchFamily="18" charset="0"/>
                </a:rPr>
                <a:t>các</a:t>
              </a:r>
              <a:r>
                <a:rPr lang="vi-VN" sz="1200">
                  <a:cs typeface="Times New Roman" panose="02020603050405020304" pitchFamily="18" charset="0"/>
                </a:rPr>
                <a:t> </a:t>
              </a:r>
              <a:r>
                <a:rPr lang="vi-VN" sz="1200" err="1">
                  <a:cs typeface="Times New Roman" panose="02020603050405020304" pitchFamily="18" charset="0"/>
                </a:rPr>
                <a:t>nhà</a:t>
              </a:r>
              <a:r>
                <a:rPr lang="vi-VN" sz="1200">
                  <a:cs typeface="Times New Roman" panose="02020603050405020304" pitchFamily="18" charset="0"/>
                </a:rPr>
                <a:t> </a:t>
              </a:r>
              <a:r>
                <a:rPr lang="vi-VN" sz="1200" err="1">
                  <a:cs typeface="Times New Roman" panose="02020603050405020304" pitchFamily="18" charset="0"/>
                </a:rPr>
                <a:t>sản</a:t>
              </a:r>
              <a:r>
                <a:rPr lang="vi-VN" sz="1200">
                  <a:cs typeface="Times New Roman" panose="02020603050405020304" pitchFamily="18" charset="0"/>
                </a:rPr>
                <a:t> </a:t>
              </a:r>
              <a:r>
                <a:rPr lang="vi-VN" sz="1200" err="1">
                  <a:cs typeface="Times New Roman" panose="02020603050405020304" pitchFamily="18" charset="0"/>
                </a:rPr>
                <a:t>xuất</a:t>
              </a:r>
              <a:r>
                <a:rPr lang="vi-VN" sz="1200">
                  <a:cs typeface="Times New Roman" panose="02020603050405020304" pitchFamily="18" charset="0"/>
                </a:rPr>
                <a:t> đang thêm </a:t>
              </a:r>
              <a:r>
                <a:rPr lang="vi-VN" sz="1200" err="1">
                  <a:cs typeface="Times New Roman" panose="02020603050405020304" pitchFamily="18" charset="0"/>
                </a:rPr>
                <a:t>một</a:t>
              </a:r>
              <a:r>
                <a:rPr lang="vi-VN" sz="1200">
                  <a:cs typeface="Times New Roman" panose="02020603050405020304" pitchFamily="18" charset="0"/>
                </a:rPr>
                <a:t> </a:t>
              </a:r>
              <a:r>
                <a:rPr lang="en-US" sz="1200" err="1">
                  <a:latin typeface="Arial" panose="020B0604020202020204" pitchFamily="34" charset="0"/>
                  <a:cs typeface="Times New Roman" panose="02020603050405020304" pitchFamily="18" charset="0"/>
                </a:rPr>
                <a:t>lu</a:t>
              </a:r>
              <a:r>
                <a:rPr lang="vi-VN" sz="1200" err="1">
                  <a:cs typeface="Times New Roman" panose="02020603050405020304" pitchFamily="18" charset="0"/>
                </a:rPr>
                <a:t>ồn</a:t>
              </a:r>
              <a:r>
                <a:rPr lang="en-US" sz="1200">
                  <a:latin typeface="Arial" panose="020B0604020202020204" pitchFamily="34" charset="0"/>
                  <a:cs typeface="Times New Roman" panose="02020603050405020304" pitchFamily="18" charset="0"/>
                </a:rPr>
                <a:t>g</a:t>
              </a:r>
              <a:r>
                <a:rPr lang="vi-VN" sz="1200">
                  <a:cs typeface="Times New Roman" panose="02020603050405020304" pitchFamily="18" charset="0"/>
                </a:rPr>
                <a:t> doanh thu </a:t>
              </a:r>
              <a:r>
                <a:rPr lang="vi-VN" sz="1200" err="1">
                  <a:cs typeface="Times New Roman" panose="02020603050405020304" pitchFamily="18" charset="0"/>
                </a:rPr>
                <a:t>mới</a:t>
              </a:r>
              <a:r>
                <a:rPr lang="vi-VN" sz="1200">
                  <a:cs typeface="Times New Roman" panose="02020603050405020304" pitchFamily="18" charset="0"/>
                </a:rPr>
                <a:t> </a:t>
              </a:r>
              <a:r>
                <a:rPr lang="vi-VN" sz="1200" err="1">
                  <a:cs typeface="Times New Roman" panose="02020603050405020304" pitchFamily="18" charset="0"/>
                </a:rPr>
                <a:t>vào</a:t>
              </a:r>
              <a:r>
                <a:rPr lang="vi-VN" sz="1200">
                  <a:cs typeface="Times New Roman" panose="02020603050405020304" pitchFamily="18" charset="0"/>
                </a:rPr>
                <a:t> </a:t>
              </a:r>
              <a:r>
                <a:rPr lang="en-US" sz="1200" err="1">
                  <a:latin typeface="Arial" panose="020B0604020202020204" pitchFamily="34" charset="0"/>
                  <a:cs typeface="Times New Roman" panose="02020603050405020304" pitchFamily="18" charset="0"/>
                </a:rPr>
                <a:t>công</a:t>
              </a:r>
              <a:r>
                <a:rPr lang="en-US" sz="1200">
                  <a:latin typeface="Arial" panose="020B0604020202020204" pitchFamily="34" charset="0"/>
                  <a:cs typeface="Times New Roman" panose="02020603050405020304" pitchFamily="18" charset="0"/>
                </a:rPr>
                <a:t> </a:t>
              </a:r>
              <a:r>
                <a:rPr lang="en-US" sz="1200" err="1">
                  <a:latin typeface="Arial" panose="020B0604020202020204" pitchFamily="34" charset="0"/>
                  <a:cs typeface="Times New Roman" panose="02020603050405020304" pitchFamily="18" charset="0"/>
                </a:rPr>
                <a:t>việc</a:t>
              </a:r>
              <a:r>
                <a:rPr lang="en-US" sz="1200">
                  <a:latin typeface="Arial" panose="020B0604020202020204" pitchFamily="34" charset="0"/>
                  <a:cs typeface="Times New Roman" panose="02020603050405020304" pitchFamily="18" charset="0"/>
                </a:rPr>
                <a:t> </a:t>
              </a:r>
              <a:r>
                <a:rPr lang="en-US" sz="1200" err="1">
                  <a:latin typeface="Arial" panose="020B0604020202020204" pitchFamily="34" charset="0"/>
                  <a:cs typeface="Times New Roman" panose="02020603050405020304" pitchFamily="18" charset="0"/>
                </a:rPr>
                <a:t>kinh</a:t>
              </a:r>
              <a:r>
                <a:rPr lang="en-US" sz="1200">
                  <a:latin typeface="Arial" panose="020B0604020202020204" pitchFamily="34" charset="0"/>
                  <a:cs typeface="Times New Roman" panose="02020603050405020304" pitchFamily="18" charset="0"/>
                </a:rPr>
                <a:t> </a:t>
              </a:r>
              <a:r>
                <a:rPr lang="en-US" sz="1200" err="1">
                  <a:latin typeface="Arial" panose="020B0604020202020204" pitchFamily="34" charset="0"/>
                  <a:cs typeface="Times New Roman" panose="02020603050405020304" pitchFamily="18" charset="0"/>
                </a:rPr>
                <a:t>doanh</a:t>
              </a:r>
              <a:r>
                <a:rPr lang="en-US" sz="1200">
                  <a:latin typeface="Arial" panose="020B0604020202020204" pitchFamily="34" charset="0"/>
                  <a:cs typeface="Times New Roman" panose="02020603050405020304" pitchFamily="18" charset="0"/>
                </a:rPr>
                <a:t> </a:t>
              </a:r>
              <a:r>
                <a:rPr lang="vi-VN" sz="1200" err="1">
                  <a:cs typeface="Times New Roman" panose="02020603050405020304" pitchFamily="18" charset="0"/>
                </a:rPr>
                <a:t>mà</a:t>
              </a:r>
              <a:r>
                <a:rPr lang="vi-VN" sz="1200">
                  <a:cs typeface="Times New Roman" panose="02020603050405020304" pitchFamily="18" charset="0"/>
                </a:rPr>
                <a:t> </a:t>
              </a:r>
              <a:r>
                <a:rPr lang="vi-VN" sz="1200" err="1">
                  <a:cs typeface="Times New Roman" panose="02020603050405020304" pitchFamily="18" charset="0"/>
                </a:rPr>
                <a:t>trước</a:t>
              </a:r>
              <a:r>
                <a:rPr lang="vi-VN" sz="1200">
                  <a:cs typeface="Times New Roman" panose="02020603050405020304" pitchFamily="18" charset="0"/>
                </a:rPr>
                <a:t> đây chưa</a:t>
              </a:r>
              <a:r>
                <a:rPr lang="en-US" sz="1200">
                  <a:latin typeface="Arial" panose="020B0604020202020204" pitchFamily="34" charset="0"/>
                  <a:cs typeface="Times New Roman" panose="02020603050405020304" pitchFamily="18" charset="0"/>
                </a:rPr>
                <a:t> có</a:t>
              </a:r>
              <a:r>
                <a:rPr lang="vi-VN" sz="1200">
                  <a:cs typeface="Times New Roman" panose="02020603050405020304" pitchFamily="18" charset="0"/>
                </a:rPr>
                <a:t>. </a:t>
              </a:r>
              <a:r>
                <a:rPr lang="vi-VN" sz="1200" err="1">
                  <a:cs typeface="Times New Roman" panose="02020603050405020304" pitchFamily="18" charset="0"/>
                </a:rPr>
                <a:t>Nó</a:t>
              </a:r>
              <a:r>
                <a:rPr lang="vi-VN" sz="1200">
                  <a:cs typeface="Times New Roman" panose="02020603050405020304" pitchFamily="18" charset="0"/>
                </a:rPr>
                <a:t> </a:t>
              </a:r>
              <a:r>
                <a:rPr lang="vi-VN" sz="1200" err="1">
                  <a:cs typeface="Times New Roman" panose="02020603050405020304" pitchFamily="18" charset="0"/>
                </a:rPr>
                <a:t>cũng</a:t>
              </a:r>
              <a:r>
                <a:rPr lang="vi-VN" sz="1200">
                  <a:cs typeface="Times New Roman" panose="02020603050405020304" pitchFamily="18" charset="0"/>
                </a:rPr>
                <a:t> </a:t>
              </a:r>
              <a:r>
                <a:rPr lang="vi-VN" sz="1200" err="1">
                  <a:cs typeface="Times New Roman" panose="02020603050405020304" pitchFamily="18" charset="0"/>
                </a:rPr>
                <a:t>giúp</a:t>
              </a:r>
              <a:r>
                <a:rPr lang="vi-VN" sz="1200">
                  <a:cs typeface="Times New Roman" panose="02020603050405020304" pitchFamily="18" charset="0"/>
                </a:rPr>
                <a:t> </a:t>
              </a:r>
              <a:r>
                <a:rPr lang="vi-VN" sz="1200" err="1">
                  <a:cs typeface="Times New Roman" panose="02020603050405020304" pitchFamily="18" charset="0"/>
                </a:rPr>
                <a:t>giảm</a:t>
              </a:r>
              <a:r>
                <a:rPr lang="vi-VN" sz="1200">
                  <a:cs typeface="Times New Roman" panose="02020603050405020304" pitchFamily="18" charset="0"/>
                </a:rPr>
                <a:t> chi </a:t>
              </a:r>
              <a:r>
                <a:rPr lang="vi-VN" sz="1200" err="1">
                  <a:cs typeface="Times New Roman" panose="02020603050405020304" pitchFamily="18" charset="0"/>
                </a:rPr>
                <a:t>phí</a:t>
              </a:r>
              <a:r>
                <a:rPr lang="vi-VN" sz="1200">
                  <a:cs typeface="Times New Roman" panose="02020603050405020304" pitchFamily="18" charset="0"/>
                </a:rPr>
                <a:t> cho </a:t>
              </a:r>
              <a:r>
                <a:rPr lang="vi-VN" sz="1200" err="1">
                  <a:cs typeface="Times New Roman" panose="02020603050405020304" pitchFamily="18" charset="0"/>
                </a:rPr>
                <a:t>khách</a:t>
              </a:r>
              <a:r>
                <a:rPr lang="vi-VN" sz="1200">
                  <a:cs typeface="Times New Roman" panose="02020603050405020304" pitchFamily="18" charset="0"/>
                </a:rPr>
                <a:t> </a:t>
              </a:r>
              <a:r>
                <a:rPr lang="vi-VN" sz="1200" err="1">
                  <a:cs typeface="Times New Roman" panose="02020603050405020304" pitchFamily="18" charset="0"/>
                </a:rPr>
                <a:t>hàng</a:t>
              </a:r>
              <a:r>
                <a:rPr lang="vi-VN" sz="1200">
                  <a:cs typeface="Times New Roman" panose="02020603050405020304" pitchFamily="18" charset="0"/>
                </a:rPr>
                <a:t> do </a:t>
              </a:r>
              <a:r>
                <a:rPr lang="vi-VN" sz="1200" err="1">
                  <a:cs typeface="Times New Roman" panose="02020603050405020304" pitchFamily="18" charset="0"/>
                </a:rPr>
                <a:t>quá</a:t>
              </a:r>
              <a:r>
                <a:rPr lang="vi-VN" sz="1200">
                  <a:cs typeface="Times New Roman" panose="02020603050405020304" pitchFamily="18" charset="0"/>
                </a:rPr>
                <a:t> </a:t>
              </a:r>
              <a:r>
                <a:rPr lang="vi-VN" sz="1200" err="1">
                  <a:cs typeface="Times New Roman" panose="02020603050405020304" pitchFamily="18" charset="0"/>
                </a:rPr>
                <a:t>trình</a:t>
              </a:r>
              <a:r>
                <a:rPr lang="vi-VN" sz="1200">
                  <a:cs typeface="Times New Roman" panose="02020603050405020304" pitchFamily="18" charset="0"/>
                </a:rPr>
                <a:t> </a:t>
              </a:r>
              <a:r>
                <a:rPr lang="vi-VN" sz="1200" err="1">
                  <a:cs typeface="Times New Roman" panose="02020603050405020304" pitchFamily="18" charset="0"/>
                </a:rPr>
                <a:t>có</a:t>
              </a:r>
              <a:r>
                <a:rPr lang="vi-VN" sz="1200">
                  <a:cs typeface="Times New Roman" panose="02020603050405020304" pitchFamily="18" charset="0"/>
                </a:rPr>
                <a:t> thêm thông tin </a:t>
              </a:r>
              <a:r>
                <a:rPr lang="vi-VN" sz="1200" err="1">
                  <a:cs typeface="Times New Roman" panose="02020603050405020304" pitchFamily="18" charset="0"/>
                </a:rPr>
                <a:t>về</a:t>
              </a:r>
              <a:r>
                <a:rPr lang="vi-VN" sz="1200">
                  <a:cs typeface="Times New Roman" panose="02020603050405020304" pitchFamily="18" charset="0"/>
                </a:rPr>
                <a:t> </a:t>
              </a:r>
              <a:r>
                <a:rPr lang="vi-VN" sz="1200" err="1">
                  <a:cs typeface="Times New Roman" panose="02020603050405020304" pitchFamily="18" charset="0"/>
                </a:rPr>
                <a:t>sản</a:t>
              </a:r>
              <a:r>
                <a:rPr lang="vi-VN" sz="1200">
                  <a:cs typeface="Times New Roman" panose="02020603050405020304" pitchFamily="18" charset="0"/>
                </a:rPr>
                <a:t> </a:t>
              </a:r>
              <a:r>
                <a:rPr lang="vi-VN" sz="1200" err="1">
                  <a:cs typeface="Times New Roman" panose="02020603050405020304" pitchFamily="18" charset="0"/>
                </a:rPr>
                <a:t>phẩm</a:t>
              </a:r>
              <a:r>
                <a:rPr lang="vi-VN" sz="1200">
                  <a:cs typeface="Times New Roman" panose="02020603050405020304" pitchFamily="18" charset="0"/>
                </a:rPr>
                <a:t> </a:t>
              </a:r>
              <a:r>
                <a:rPr lang="vi-VN" sz="1200" err="1">
                  <a:cs typeface="Times New Roman" panose="02020603050405020304" pitchFamily="18" charset="0"/>
                </a:rPr>
                <a:t>của</a:t>
              </a:r>
              <a:r>
                <a:rPr lang="vi-VN" sz="1200">
                  <a:cs typeface="Times New Roman" panose="02020603050405020304" pitchFamily="18" charset="0"/>
                </a:rPr>
                <a:t> </a:t>
              </a:r>
              <a:r>
                <a:rPr lang="vi-VN" sz="1200" err="1">
                  <a:cs typeface="Times New Roman" panose="02020603050405020304" pitchFamily="18" charset="0"/>
                </a:rPr>
                <a:t>khách</a:t>
              </a:r>
              <a:r>
                <a:rPr lang="vi-VN" sz="1200">
                  <a:cs typeface="Times New Roman" panose="02020603050405020304" pitchFamily="18" charset="0"/>
                </a:rPr>
                <a:t> </a:t>
              </a:r>
              <a:r>
                <a:rPr lang="vi-VN" sz="1200" err="1">
                  <a:cs typeface="Times New Roman" panose="02020603050405020304" pitchFamily="18" charset="0"/>
                </a:rPr>
                <a:t>hàng</a:t>
              </a:r>
              <a:r>
                <a:rPr lang="vi-VN" sz="1200">
                  <a:cs typeface="Times New Roman" panose="02020603050405020304" pitchFamily="18" charset="0"/>
                </a:rPr>
                <a:t> </a:t>
              </a:r>
              <a:r>
                <a:rPr lang="vi-VN" sz="1200" err="1">
                  <a:cs typeface="Times New Roman" panose="02020603050405020304" pitchFamily="18" charset="0"/>
                </a:rPr>
                <a:t>có</a:t>
              </a:r>
              <a:r>
                <a:rPr lang="vi-VN" sz="1200">
                  <a:cs typeface="Times New Roman" panose="02020603050405020304" pitchFamily="18" charset="0"/>
                </a:rPr>
                <a:t> </a:t>
              </a:r>
              <a:r>
                <a:rPr lang="vi-VN" sz="1200" err="1">
                  <a:cs typeface="Times New Roman" panose="02020603050405020304" pitchFamily="18" charset="0"/>
                </a:rPr>
                <a:t>thể</a:t>
              </a:r>
              <a:r>
                <a:rPr lang="vi-VN" sz="1200">
                  <a:cs typeface="Times New Roman" panose="02020603050405020304" pitchFamily="18" charset="0"/>
                </a:rPr>
                <a:t> </a:t>
              </a:r>
              <a:r>
                <a:rPr lang="vi-VN" sz="1200" err="1">
                  <a:cs typeface="Times New Roman" panose="02020603050405020304" pitchFamily="18" charset="0"/>
                </a:rPr>
                <a:t>giúp</a:t>
              </a:r>
              <a:r>
                <a:rPr lang="vi-VN" sz="1200">
                  <a:cs typeface="Times New Roman" panose="02020603050405020304" pitchFamily="18" charset="0"/>
                </a:rPr>
                <a:t> </a:t>
              </a:r>
              <a:r>
                <a:rPr lang="en-US" sz="1200" err="1">
                  <a:latin typeface="Arial" panose="020B0604020202020204" pitchFamily="34" charset="0"/>
                  <a:cs typeface="Times New Roman" panose="02020603050405020304" pitchFamily="18" charset="0"/>
                </a:rPr>
                <a:t>công</a:t>
              </a:r>
              <a:r>
                <a:rPr lang="en-US" sz="1200">
                  <a:latin typeface="Arial" panose="020B0604020202020204" pitchFamily="34" charset="0"/>
                  <a:cs typeface="Times New Roman" panose="02020603050405020304" pitchFamily="18" charset="0"/>
                </a:rPr>
                <a:t> ty</a:t>
              </a:r>
              <a:r>
                <a:rPr lang="vi-VN" sz="1200">
                  <a:cs typeface="Times New Roman" panose="02020603050405020304" pitchFamily="18" charset="0"/>
                </a:rPr>
                <a:t> </a:t>
              </a:r>
              <a:r>
                <a:rPr lang="vi-VN" sz="1200" err="1">
                  <a:cs typeface="Times New Roman" panose="02020603050405020304" pitchFamily="18" charset="0"/>
                </a:rPr>
                <a:t>hiệu</a:t>
              </a:r>
              <a:r>
                <a:rPr lang="vi-VN" sz="1200">
                  <a:cs typeface="Times New Roman" panose="02020603050405020304" pitchFamily="18" charset="0"/>
                </a:rPr>
                <a:t> </a:t>
              </a:r>
              <a:r>
                <a:rPr lang="vi-VN" sz="1200" err="1">
                  <a:cs typeface="Times New Roman" panose="02020603050405020304" pitchFamily="18" charset="0"/>
                </a:rPr>
                <a:t>quả</a:t>
              </a:r>
              <a:r>
                <a:rPr lang="vi-VN" sz="1200">
                  <a:cs typeface="Times New Roman" panose="02020603050405020304" pitchFamily="18" charset="0"/>
                </a:rPr>
                <a:t> hơn</a:t>
              </a:r>
              <a:r>
                <a:rPr lang="en-US" sz="1200">
                  <a:latin typeface="Arial" panose="020B0604020202020204" pitchFamily="34" charset="0"/>
                  <a:cs typeface="Times New Roman" panose="02020603050405020304" pitchFamily="18" charset="0"/>
                </a:rPr>
                <a:t>. </a:t>
              </a:r>
              <a:r>
                <a:rPr lang="vi-VN" sz="1200" err="1">
                  <a:cs typeface="Times New Roman" panose="02020603050405020304" pitchFamily="18" charset="0"/>
                </a:rPr>
                <a:t>Ví</a:t>
              </a:r>
              <a:r>
                <a:rPr lang="vi-VN" sz="1200">
                  <a:cs typeface="Times New Roman" panose="02020603050405020304" pitchFamily="18" charset="0"/>
                </a:rPr>
                <a:t> </a:t>
              </a:r>
              <a:r>
                <a:rPr lang="vi-VN" sz="1200" err="1">
                  <a:cs typeface="Times New Roman" panose="02020603050405020304" pitchFamily="18" charset="0"/>
                </a:rPr>
                <a:t>dụ</a:t>
              </a:r>
              <a:r>
                <a:rPr lang="vi-VN" sz="1200">
                  <a:cs typeface="Times New Roman" panose="02020603050405020304" pitchFamily="18" charset="0"/>
                </a:rPr>
                <a:t>: </a:t>
              </a:r>
              <a:r>
                <a:rPr lang="vi-VN" sz="1200" err="1">
                  <a:cs typeface="Times New Roman" panose="02020603050405020304" pitchFamily="18" charset="0"/>
                </a:rPr>
                <a:t>nếu</a:t>
              </a:r>
              <a:r>
                <a:rPr lang="vi-VN" sz="1200">
                  <a:cs typeface="Times New Roman" panose="02020603050405020304" pitchFamily="18" charset="0"/>
                </a:rPr>
                <a:t> </a:t>
              </a:r>
              <a:r>
                <a:rPr lang="vi-VN" sz="1200" err="1">
                  <a:cs typeface="Times New Roman" panose="02020603050405020304" pitchFamily="18" charset="0"/>
                </a:rPr>
                <a:t>sử</a:t>
              </a:r>
              <a:r>
                <a:rPr lang="vi-VN" sz="1200">
                  <a:cs typeface="Times New Roman" panose="02020603050405020304" pitchFamily="18" charset="0"/>
                </a:rPr>
                <a:t> </a:t>
              </a:r>
              <a:r>
                <a:rPr lang="vi-VN" sz="1200" err="1">
                  <a:cs typeface="Times New Roman" panose="02020603050405020304" pitchFamily="18" charset="0"/>
                </a:rPr>
                <a:t>dụng</a:t>
              </a:r>
              <a:r>
                <a:rPr lang="vi-VN" sz="1200">
                  <a:cs typeface="Times New Roman" panose="02020603050405020304" pitchFamily="18" charset="0"/>
                </a:rPr>
                <a:t> công </a:t>
              </a:r>
              <a:r>
                <a:rPr lang="vi-VN" sz="1200" err="1">
                  <a:cs typeface="Times New Roman" panose="02020603050405020304" pitchFamily="18" charset="0"/>
                </a:rPr>
                <a:t>nghệ</a:t>
              </a:r>
              <a:r>
                <a:rPr lang="vi-VN" sz="1200">
                  <a:cs typeface="Times New Roman" panose="02020603050405020304" pitchFamily="18" charset="0"/>
                </a:rPr>
                <a:t> </a:t>
              </a:r>
              <a:r>
                <a:rPr lang="vi-VN" sz="1200" err="1">
                  <a:cs typeface="Times New Roman" panose="02020603050405020304" pitchFamily="18" charset="0"/>
                </a:rPr>
                <a:t>Internet</a:t>
              </a:r>
              <a:r>
                <a:rPr lang="vi-VN" sz="1200">
                  <a:cs typeface="Times New Roman" panose="02020603050405020304" pitchFamily="18" charset="0"/>
                </a:rPr>
                <a:t> </a:t>
              </a:r>
              <a:r>
                <a:rPr lang="vi-VN" sz="1200" err="1">
                  <a:cs typeface="Times New Roman" panose="02020603050405020304" pitchFamily="18" charset="0"/>
                </a:rPr>
                <a:t>of</a:t>
              </a:r>
              <a:r>
                <a:rPr lang="vi-VN" sz="1200">
                  <a:cs typeface="Times New Roman" panose="02020603050405020304" pitchFamily="18" charset="0"/>
                </a:rPr>
                <a:t> </a:t>
              </a:r>
              <a:r>
                <a:rPr lang="vi-VN" sz="1200" err="1">
                  <a:cs typeface="Times New Roman" panose="02020603050405020304" pitchFamily="18" charset="0"/>
                </a:rPr>
                <a:t>Things</a:t>
              </a:r>
              <a:r>
                <a:rPr lang="vi-VN" sz="1200">
                  <a:cs typeface="Times New Roman" panose="02020603050405020304" pitchFamily="18" charset="0"/>
                </a:rPr>
                <a:t> (</a:t>
              </a:r>
              <a:r>
                <a:rPr lang="vi-VN" sz="1200" err="1">
                  <a:cs typeface="Times New Roman" panose="02020603050405020304" pitchFamily="18" charset="0"/>
                </a:rPr>
                <a:t>IoT</a:t>
              </a:r>
              <a:r>
                <a:rPr lang="vi-VN" sz="1200">
                  <a:cs typeface="Times New Roman" panose="02020603050405020304" pitchFamily="18" charset="0"/>
                </a:rPr>
                <a:t>) </a:t>
              </a:r>
              <a:r>
                <a:rPr lang="vi-VN" sz="1200" err="1">
                  <a:cs typeface="Times New Roman" panose="02020603050405020304" pitchFamily="18" charset="0"/>
                </a:rPr>
                <a:t>thì</a:t>
              </a:r>
              <a:r>
                <a:rPr lang="vi-VN" sz="1200">
                  <a:cs typeface="Times New Roman" panose="02020603050405020304" pitchFamily="18" charset="0"/>
                </a:rPr>
                <a:t> </a:t>
              </a:r>
              <a:r>
                <a:rPr lang="vi-VN" sz="1200" err="1">
                  <a:cs typeface="Times New Roman" panose="02020603050405020304" pitchFamily="18" charset="0"/>
                </a:rPr>
                <a:t>sẽ</a:t>
              </a:r>
              <a:r>
                <a:rPr lang="vi-VN" sz="1200">
                  <a:cs typeface="Times New Roman" panose="02020603050405020304" pitchFamily="18" charset="0"/>
                </a:rPr>
                <a:t> </a:t>
              </a:r>
              <a:r>
                <a:rPr lang="vi-VN" sz="1200" err="1">
                  <a:cs typeface="Times New Roman" panose="02020603050405020304" pitchFamily="18" charset="0"/>
                </a:rPr>
                <a:t>có</a:t>
              </a:r>
              <a:r>
                <a:rPr lang="vi-VN" sz="1200">
                  <a:cs typeface="Times New Roman" panose="02020603050405020304" pitchFamily="18" charset="0"/>
                </a:rPr>
                <a:t> </a:t>
              </a:r>
              <a:r>
                <a:rPr lang="vi-VN" sz="1200" err="1">
                  <a:cs typeface="Times New Roman" panose="02020603050405020304" pitchFamily="18" charset="0"/>
                </a:rPr>
                <a:t>thể</a:t>
              </a:r>
              <a:r>
                <a:rPr lang="vi-VN" sz="1200">
                  <a:cs typeface="Times New Roman" panose="02020603050405020304" pitchFamily="18" charset="0"/>
                </a:rPr>
                <a:t> </a:t>
              </a:r>
              <a:r>
                <a:rPr lang="vi-VN" sz="1200" err="1">
                  <a:cs typeface="Times New Roman" panose="02020603050405020304" pitchFamily="18" charset="0"/>
                </a:rPr>
                <a:t>nhận</a:t>
              </a:r>
              <a:r>
                <a:rPr lang="vi-VN" sz="1200">
                  <a:cs typeface="Times New Roman" panose="02020603050405020304" pitchFamily="18" charset="0"/>
                </a:rPr>
                <a:t> </a:t>
              </a:r>
              <a:r>
                <a:rPr lang="vi-VN" sz="1200" err="1">
                  <a:cs typeface="Times New Roman" panose="02020603050405020304" pitchFamily="18" charset="0"/>
                </a:rPr>
                <a:t>được</a:t>
              </a:r>
              <a:r>
                <a:rPr lang="vi-VN" sz="1200">
                  <a:cs typeface="Times New Roman" panose="02020603050405020304" pitchFamily="18" charset="0"/>
                </a:rPr>
                <a:t> </a:t>
              </a:r>
              <a:r>
                <a:rPr lang="vi-VN" sz="1200" err="1">
                  <a:cs typeface="Times New Roman" panose="02020603050405020304" pitchFamily="18" charset="0"/>
                </a:rPr>
                <a:t>dữ</a:t>
              </a:r>
              <a:r>
                <a:rPr lang="vi-VN" sz="1200">
                  <a:cs typeface="Times New Roman" panose="02020603050405020304" pitchFamily="18" charset="0"/>
                </a:rPr>
                <a:t> </a:t>
              </a:r>
              <a:r>
                <a:rPr lang="vi-VN" sz="1200" err="1">
                  <a:cs typeface="Times New Roman" panose="02020603050405020304" pitchFamily="18" charset="0"/>
                </a:rPr>
                <a:t>liệu</a:t>
              </a:r>
              <a:r>
                <a:rPr lang="vi-VN" sz="1200">
                  <a:cs typeface="Times New Roman" panose="02020603050405020304" pitchFamily="18" charset="0"/>
                </a:rPr>
                <a:t> </a:t>
              </a:r>
              <a:r>
                <a:rPr lang="vi-VN" sz="1200" err="1">
                  <a:cs typeface="Times New Roman" panose="02020603050405020304" pitchFamily="18" charset="0"/>
                </a:rPr>
                <a:t>về</a:t>
              </a:r>
              <a:r>
                <a:rPr lang="vi-VN" sz="1200">
                  <a:cs typeface="Times New Roman" panose="02020603050405020304" pitchFamily="18" charset="0"/>
                </a:rPr>
                <a:t> </a:t>
              </a:r>
              <a:r>
                <a:rPr lang="vi-VN" sz="1200" err="1">
                  <a:cs typeface="Times New Roman" panose="02020603050405020304" pitchFamily="18" charset="0"/>
                </a:rPr>
                <a:t>thời</a:t>
              </a:r>
              <a:r>
                <a:rPr lang="vi-VN" sz="1200">
                  <a:cs typeface="Times New Roman" panose="02020603050405020304" pitchFamily="18" charset="0"/>
                </a:rPr>
                <a:t> gian </a:t>
              </a:r>
              <a:r>
                <a:rPr lang="vi-VN" sz="1200" err="1">
                  <a:cs typeface="Times New Roman" panose="02020603050405020304" pitchFamily="18" charset="0"/>
                </a:rPr>
                <a:t>sản</a:t>
              </a:r>
              <a:r>
                <a:rPr lang="vi-VN" sz="1200">
                  <a:cs typeface="Times New Roman" panose="02020603050405020304" pitchFamily="18" charset="0"/>
                </a:rPr>
                <a:t> </a:t>
              </a:r>
              <a:r>
                <a:rPr lang="vi-VN" sz="1200" err="1">
                  <a:cs typeface="Times New Roman" panose="02020603050405020304" pitchFamily="18" charset="0"/>
                </a:rPr>
                <a:t>phẩm</a:t>
              </a:r>
              <a:r>
                <a:rPr lang="vi-VN" sz="1200">
                  <a:cs typeface="Times New Roman" panose="02020603050405020304" pitchFamily="18" charset="0"/>
                </a:rPr>
                <a:t> </a:t>
              </a:r>
              <a:r>
                <a:rPr lang="vi-VN" sz="1200" err="1">
                  <a:cs typeface="Times New Roman" panose="02020603050405020304" pitchFamily="18" charset="0"/>
                </a:rPr>
                <a:t>đã</a:t>
              </a:r>
              <a:r>
                <a:rPr lang="vi-VN" sz="1200">
                  <a:cs typeface="Times New Roman" panose="02020603050405020304" pitchFamily="18" charset="0"/>
                </a:rPr>
                <a:t> </a:t>
              </a:r>
              <a:r>
                <a:rPr lang="vi-VN" sz="1200" err="1">
                  <a:cs typeface="Times New Roman" panose="02020603050405020304" pitchFamily="18" charset="0"/>
                </a:rPr>
                <a:t>được</a:t>
              </a:r>
              <a:r>
                <a:rPr lang="vi-VN" sz="1200">
                  <a:cs typeface="Times New Roman" panose="02020603050405020304" pitchFamily="18" charset="0"/>
                </a:rPr>
                <a:t> </a:t>
              </a:r>
              <a:r>
                <a:rPr lang="vi-VN" sz="1200" err="1">
                  <a:cs typeface="Times New Roman" panose="02020603050405020304" pitchFamily="18" charset="0"/>
                </a:rPr>
                <a:t>sử</a:t>
              </a:r>
              <a:r>
                <a:rPr lang="vi-VN" sz="1200">
                  <a:cs typeface="Times New Roman" panose="02020603050405020304" pitchFamily="18" charset="0"/>
                </a:rPr>
                <a:t> </a:t>
              </a:r>
              <a:r>
                <a:rPr lang="vi-VN" sz="1200" err="1">
                  <a:cs typeface="Times New Roman" panose="02020603050405020304" pitchFamily="18" charset="0"/>
                </a:rPr>
                <a:t>dụng</a:t>
              </a:r>
              <a:r>
                <a:rPr lang="vi-VN" sz="1200">
                  <a:cs typeface="Times New Roman" panose="02020603050405020304" pitchFamily="18" charset="0"/>
                </a:rPr>
                <a:t>, do </a:t>
              </a:r>
              <a:r>
                <a:rPr lang="vi-VN" sz="1200" err="1">
                  <a:cs typeface="Times New Roman" panose="02020603050405020304" pitchFamily="18" charset="0"/>
                </a:rPr>
                <a:t>đó</a:t>
              </a:r>
              <a:r>
                <a:rPr lang="vi-VN" sz="1200">
                  <a:cs typeface="Times New Roman" panose="02020603050405020304" pitchFamily="18" charset="0"/>
                </a:rPr>
                <a:t> </a:t>
              </a:r>
              <a:r>
                <a:rPr lang="vi-VN" sz="1200" err="1">
                  <a:cs typeface="Times New Roman" panose="02020603050405020304" pitchFamily="18" charset="0"/>
                </a:rPr>
                <a:t>sẽ</a:t>
              </a:r>
              <a:r>
                <a:rPr lang="vi-VN" sz="1200">
                  <a:cs typeface="Times New Roman" panose="02020603050405020304" pitchFamily="18" charset="0"/>
                </a:rPr>
                <a:t> </a:t>
              </a:r>
              <a:r>
                <a:rPr lang="vi-VN" sz="1200" err="1">
                  <a:cs typeface="Times New Roman" panose="02020603050405020304" pitchFamily="18" charset="0"/>
                </a:rPr>
                <a:t>giúp</a:t>
              </a:r>
              <a:r>
                <a:rPr lang="vi-VN" sz="1200">
                  <a:cs typeface="Times New Roman" panose="02020603050405020304" pitchFamily="18" charset="0"/>
                </a:rPr>
                <a:t> </a:t>
              </a:r>
              <a:r>
                <a:rPr lang="vi-VN" sz="1200" err="1">
                  <a:cs typeface="Times New Roman" panose="02020603050405020304" pitchFamily="18" charset="0"/>
                </a:rPr>
                <a:t>bạn</a:t>
              </a:r>
              <a:r>
                <a:rPr lang="vi-VN" sz="1200">
                  <a:cs typeface="Times New Roman" panose="02020603050405020304" pitchFamily="18" charset="0"/>
                </a:rPr>
                <a:t> </a:t>
              </a:r>
              <a:r>
                <a:rPr lang="vi-VN" sz="1200" err="1">
                  <a:cs typeface="Times New Roman" panose="02020603050405020304" pitchFamily="18" charset="0"/>
                </a:rPr>
                <a:t>dự</a:t>
              </a:r>
              <a:r>
                <a:rPr lang="vi-VN" sz="1200">
                  <a:cs typeface="Times New Roman" panose="02020603050405020304" pitchFamily="18" charset="0"/>
                </a:rPr>
                <a:t> </a:t>
              </a:r>
              <a:r>
                <a:rPr lang="vi-VN" sz="1200" err="1">
                  <a:cs typeface="Times New Roman" panose="02020603050405020304" pitchFamily="18" charset="0"/>
                </a:rPr>
                <a:t>đoán</a:t>
              </a:r>
              <a:r>
                <a:rPr lang="vi-VN" sz="1200">
                  <a:cs typeface="Times New Roman" panose="02020603050405020304" pitchFamily="18" charset="0"/>
                </a:rPr>
                <a:t> </a:t>
              </a:r>
              <a:r>
                <a:rPr lang="vi-VN" sz="1200" err="1">
                  <a:cs typeface="Times New Roman" panose="02020603050405020304" pitchFamily="18" charset="0"/>
                </a:rPr>
                <a:t>nhiều</a:t>
              </a:r>
              <a:r>
                <a:rPr lang="vi-VN" sz="1200">
                  <a:cs typeface="Times New Roman" panose="02020603050405020304" pitchFamily="18" charset="0"/>
                </a:rPr>
                <a:t> hơn </a:t>
              </a:r>
              <a:r>
                <a:rPr lang="vi-VN" sz="1200" err="1">
                  <a:cs typeface="Times New Roman" panose="02020603050405020304" pitchFamily="18" charset="0"/>
                </a:rPr>
                <a:t>về</a:t>
              </a:r>
              <a:r>
                <a:rPr lang="vi-VN" sz="1200">
                  <a:cs typeface="Times New Roman" panose="02020603050405020304" pitchFamily="18" charset="0"/>
                </a:rPr>
                <a:t> </a:t>
              </a:r>
              <a:r>
                <a:rPr lang="vi-VN" sz="1200" err="1">
                  <a:cs typeface="Times New Roman" panose="02020603050405020304" pitchFamily="18" charset="0"/>
                </a:rPr>
                <a:t>thời</a:t>
              </a:r>
              <a:r>
                <a:rPr lang="vi-VN" sz="1200">
                  <a:cs typeface="Times New Roman" panose="02020603050405020304" pitchFamily="18" charset="0"/>
                </a:rPr>
                <a:t> </a:t>
              </a:r>
              <a:r>
                <a:rPr lang="vi-VN" sz="1200" err="1">
                  <a:cs typeface="Times New Roman" panose="02020603050405020304" pitchFamily="18" charset="0"/>
                </a:rPr>
                <a:t>điểm</a:t>
              </a:r>
              <a:r>
                <a:rPr lang="vi-VN" sz="1200">
                  <a:cs typeface="Times New Roman" panose="02020603050405020304" pitchFamily="18" charset="0"/>
                </a:rPr>
                <a:t> công </a:t>
              </a:r>
              <a:r>
                <a:rPr lang="vi-VN" sz="1200" err="1">
                  <a:cs typeface="Times New Roman" panose="02020603050405020304" pitchFamily="18" charset="0"/>
                </a:rPr>
                <a:t>việc</a:t>
              </a:r>
              <a:r>
                <a:rPr lang="vi-VN" sz="1200">
                  <a:cs typeface="Times New Roman" panose="02020603050405020304" pitchFamily="18" charset="0"/>
                </a:rPr>
                <a:t> </a:t>
              </a:r>
              <a:r>
                <a:rPr lang="vi-VN" sz="1200" err="1">
                  <a:cs typeface="Times New Roman" panose="02020603050405020304" pitchFamily="18" charset="0"/>
                </a:rPr>
                <a:t>bảo</a:t>
              </a:r>
              <a:r>
                <a:rPr lang="vi-VN" sz="1200">
                  <a:cs typeface="Times New Roman" panose="02020603050405020304" pitchFamily="18" charset="0"/>
                </a:rPr>
                <a:t> </a:t>
              </a:r>
              <a:r>
                <a:rPr lang="vi-VN" sz="1200" err="1">
                  <a:cs typeface="Times New Roman" panose="02020603050405020304" pitchFamily="18" charset="0"/>
                </a:rPr>
                <a:t>trì</a:t>
              </a:r>
              <a:r>
                <a:rPr lang="vi-VN" sz="1200">
                  <a:cs typeface="Times New Roman" panose="02020603050405020304" pitchFamily="18" charset="0"/>
                </a:rPr>
                <a:t> </a:t>
              </a:r>
              <a:r>
                <a:rPr lang="vi-VN" sz="1200" err="1">
                  <a:cs typeface="Times New Roman" panose="02020603050405020304" pitchFamily="18" charset="0"/>
                </a:rPr>
                <a:t>sẽ</a:t>
              </a:r>
              <a:r>
                <a:rPr lang="vi-VN" sz="1200">
                  <a:cs typeface="Times New Roman" panose="02020603050405020304" pitchFamily="18" charset="0"/>
                </a:rPr>
                <a:t> </a:t>
              </a:r>
              <a:r>
                <a:rPr lang="vi-VN" sz="1200" err="1">
                  <a:cs typeface="Times New Roman" panose="02020603050405020304" pitchFamily="18" charset="0"/>
                </a:rPr>
                <a:t>được</a:t>
              </a:r>
              <a:r>
                <a:rPr lang="vi-VN" sz="1200">
                  <a:cs typeface="Times New Roman" panose="02020603050405020304" pitchFamily="18" charset="0"/>
                </a:rPr>
                <a:t> yêu </a:t>
              </a:r>
              <a:r>
                <a:rPr lang="vi-VN" sz="1200" err="1">
                  <a:cs typeface="Times New Roman" panose="02020603050405020304" pitchFamily="18" charset="0"/>
                </a:rPr>
                <a:t>cầu</a:t>
              </a:r>
              <a:r>
                <a:rPr lang="vi-VN" sz="1200">
                  <a:cs typeface="Times New Roman" panose="02020603050405020304" pitchFamily="18" charset="0"/>
                </a:rPr>
                <a:t>. </a:t>
              </a:r>
              <a:r>
                <a:rPr lang="vi-VN" sz="1200" err="1">
                  <a:cs typeface="Times New Roman" panose="02020603050405020304" pitchFamily="18" charset="0"/>
                </a:rPr>
                <a:t>Nó</a:t>
              </a:r>
              <a:r>
                <a:rPr lang="vi-VN" sz="1200">
                  <a:cs typeface="Times New Roman" panose="02020603050405020304" pitchFamily="18" charset="0"/>
                </a:rPr>
                <a:t> </a:t>
              </a:r>
              <a:r>
                <a:rPr lang="vi-VN" sz="1200" err="1">
                  <a:cs typeface="Times New Roman" panose="02020603050405020304" pitchFamily="18" charset="0"/>
                </a:rPr>
                <a:t>cũng</a:t>
              </a:r>
              <a:r>
                <a:rPr lang="vi-VN" sz="1200">
                  <a:cs typeface="Times New Roman" panose="02020603050405020304" pitchFamily="18" charset="0"/>
                </a:rPr>
                <a:t> </a:t>
              </a:r>
              <a:r>
                <a:rPr lang="vi-VN" sz="1200" err="1">
                  <a:cs typeface="Times New Roman" panose="02020603050405020304" pitchFamily="18" charset="0"/>
                </a:rPr>
                <a:t>sẽ</a:t>
              </a:r>
              <a:r>
                <a:rPr lang="vi-VN" sz="1200">
                  <a:cs typeface="Times New Roman" panose="02020603050405020304" pitchFamily="18" charset="0"/>
                </a:rPr>
                <a:t> cho </a:t>
              </a:r>
              <a:r>
                <a:rPr lang="vi-VN" sz="1200" err="1">
                  <a:cs typeface="Times New Roman" panose="02020603050405020304" pitchFamily="18" charset="0"/>
                </a:rPr>
                <a:t>phép</a:t>
              </a:r>
              <a:r>
                <a:rPr lang="vi-VN" sz="1200">
                  <a:cs typeface="Times New Roman" panose="02020603050405020304" pitchFamily="18" charset="0"/>
                </a:rPr>
                <a:t> </a:t>
              </a:r>
              <a:r>
                <a:rPr lang="vi-VN" sz="1200" err="1">
                  <a:cs typeface="Times New Roman" panose="02020603050405020304" pitchFamily="18" charset="0"/>
                </a:rPr>
                <a:t>bạn</a:t>
              </a:r>
              <a:r>
                <a:rPr lang="vi-VN" sz="1200">
                  <a:cs typeface="Times New Roman" panose="02020603050405020304" pitchFamily="18" charset="0"/>
                </a:rPr>
                <a:t> </a:t>
              </a:r>
              <a:r>
                <a:rPr lang="vi-VN" sz="1200" err="1">
                  <a:cs typeface="Times New Roman" panose="02020603050405020304" pitchFamily="18" charset="0"/>
                </a:rPr>
                <a:t>hiểu</a:t>
              </a:r>
              <a:r>
                <a:rPr lang="vi-VN" sz="1200">
                  <a:cs typeface="Times New Roman" panose="02020603050405020304" pitchFamily="18" charset="0"/>
                </a:rPr>
                <a:t> </a:t>
              </a:r>
              <a:r>
                <a:rPr lang="vi-VN" sz="1200" err="1">
                  <a:cs typeface="Times New Roman" panose="02020603050405020304" pitchFamily="18" charset="0"/>
                </a:rPr>
                <a:t>rõ</a:t>
              </a:r>
              <a:r>
                <a:rPr lang="vi-VN" sz="1200">
                  <a:cs typeface="Times New Roman" panose="02020603050405020304" pitchFamily="18" charset="0"/>
                </a:rPr>
                <a:t> hơn </a:t>
              </a:r>
              <a:r>
                <a:rPr lang="vi-VN" sz="1200" err="1">
                  <a:cs typeface="Times New Roman" panose="02020603050405020304" pitchFamily="18" charset="0"/>
                </a:rPr>
                <a:t>về</a:t>
              </a:r>
              <a:r>
                <a:rPr lang="vi-VN" sz="1200">
                  <a:cs typeface="Times New Roman" panose="02020603050405020304" pitchFamily="18" charset="0"/>
                </a:rPr>
                <a:t> </a:t>
              </a:r>
              <a:r>
                <a:rPr lang="vi-VN" sz="1200" err="1">
                  <a:cs typeface="Times New Roman" panose="02020603050405020304" pitchFamily="18" charset="0"/>
                </a:rPr>
                <a:t>thời</a:t>
              </a:r>
              <a:r>
                <a:rPr lang="vi-VN" sz="1200">
                  <a:cs typeface="Times New Roman" panose="02020603050405020304" pitchFamily="18" charset="0"/>
                </a:rPr>
                <a:t> </a:t>
              </a:r>
              <a:r>
                <a:rPr lang="vi-VN" sz="1200" err="1">
                  <a:cs typeface="Times New Roman" panose="02020603050405020304" pitchFamily="18" charset="0"/>
                </a:rPr>
                <a:t>điểm</a:t>
              </a:r>
              <a:r>
                <a:rPr lang="vi-VN" sz="1200">
                  <a:cs typeface="Times New Roman" panose="02020603050405020304" pitchFamily="18" charset="0"/>
                </a:rPr>
                <a:t> </a:t>
              </a:r>
              <a:r>
                <a:rPr lang="vi-VN" sz="1200" err="1">
                  <a:cs typeface="Times New Roman" panose="02020603050405020304" pitchFamily="18" charset="0"/>
                </a:rPr>
                <a:t>và</a:t>
              </a:r>
              <a:r>
                <a:rPr lang="vi-VN" sz="1200">
                  <a:cs typeface="Times New Roman" panose="02020603050405020304" pitchFamily="18" charset="0"/>
                </a:rPr>
                <a:t> </a:t>
              </a:r>
              <a:r>
                <a:rPr lang="vi-VN" sz="1200" err="1">
                  <a:cs typeface="Times New Roman" panose="02020603050405020304" pitchFamily="18" charset="0"/>
                </a:rPr>
                <a:t>cách</a:t>
              </a:r>
              <a:r>
                <a:rPr lang="vi-VN" sz="1200">
                  <a:cs typeface="Times New Roman" panose="02020603050405020304" pitchFamily="18" charset="0"/>
                </a:rPr>
                <a:t> </a:t>
              </a:r>
              <a:r>
                <a:rPr lang="vi-VN" sz="1200" err="1">
                  <a:cs typeface="Times New Roman" panose="02020603050405020304" pitchFamily="18" charset="0"/>
                </a:rPr>
                <a:t>thức</a:t>
              </a:r>
              <a:r>
                <a:rPr lang="vi-VN" sz="1200">
                  <a:cs typeface="Times New Roman" panose="02020603050405020304" pitchFamily="18" charset="0"/>
                </a:rPr>
                <a:t> </a:t>
              </a:r>
              <a:r>
                <a:rPr lang="vi-VN" sz="1200" err="1">
                  <a:cs typeface="Times New Roman" panose="02020603050405020304" pitchFamily="18" charset="0"/>
                </a:rPr>
                <a:t>sử</a:t>
              </a:r>
              <a:r>
                <a:rPr lang="vi-VN" sz="1200">
                  <a:cs typeface="Times New Roman" panose="02020603050405020304" pitchFamily="18" charset="0"/>
                </a:rPr>
                <a:t> </a:t>
              </a:r>
              <a:r>
                <a:rPr lang="vi-VN" sz="1200" err="1">
                  <a:cs typeface="Times New Roman" panose="02020603050405020304" pitchFamily="18" charset="0"/>
                </a:rPr>
                <a:t>dụng</a:t>
              </a:r>
              <a:r>
                <a:rPr lang="vi-VN" sz="1200">
                  <a:cs typeface="Times New Roman" panose="02020603050405020304" pitchFamily="18" charset="0"/>
                </a:rPr>
                <a:t> </a:t>
              </a:r>
              <a:r>
                <a:rPr lang="vi-VN" sz="1200" err="1">
                  <a:cs typeface="Times New Roman" panose="02020603050405020304" pitchFamily="18" charset="0"/>
                </a:rPr>
                <a:t>sản</a:t>
              </a:r>
              <a:r>
                <a:rPr lang="vi-VN" sz="1200">
                  <a:cs typeface="Times New Roman" panose="02020603050405020304" pitchFamily="18" charset="0"/>
                </a:rPr>
                <a:t> </a:t>
              </a:r>
              <a:r>
                <a:rPr lang="vi-VN" sz="1200" err="1">
                  <a:cs typeface="Times New Roman" panose="02020603050405020304" pitchFamily="18" charset="0"/>
                </a:rPr>
                <a:t>phẩm</a:t>
              </a:r>
              <a:r>
                <a:rPr lang="vi-VN" sz="1200">
                  <a:cs typeface="Times New Roman" panose="02020603050405020304" pitchFamily="18" charset="0"/>
                </a:rPr>
                <a:t>.</a:t>
              </a:r>
            </a:p>
            <a:p>
              <a:pPr algn="just">
                <a:lnSpc>
                  <a:spcPct val="130000"/>
                </a:lnSpc>
                <a:spcBef>
                  <a:spcPts val="300"/>
                </a:spcBef>
                <a:spcAft>
                  <a:spcPts val="300"/>
                </a:spcAft>
              </a:pPr>
              <a:r>
                <a:rPr lang="vi-VN" sz="1200" err="1">
                  <a:cs typeface="Times New Roman" panose="02020603050405020304" pitchFamily="18" charset="0"/>
                </a:rPr>
                <a:t>Một</a:t>
              </a:r>
              <a:r>
                <a:rPr lang="vi-VN" sz="1200">
                  <a:cs typeface="Times New Roman" panose="02020603050405020304" pitchFamily="18" charset="0"/>
                </a:rPr>
                <a:t> ưu </a:t>
              </a:r>
              <a:r>
                <a:rPr lang="vi-VN" sz="1200" err="1">
                  <a:cs typeface="Times New Roman" panose="02020603050405020304" pitchFamily="18" charset="0"/>
                </a:rPr>
                <a:t>điểm</a:t>
              </a:r>
              <a:r>
                <a:rPr lang="vi-VN" sz="1200">
                  <a:cs typeface="Times New Roman" panose="02020603050405020304" pitchFamily="18" charset="0"/>
                </a:rPr>
                <a:t> </a:t>
              </a:r>
              <a:r>
                <a:rPr lang="vi-VN" sz="1200" err="1">
                  <a:cs typeface="Times New Roman" panose="02020603050405020304" pitchFamily="18" charset="0"/>
                </a:rPr>
                <a:t>khác</a:t>
              </a:r>
              <a:r>
                <a:rPr lang="vi-VN" sz="1200">
                  <a:cs typeface="Times New Roman" panose="02020603050405020304" pitchFamily="18" charset="0"/>
                </a:rPr>
                <a:t> </a:t>
              </a:r>
              <a:r>
                <a:rPr lang="vi-VN" sz="1200" err="1">
                  <a:cs typeface="Times New Roman" panose="02020603050405020304" pitchFamily="18" charset="0"/>
                </a:rPr>
                <a:t>của</a:t>
              </a:r>
              <a:r>
                <a:rPr lang="vi-VN" sz="1200">
                  <a:cs typeface="Times New Roman" panose="02020603050405020304" pitchFamily="18" charset="0"/>
                </a:rPr>
                <a:t> </a:t>
              </a:r>
              <a:r>
                <a:rPr lang="vi-VN" sz="1200" err="1">
                  <a:cs typeface="Times New Roman" panose="02020603050405020304" pitchFamily="18" charset="0"/>
                </a:rPr>
                <a:t>dịch</a:t>
              </a:r>
              <a:r>
                <a:rPr lang="vi-VN" sz="1200">
                  <a:cs typeface="Times New Roman" panose="02020603050405020304" pitchFamily="18" charset="0"/>
                </a:rPr>
                <a:t> </a:t>
              </a:r>
              <a:r>
                <a:rPr lang="vi-VN" sz="1200" err="1">
                  <a:cs typeface="Times New Roman" panose="02020603050405020304" pitchFamily="18" charset="0"/>
                </a:rPr>
                <a:t>vụ</a:t>
              </a:r>
              <a:r>
                <a:rPr lang="vi-VN" sz="1200">
                  <a:cs typeface="Times New Roman" panose="02020603050405020304" pitchFamily="18" charset="0"/>
                </a:rPr>
                <a:t> </a:t>
              </a:r>
              <a:r>
                <a:rPr lang="vi-VN" sz="1200" err="1">
                  <a:cs typeface="Times New Roman" panose="02020603050405020304" pitchFamily="18" charset="0"/>
                </a:rPr>
                <a:t>hóa</a:t>
              </a:r>
              <a:r>
                <a:rPr lang="vi-VN" sz="1200">
                  <a:cs typeface="Times New Roman" panose="02020603050405020304" pitchFamily="18" charset="0"/>
                </a:rPr>
                <a:t> </a:t>
              </a:r>
              <a:r>
                <a:rPr lang="vi-VN" sz="1200" err="1">
                  <a:cs typeface="Times New Roman" panose="02020603050405020304" pitchFamily="18" charset="0"/>
                </a:rPr>
                <a:t>là</a:t>
              </a:r>
              <a:r>
                <a:rPr lang="vi-VN" sz="1200">
                  <a:cs typeface="Times New Roman" panose="02020603050405020304" pitchFamily="18" charset="0"/>
                </a:rPr>
                <a:t> </a:t>
              </a:r>
              <a:r>
                <a:rPr lang="vi-VN" sz="1200" err="1">
                  <a:cs typeface="Times New Roman" panose="02020603050405020304" pitchFamily="18" charset="0"/>
                </a:rPr>
                <a:t>nó</a:t>
              </a:r>
              <a:r>
                <a:rPr lang="vi-VN" sz="1200">
                  <a:cs typeface="Times New Roman" panose="02020603050405020304" pitchFamily="18" charset="0"/>
                </a:rPr>
                <a:t> mang </a:t>
              </a:r>
              <a:r>
                <a:rPr lang="vi-VN" sz="1200" err="1">
                  <a:cs typeface="Times New Roman" panose="02020603050405020304" pitchFamily="18" charset="0"/>
                </a:rPr>
                <a:t>lại</a:t>
              </a:r>
              <a:r>
                <a:rPr lang="vi-VN" sz="1200">
                  <a:cs typeface="Times New Roman" panose="02020603050405020304" pitchFamily="18" charset="0"/>
                </a:rPr>
                <a:t> </a:t>
              </a:r>
              <a:r>
                <a:rPr lang="vi-VN" sz="1200" err="1">
                  <a:cs typeface="Times New Roman" panose="02020603050405020304" pitchFamily="18" charset="0"/>
                </a:rPr>
                <a:t>khả</a:t>
              </a:r>
              <a:r>
                <a:rPr lang="vi-VN" sz="1200">
                  <a:cs typeface="Times New Roman" panose="02020603050405020304" pitchFamily="18" charset="0"/>
                </a:rPr>
                <a:t> năng </a:t>
              </a:r>
              <a:r>
                <a:rPr lang="vi-VN" sz="1200" err="1">
                  <a:cs typeface="Times New Roman" panose="02020603050405020304" pitchFamily="18" charset="0"/>
                </a:rPr>
                <a:t>làm</a:t>
              </a:r>
              <a:r>
                <a:rPr lang="vi-VN" sz="1200">
                  <a:cs typeface="Times New Roman" panose="02020603050405020304" pitchFamily="18" charset="0"/>
                </a:rPr>
                <a:t> trôi </a:t>
              </a:r>
              <a:r>
                <a:rPr lang="vi-VN" sz="1200" err="1">
                  <a:cs typeface="Times New Roman" panose="02020603050405020304" pitchFamily="18" charset="0"/>
                </a:rPr>
                <a:t>chảy</a:t>
              </a:r>
              <a:r>
                <a:rPr lang="vi-VN" sz="1200">
                  <a:cs typeface="Times New Roman" panose="02020603050405020304" pitchFamily="18" charset="0"/>
                </a:rPr>
                <a:t> </a:t>
              </a:r>
              <a:r>
                <a:rPr lang="vi-VN" sz="1200" err="1">
                  <a:cs typeface="Times New Roman" panose="02020603050405020304" pitchFamily="18" charset="0"/>
                </a:rPr>
                <a:t>các</a:t>
              </a:r>
              <a:r>
                <a:rPr lang="vi-VN" sz="1200">
                  <a:cs typeface="Times New Roman" panose="02020603050405020304" pitchFamily="18" charset="0"/>
                </a:rPr>
                <a:t> </a:t>
              </a:r>
              <a:r>
                <a:rPr lang="vi-VN" sz="1200" err="1">
                  <a:cs typeface="Times New Roman" panose="02020603050405020304" pitchFamily="18" charset="0"/>
                </a:rPr>
                <a:t>dòng</a:t>
              </a:r>
              <a:r>
                <a:rPr lang="vi-VN" sz="1200">
                  <a:cs typeface="Times New Roman" panose="02020603050405020304" pitchFamily="18" charset="0"/>
                </a:rPr>
                <a:t> doanh thu </a:t>
              </a:r>
              <a:r>
                <a:rPr lang="en-US" sz="1200">
                  <a:cs typeface="Times New Roman" panose="02020603050405020304" pitchFamily="18" charset="0"/>
                </a:rPr>
                <a:t>“</a:t>
              </a:r>
              <a:r>
                <a:rPr lang="vi-VN" sz="1200" err="1">
                  <a:cs typeface="Times New Roman" panose="02020603050405020304" pitchFamily="18" charset="0"/>
                </a:rPr>
                <a:t>khó</a:t>
              </a:r>
              <a:r>
                <a:rPr lang="vi-VN" sz="1200">
                  <a:cs typeface="Times New Roman" panose="02020603050405020304" pitchFamily="18" charset="0"/>
                </a:rPr>
                <a:t> khăn</a:t>
              </a:r>
              <a:r>
                <a:rPr lang="en-US" sz="1200">
                  <a:cs typeface="Times New Roman" panose="02020603050405020304" pitchFamily="18" charset="0"/>
                </a:rPr>
                <a:t>”</a:t>
              </a:r>
              <a:r>
                <a:rPr lang="vi-VN" sz="1200">
                  <a:cs typeface="Times New Roman" panose="02020603050405020304" pitchFamily="18" charset="0"/>
                </a:rPr>
                <a:t>, do </a:t>
              </a:r>
              <a:r>
                <a:rPr lang="vi-VN" sz="1200" err="1">
                  <a:cs typeface="Times New Roman" panose="02020603050405020304" pitchFamily="18" charset="0"/>
                </a:rPr>
                <a:t>đó</a:t>
              </a:r>
              <a:r>
                <a:rPr lang="vi-VN" sz="1200">
                  <a:cs typeface="Times New Roman" panose="02020603050405020304" pitchFamily="18" charset="0"/>
                </a:rPr>
                <a:t> mang </a:t>
              </a:r>
              <a:r>
                <a:rPr lang="vi-VN" sz="1200" err="1">
                  <a:cs typeface="Times New Roman" panose="02020603050405020304" pitchFamily="18" charset="0"/>
                </a:rPr>
                <a:t>lại</a:t>
              </a:r>
              <a:r>
                <a:rPr lang="vi-VN" sz="1200">
                  <a:cs typeface="Times New Roman" panose="02020603050405020304" pitchFamily="18" charset="0"/>
                </a:rPr>
                <a:t> </a:t>
              </a:r>
              <a:r>
                <a:rPr lang="vi-VN" sz="1200" err="1">
                  <a:cs typeface="Times New Roman" panose="02020603050405020304" pitchFamily="18" charset="0"/>
                </a:rPr>
                <a:t>dòng</a:t>
              </a:r>
              <a:r>
                <a:rPr lang="vi-VN" sz="1200">
                  <a:cs typeface="Times New Roman" panose="02020603050405020304" pitchFamily="18" charset="0"/>
                </a:rPr>
                <a:t> </a:t>
              </a:r>
              <a:r>
                <a:rPr lang="vi-VN" sz="1200" err="1">
                  <a:cs typeface="Times New Roman" panose="02020603050405020304" pitchFamily="18" charset="0"/>
                </a:rPr>
                <a:t>tiền</a:t>
              </a:r>
              <a:r>
                <a:rPr lang="vi-VN" sz="1200">
                  <a:cs typeface="Times New Roman" panose="02020603050405020304" pitchFamily="18" charset="0"/>
                </a:rPr>
                <a:t> an </a:t>
              </a:r>
              <a:r>
                <a:rPr lang="vi-VN" sz="1200" err="1">
                  <a:cs typeface="Times New Roman" panose="02020603050405020304" pitchFamily="18" charset="0"/>
                </a:rPr>
                <a:t>toàn</a:t>
              </a:r>
              <a:r>
                <a:rPr lang="vi-VN" sz="1200">
                  <a:cs typeface="Times New Roman" panose="02020603050405020304" pitchFamily="18" charset="0"/>
                </a:rPr>
                <a:t> </a:t>
              </a:r>
              <a:r>
                <a:rPr lang="vi-VN" sz="1200" err="1">
                  <a:cs typeface="Times New Roman" panose="02020603050405020304" pitchFamily="18" charset="0"/>
                </a:rPr>
                <a:t>và</a:t>
              </a:r>
              <a:r>
                <a:rPr lang="vi-VN" sz="1200">
                  <a:cs typeface="Times New Roman" panose="02020603050405020304" pitchFamily="18" charset="0"/>
                </a:rPr>
                <a:t> </a:t>
              </a:r>
              <a:r>
                <a:rPr lang="vi-VN" sz="1200" err="1">
                  <a:cs typeface="Times New Roman" panose="02020603050405020304" pitchFamily="18" charset="0"/>
                </a:rPr>
                <a:t>dễ</a:t>
              </a:r>
              <a:r>
                <a:rPr lang="vi-VN" sz="1200">
                  <a:cs typeface="Times New Roman" panose="02020603050405020304" pitchFamily="18" charset="0"/>
                </a:rPr>
                <a:t> </a:t>
              </a:r>
              <a:r>
                <a:rPr lang="vi-VN" sz="1200" err="1">
                  <a:cs typeface="Times New Roman" panose="02020603050405020304" pitchFamily="18" charset="0"/>
                </a:rPr>
                <a:t>đoán</a:t>
              </a:r>
              <a:r>
                <a:rPr lang="vi-VN" sz="1200">
                  <a:cs typeface="Times New Roman" panose="02020603050405020304" pitchFamily="18" charset="0"/>
                </a:rPr>
                <a:t> hơn.</a:t>
              </a:r>
              <a:endParaRPr lang="en-US" sz="1200">
                <a:latin typeface="Arial" panose="020B0604020202020204" pitchFamily="34"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xmlns="" id="{37B6589A-86B5-4D0A-A48F-8FCAA27F1E1F}"/>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grpSp>
        <p:nvGrpSpPr>
          <p:cNvPr id="20" name="Group 19">
            <a:extLst>
              <a:ext uri="{FF2B5EF4-FFF2-40B4-BE49-F238E27FC236}">
                <a16:creationId xmlns:a16="http://schemas.microsoft.com/office/drawing/2014/main" xmlns="" id="{FE45D9F3-086A-4B83-8915-46DC06C886AA}"/>
              </a:ext>
            </a:extLst>
          </p:cNvPr>
          <p:cNvGrpSpPr/>
          <p:nvPr/>
        </p:nvGrpSpPr>
        <p:grpSpPr>
          <a:xfrm>
            <a:off x="473394" y="4043647"/>
            <a:ext cx="5911212" cy="2238819"/>
            <a:chOff x="473394" y="3486471"/>
            <a:chExt cx="5911212" cy="2238819"/>
          </a:xfrm>
        </p:grpSpPr>
        <p:sp>
          <p:nvSpPr>
            <p:cNvPr id="21" name="Ellipse 48">
              <a:extLst>
                <a:ext uri="{FF2B5EF4-FFF2-40B4-BE49-F238E27FC236}">
                  <a16:creationId xmlns:a16="http://schemas.microsoft.com/office/drawing/2014/main" xmlns="" id="{EBAF5C06-B6C9-47A7-A26A-122BE77EA5C4}"/>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a:solidFill>
                    <a:prstClr val="white"/>
                  </a:solidFill>
                  <a:latin typeface="Arial"/>
                </a:rPr>
                <a:t>25</a:t>
              </a:r>
              <a:endParaRPr kumimoji="0" lang="en-US" sz="2500" b="1" i="0" u="none" strike="noStrike" kern="0" cap="none" spc="0" normalizeH="0" baseline="0" noProof="0">
                <a:ln>
                  <a:noFill/>
                </a:ln>
                <a:solidFill>
                  <a:prstClr val="white"/>
                </a:solidFill>
                <a:effectLst/>
                <a:uLnTx/>
                <a:uFillTx/>
                <a:latin typeface="Arial"/>
                <a:ea typeface="+mn-ea"/>
                <a:cs typeface="+mn-cs"/>
              </a:endParaRPr>
            </a:p>
          </p:txBody>
        </p:sp>
        <p:sp>
          <p:nvSpPr>
            <p:cNvPr id="22" name="Rechteck 49">
              <a:extLst>
                <a:ext uri="{FF2B5EF4-FFF2-40B4-BE49-F238E27FC236}">
                  <a16:creationId xmlns:a16="http://schemas.microsoft.com/office/drawing/2014/main" xmlns="" id="{493C72C5-5DA7-4A04-8233-E8D8DEF2CADB}"/>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3" name="Textfeld 1">
              <a:extLst>
                <a:ext uri="{FF2B5EF4-FFF2-40B4-BE49-F238E27FC236}">
                  <a16:creationId xmlns:a16="http://schemas.microsoft.com/office/drawing/2014/main" xmlns="" id="{E76237EE-F0B4-421B-8CDC-61858C3E275E}"/>
                </a:ext>
              </a:extLst>
            </p:cNvPr>
            <p:cNvSpPr txBox="1"/>
            <p:nvPr/>
          </p:nvSpPr>
          <p:spPr bwMode="gray">
            <a:xfrm>
              <a:off x="566904" y="3862023"/>
              <a:ext cx="5817702" cy="1863267"/>
            </a:xfrm>
            <a:prstGeom prst="rect">
              <a:avLst/>
            </a:prstGeom>
            <a:noFill/>
          </p:spPr>
          <p:txBody>
            <a:bodyPr wrap="square" rtlCol="0">
              <a:spAutoFit/>
            </a:bodyPr>
            <a:lstStyle/>
            <a:p>
              <a:pPr lvl="0" indent="-190500" algn="just" defTabSz="801688" eaLnBrk="0" hangingPunct="0">
                <a:lnSpc>
                  <a:spcPct val="130000"/>
                </a:lnSpc>
                <a:spcBef>
                  <a:spcPts val="600"/>
                </a:spcBef>
                <a:spcAft>
                  <a:spcPts val="600"/>
                </a:spcAft>
                <a:tabLst>
                  <a:tab pos="1168400" algn="l"/>
                </a:tabLst>
                <a:defRPr/>
              </a:pPr>
              <a:r>
                <a:rPr lang="en-US" sz="1200" b="1" kern="0" err="1">
                  <a:latin typeface="Arial"/>
                  <a:cs typeface="Arial" charset="0"/>
                </a:rPr>
                <a:t>Một</a:t>
              </a:r>
              <a:r>
                <a:rPr lang="en-US" sz="1200" b="1" kern="0">
                  <a:latin typeface="Arial"/>
                  <a:cs typeface="Arial" charset="0"/>
                </a:rPr>
                <a:t> </a:t>
              </a:r>
              <a:r>
                <a:rPr lang="en-US" sz="1200" b="1" kern="0" err="1">
                  <a:latin typeface="Arial"/>
                  <a:cs typeface="Arial" charset="0"/>
                </a:rPr>
                <a:t>doanh</a:t>
              </a:r>
              <a:r>
                <a:rPr lang="en-US" sz="1200" b="1" kern="0">
                  <a:latin typeface="Arial"/>
                  <a:cs typeface="Arial" charset="0"/>
                </a:rPr>
                <a:t> </a:t>
              </a:r>
              <a:r>
                <a:rPr lang="en-US" sz="1200" b="1" kern="0" err="1">
                  <a:latin typeface="Arial"/>
                  <a:cs typeface="Arial" charset="0"/>
                </a:rPr>
                <a:t>nghiệp</a:t>
              </a:r>
              <a:r>
                <a:rPr lang="en-US" sz="1200" b="1" kern="0">
                  <a:latin typeface="Arial"/>
                  <a:cs typeface="Arial" charset="0"/>
                </a:rPr>
                <a:t> </a:t>
              </a:r>
              <a:r>
                <a:rPr lang="en-US" sz="1200" b="1" kern="0" err="1">
                  <a:latin typeface="Arial"/>
                  <a:cs typeface="Arial" charset="0"/>
                </a:rPr>
                <a:t>sản</a:t>
              </a:r>
              <a:r>
                <a:rPr lang="en-US" sz="1200" b="1" kern="0">
                  <a:latin typeface="Arial"/>
                  <a:cs typeface="Arial" charset="0"/>
                </a:rPr>
                <a:t> </a:t>
              </a:r>
              <a:r>
                <a:rPr lang="en-US" sz="1200" b="1" kern="0" err="1">
                  <a:latin typeface="Arial"/>
                  <a:cs typeface="Arial" charset="0"/>
                </a:rPr>
                <a:t>xuất</a:t>
              </a:r>
              <a:r>
                <a:rPr lang="en-US" sz="1200" b="1" kern="0">
                  <a:latin typeface="Arial"/>
                  <a:cs typeface="Arial" charset="0"/>
                </a:rPr>
                <a:t> </a:t>
              </a:r>
              <a:r>
                <a:rPr lang="en-US" sz="1200" b="1" kern="0" err="1">
                  <a:latin typeface="Arial"/>
                  <a:cs typeface="Arial" charset="0"/>
                </a:rPr>
                <a:t>nên</a:t>
              </a:r>
              <a:r>
                <a:rPr lang="en-US" sz="1200" b="1" kern="0">
                  <a:latin typeface="Arial"/>
                  <a:cs typeface="Arial" charset="0"/>
                </a:rPr>
                <a:t> </a:t>
              </a:r>
              <a:r>
                <a:rPr lang="en-US" sz="1200" b="1" kern="0" err="1">
                  <a:latin typeface="Arial"/>
                  <a:cs typeface="Arial" charset="0"/>
                </a:rPr>
                <a:t>tự</a:t>
              </a:r>
              <a:r>
                <a:rPr lang="en-US" sz="1200" b="1" kern="0">
                  <a:latin typeface="Arial"/>
                  <a:cs typeface="Arial" charset="0"/>
                </a:rPr>
                <a:t> </a:t>
              </a:r>
              <a:r>
                <a:rPr lang="en-US" sz="1200" b="1" kern="0" err="1">
                  <a:latin typeface="Arial"/>
                  <a:cs typeface="Arial" charset="0"/>
                </a:rPr>
                <a:t>động</a:t>
              </a:r>
              <a:r>
                <a:rPr lang="en-US" sz="1200" b="1" kern="0">
                  <a:latin typeface="Arial"/>
                  <a:cs typeface="Arial" charset="0"/>
                </a:rPr>
                <a:t> </a:t>
              </a:r>
              <a:r>
                <a:rPr lang="en-US" sz="1200" b="1" kern="0" err="1">
                  <a:latin typeface="Arial"/>
                  <a:cs typeface="Arial" charset="0"/>
                </a:rPr>
                <a:t>hóa</a:t>
              </a:r>
              <a:r>
                <a:rPr lang="en-US" sz="1200" b="1" kern="0">
                  <a:latin typeface="Arial"/>
                  <a:cs typeface="Arial" charset="0"/>
                </a:rPr>
                <a:t> </a:t>
              </a:r>
              <a:r>
                <a:rPr lang="en-US" sz="1200" b="1" kern="0" err="1">
                  <a:latin typeface="Arial"/>
                  <a:cs typeface="Arial" charset="0"/>
                </a:rPr>
                <a:t>những</a:t>
              </a:r>
              <a:r>
                <a:rPr lang="en-US" sz="1200" b="1" kern="0">
                  <a:latin typeface="Arial"/>
                  <a:cs typeface="Arial" charset="0"/>
                </a:rPr>
                <a:t> </a:t>
              </a:r>
              <a:r>
                <a:rPr lang="en-US" sz="1200" b="1" kern="0" err="1">
                  <a:latin typeface="Arial"/>
                  <a:cs typeface="Arial" charset="0"/>
                </a:rPr>
                <a:t>quy</a:t>
              </a:r>
              <a:r>
                <a:rPr lang="en-US" sz="1200" b="1" kern="0">
                  <a:latin typeface="Arial"/>
                  <a:cs typeface="Arial" charset="0"/>
                </a:rPr>
                <a:t> </a:t>
              </a:r>
              <a:r>
                <a:rPr lang="en-US" sz="1200" b="1" kern="0" err="1">
                  <a:latin typeface="Arial"/>
                  <a:cs typeface="Arial" charset="0"/>
                </a:rPr>
                <a:t>trình</a:t>
              </a:r>
              <a:r>
                <a:rPr lang="en-US" sz="1200" b="1" kern="0">
                  <a:latin typeface="Arial"/>
                  <a:cs typeface="Arial" charset="0"/>
                </a:rPr>
                <a:t> </a:t>
              </a:r>
              <a:r>
                <a:rPr lang="en-US" sz="1200" b="1" kern="0" err="1">
                  <a:latin typeface="Arial"/>
                  <a:cs typeface="Arial" charset="0"/>
                </a:rPr>
                <a:t>nào</a:t>
              </a:r>
              <a:r>
                <a:rPr lang="en-US" sz="1200" b="1" kern="0">
                  <a:latin typeface="Arial"/>
                  <a:cs typeface="Arial" charset="0"/>
                </a:rPr>
                <a:t> </a:t>
              </a:r>
              <a:r>
                <a:rPr lang="en-US" sz="1200" b="1" kern="0" err="1">
                  <a:latin typeface="Arial"/>
                  <a:cs typeface="Arial" charset="0"/>
                </a:rPr>
                <a:t>và</a:t>
              </a:r>
              <a:r>
                <a:rPr lang="en-US" sz="1200" b="1" kern="0">
                  <a:latin typeface="Arial"/>
                  <a:cs typeface="Arial" charset="0"/>
                </a:rPr>
                <a:t> </a:t>
              </a:r>
              <a:r>
                <a:rPr lang="en-US" sz="1200" b="1" kern="0" err="1">
                  <a:latin typeface="Arial"/>
                  <a:cs typeface="Arial" charset="0"/>
                </a:rPr>
                <a:t>lợi</a:t>
              </a:r>
              <a:r>
                <a:rPr lang="en-US" sz="1200" b="1" kern="0">
                  <a:latin typeface="Arial"/>
                  <a:cs typeface="Arial" charset="0"/>
                </a:rPr>
                <a:t> </a:t>
              </a:r>
              <a:r>
                <a:rPr lang="en-US" sz="1200" b="1" kern="0" err="1">
                  <a:latin typeface="Arial"/>
                  <a:cs typeface="Arial" charset="0"/>
                </a:rPr>
                <a:t>ích</a:t>
              </a:r>
              <a:r>
                <a:rPr lang="en-US" sz="1200" b="1" kern="0">
                  <a:latin typeface="Arial"/>
                  <a:cs typeface="Arial" charset="0"/>
                </a:rPr>
                <a:t> </a:t>
              </a:r>
              <a:r>
                <a:rPr lang="en-US" sz="1200" b="1" kern="0" err="1">
                  <a:latin typeface="Arial"/>
                  <a:cs typeface="Arial" charset="0"/>
                </a:rPr>
                <a:t>của</a:t>
              </a:r>
              <a:r>
                <a:rPr lang="en-US" sz="1200" b="1" kern="0">
                  <a:latin typeface="Arial"/>
                  <a:cs typeface="Arial" charset="0"/>
                </a:rPr>
                <a:t> </a:t>
              </a:r>
              <a:r>
                <a:rPr lang="en-US" sz="1200" b="1" kern="0" err="1">
                  <a:latin typeface="Arial"/>
                  <a:cs typeface="Arial" charset="0"/>
                </a:rPr>
                <a:t>việc</a:t>
              </a:r>
              <a:r>
                <a:rPr lang="en-US" sz="1200" b="1" kern="0">
                  <a:latin typeface="Arial"/>
                  <a:cs typeface="Arial" charset="0"/>
                </a:rPr>
                <a:t> </a:t>
              </a:r>
              <a:r>
                <a:rPr lang="en-US" sz="1200" b="1" kern="0" err="1">
                  <a:latin typeface="Arial"/>
                  <a:cs typeface="Arial" charset="0"/>
                </a:rPr>
                <a:t>đó</a:t>
              </a:r>
              <a:r>
                <a:rPr lang="en-US" sz="1200" b="1" kern="0">
                  <a:latin typeface="Arial"/>
                  <a:cs typeface="Arial" charset="0"/>
                </a:rPr>
                <a:t> </a:t>
              </a:r>
              <a:r>
                <a:rPr lang="en-US" sz="1200" b="1" kern="0" err="1">
                  <a:latin typeface="Arial"/>
                  <a:cs typeface="Arial" charset="0"/>
                </a:rPr>
                <a:t>là</a:t>
              </a:r>
              <a:r>
                <a:rPr lang="en-US" sz="1200" b="1" kern="0">
                  <a:latin typeface="Arial"/>
                  <a:cs typeface="Arial" charset="0"/>
                </a:rPr>
                <a:t> </a:t>
              </a:r>
              <a:r>
                <a:rPr lang="en-US" sz="1200" b="1" kern="0" err="1">
                  <a:latin typeface="Arial"/>
                  <a:cs typeface="Arial" charset="0"/>
                </a:rPr>
                <a:t>gì</a:t>
              </a:r>
              <a:r>
                <a:rPr lang="en-US" sz="1200" b="1" kern="0">
                  <a:latin typeface="Arial"/>
                  <a:cs typeface="Arial" charset="0"/>
                </a:rPr>
                <a:t>?</a:t>
              </a:r>
              <a:endParaRPr lang="en-US" sz="1200" b="1" kern="0">
                <a:latin typeface="Arial" panose="020B0604020202020204" pitchFamily="34" charset="0"/>
                <a:cs typeface="Times New Roman" panose="02020603050405020304" pitchFamily="18" charset="0"/>
              </a:endParaRPr>
            </a:p>
            <a:p>
              <a:pPr algn="just">
                <a:lnSpc>
                  <a:spcPct val="130000"/>
                </a:lnSpc>
                <a:spcBef>
                  <a:spcPts val="300"/>
                </a:spcBef>
                <a:spcAft>
                  <a:spcPts val="300"/>
                </a:spcAft>
              </a:pPr>
              <a:r>
                <a:rPr lang="vi-VN" sz="1200" err="1">
                  <a:cs typeface="Times New Roman" panose="02020603050405020304" pitchFamily="18" charset="0"/>
                </a:rPr>
                <a:t>Các</a:t>
              </a:r>
              <a:r>
                <a:rPr lang="vi-VN" sz="1200">
                  <a:cs typeface="Times New Roman" panose="02020603050405020304" pitchFamily="18" charset="0"/>
                </a:rPr>
                <a:t> quy </a:t>
              </a:r>
              <a:r>
                <a:rPr lang="vi-VN" sz="1200" err="1">
                  <a:cs typeface="Times New Roman" panose="02020603050405020304" pitchFamily="18" charset="0"/>
                </a:rPr>
                <a:t>trình</a:t>
              </a:r>
              <a:r>
                <a:rPr lang="vi-VN" sz="1200">
                  <a:cs typeface="Times New Roman" panose="02020603050405020304" pitchFamily="18" charset="0"/>
                </a:rPr>
                <a:t> </a:t>
              </a:r>
              <a:r>
                <a:rPr lang="vi-VN" sz="1200" err="1">
                  <a:cs typeface="Times New Roman" panose="02020603050405020304" pitchFamily="18" charset="0"/>
                </a:rPr>
                <a:t>có</a:t>
              </a:r>
              <a:r>
                <a:rPr lang="vi-VN" sz="1200">
                  <a:cs typeface="Times New Roman" panose="02020603050405020304" pitchFamily="18" charset="0"/>
                </a:rPr>
                <a:t> </a:t>
              </a:r>
              <a:r>
                <a:rPr lang="vi-VN" sz="1200" err="1">
                  <a:cs typeface="Times New Roman" panose="02020603050405020304" pitchFamily="18" charset="0"/>
                </a:rPr>
                <a:t>thể</a:t>
              </a:r>
              <a:r>
                <a:rPr lang="vi-VN" sz="1200">
                  <a:cs typeface="Times New Roman" panose="02020603050405020304" pitchFamily="18" charset="0"/>
                </a:rPr>
                <a:t> </a:t>
              </a:r>
              <a:r>
                <a:rPr lang="vi-VN" sz="1200" err="1">
                  <a:cs typeface="Times New Roman" panose="02020603050405020304" pitchFamily="18" charset="0"/>
                </a:rPr>
                <a:t>được</a:t>
              </a:r>
              <a:r>
                <a:rPr lang="vi-VN" sz="1200">
                  <a:cs typeface="Times New Roman" panose="02020603050405020304" pitchFamily="18" charset="0"/>
                </a:rPr>
                <a:t> </a:t>
              </a:r>
              <a:r>
                <a:rPr lang="vi-VN" sz="1200" err="1">
                  <a:cs typeface="Times New Roman" panose="02020603050405020304" pitchFamily="18" charset="0"/>
                </a:rPr>
                <a:t>tự</a:t>
              </a:r>
              <a:r>
                <a:rPr lang="vi-VN" sz="1200">
                  <a:cs typeface="Times New Roman" panose="02020603050405020304" pitchFamily="18" charset="0"/>
                </a:rPr>
                <a:t> </a:t>
              </a:r>
              <a:r>
                <a:rPr lang="vi-VN" sz="1200" err="1">
                  <a:cs typeface="Times New Roman" panose="02020603050405020304" pitchFamily="18" charset="0"/>
                </a:rPr>
                <a:t>động</a:t>
              </a:r>
              <a:r>
                <a:rPr lang="vi-VN" sz="1200">
                  <a:cs typeface="Times New Roman" panose="02020603050405020304" pitchFamily="18" charset="0"/>
                </a:rPr>
                <a:t> </a:t>
              </a:r>
              <a:r>
                <a:rPr lang="vi-VN" sz="1200" err="1">
                  <a:cs typeface="Times New Roman" panose="02020603050405020304" pitchFamily="18" charset="0"/>
                </a:rPr>
                <a:t>hóa</a:t>
              </a:r>
              <a:r>
                <a:rPr lang="en-US" sz="1200">
                  <a:latin typeface="Arial" panose="020B0604020202020204" pitchFamily="34" charset="0"/>
                  <a:cs typeface="Times New Roman" panose="02020603050405020304" pitchFamily="18" charset="0"/>
                </a:rPr>
                <a:t>,</a:t>
              </a:r>
              <a:r>
                <a:rPr lang="vi-VN" sz="1200">
                  <a:cs typeface="Times New Roman" panose="02020603050405020304" pitchFamily="18" charset="0"/>
                </a:rPr>
                <a:t> </a:t>
              </a:r>
              <a:r>
                <a:rPr lang="en-US" sz="1200" err="1">
                  <a:latin typeface="Arial" panose="020B0604020202020204" pitchFamily="34" charset="0"/>
                  <a:cs typeface="Times New Roman" panose="02020603050405020304" pitchFamily="18" charset="0"/>
                </a:rPr>
                <a:t>khi</a:t>
              </a:r>
              <a:r>
                <a:rPr lang="vi-VN" sz="1200">
                  <a:cs typeface="Times New Roman" panose="02020603050405020304" pitchFamily="18" charset="0"/>
                </a:rPr>
                <a:t> </a:t>
              </a:r>
              <a:r>
                <a:rPr lang="vi-VN" sz="1200" err="1">
                  <a:cs typeface="Times New Roman" panose="02020603050405020304" pitchFamily="18" charset="0"/>
                </a:rPr>
                <a:t>sử</a:t>
              </a:r>
              <a:r>
                <a:rPr lang="vi-VN" sz="1200">
                  <a:cs typeface="Times New Roman" panose="02020603050405020304" pitchFamily="18" charset="0"/>
                </a:rPr>
                <a:t> </a:t>
              </a:r>
              <a:r>
                <a:rPr lang="vi-VN" sz="1200" err="1">
                  <a:cs typeface="Times New Roman" panose="02020603050405020304" pitchFamily="18" charset="0"/>
                </a:rPr>
                <a:t>dụng</a:t>
              </a:r>
              <a:r>
                <a:rPr lang="vi-VN" sz="1200">
                  <a:cs typeface="Times New Roman" panose="02020603050405020304" pitchFamily="18" charset="0"/>
                </a:rPr>
                <a:t> </a:t>
              </a:r>
              <a:r>
                <a:rPr lang="vi-VN" sz="1200" err="1">
                  <a:cs typeface="Times New Roman" panose="02020603050405020304" pitchFamily="18" charset="0"/>
                </a:rPr>
                <a:t>chức</a:t>
              </a:r>
              <a:r>
                <a:rPr lang="vi-VN" sz="1200">
                  <a:cs typeface="Times New Roman" panose="02020603050405020304" pitchFamily="18" charset="0"/>
                </a:rPr>
                <a:t> năng</a:t>
              </a:r>
              <a:r>
                <a:rPr lang="en-US" sz="1200">
                  <a:latin typeface="Arial" panose="020B0604020202020204" pitchFamily="34" charset="0"/>
                  <a:cs typeface="Times New Roman" panose="02020603050405020304" pitchFamily="18" charset="0"/>
                </a:rPr>
                <a:t>,</a:t>
              </a:r>
              <a:r>
                <a:rPr lang="vi-VN" sz="1200">
                  <a:cs typeface="Times New Roman" panose="02020603050405020304" pitchFamily="18" charset="0"/>
                </a:rPr>
                <a:t> </a:t>
              </a:r>
              <a:r>
                <a:rPr lang="vi-VN" sz="1200" err="1">
                  <a:cs typeface="Times New Roman" panose="02020603050405020304" pitchFamily="18" charset="0"/>
                </a:rPr>
                <a:t>là</a:t>
              </a:r>
              <a:r>
                <a:rPr lang="vi-VN" sz="1200">
                  <a:cs typeface="Times New Roman" panose="02020603050405020304" pitchFamily="18" charset="0"/>
                </a:rPr>
                <a:t> </a:t>
              </a:r>
              <a:r>
                <a:rPr lang="en-US" sz="1200" err="1">
                  <a:latin typeface="Arial" panose="020B0604020202020204" pitchFamily="34" charset="0"/>
                  <a:cs typeface="Times New Roman" panose="02020603050405020304" pitchFamily="18" charset="0"/>
                </a:rPr>
                <a:t>luồng</a:t>
              </a:r>
              <a:r>
                <a:rPr lang="en-US" sz="1200">
                  <a:latin typeface="Arial" panose="020B0604020202020204" pitchFamily="34" charset="0"/>
                  <a:cs typeface="Times New Roman" panose="02020603050405020304" pitchFamily="18" charset="0"/>
                </a:rPr>
                <a:t> </a:t>
              </a:r>
              <a:r>
                <a:rPr lang="en-US" sz="1200" err="1">
                  <a:latin typeface="Arial" panose="020B0604020202020204" pitchFamily="34" charset="0"/>
                  <a:cs typeface="Times New Roman" panose="02020603050405020304" pitchFamily="18" charset="0"/>
                </a:rPr>
                <a:t>công</a:t>
              </a:r>
              <a:r>
                <a:rPr lang="en-US" sz="1200">
                  <a:latin typeface="Arial" panose="020B0604020202020204" pitchFamily="34" charset="0"/>
                  <a:cs typeface="Times New Roman" panose="02020603050405020304" pitchFamily="18" charset="0"/>
                </a:rPr>
                <a:t> </a:t>
              </a:r>
              <a:r>
                <a:rPr lang="vi-VN" sz="1200" err="1">
                  <a:cs typeface="Times New Roman" panose="02020603050405020304" pitchFamily="18" charset="0"/>
                </a:rPr>
                <a:t>việc</a:t>
              </a:r>
              <a:r>
                <a:rPr lang="vi-VN" sz="1200">
                  <a:cs typeface="Times New Roman" panose="02020603050405020304" pitchFamily="18" charset="0"/>
                </a:rPr>
                <a:t> </a:t>
              </a:r>
              <a:r>
                <a:rPr lang="vi-VN" sz="1200" err="1">
                  <a:cs typeface="Times New Roman" panose="02020603050405020304" pitchFamily="18" charset="0"/>
                </a:rPr>
                <a:t>từ</a:t>
              </a:r>
              <a:r>
                <a:rPr lang="vi-VN" sz="1200">
                  <a:cs typeface="Times New Roman" panose="02020603050405020304" pitchFamily="18" charset="0"/>
                </a:rPr>
                <a:t> quy </a:t>
              </a:r>
              <a:r>
                <a:rPr lang="vi-VN" sz="1200" err="1">
                  <a:cs typeface="Times New Roman" panose="02020603050405020304" pitchFamily="18" charset="0"/>
                </a:rPr>
                <a:t>trình</a:t>
              </a:r>
              <a:r>
                <a:rPr lang="vi-VN" sz="1200">
                  <a:cs typeface="Times New Roman" panose="02020603050405020304" pitchFamily="18" charset="0"/>
                </a:rPr>
                <a:t> </a:t>
              </a:r>
              <a:r>
                <a:rPr lang="en-US" sz="1200" err="1">
                  <a:latin typeface="Arial" panose="020B0604020202020204" pitchFamily="34" charset="0"/>
                  <a:cs typeface="Times New Roman" panose="02020603050405020304" pitchFamily="18" charset="0"/>
                </a:rPr>
                <a:t>dư</a:t>
              </a:r>
              <a:r>
                <a:rPr lang="en-US" sz="1200">
                  <a:latin typeface="Arial" panose="020B0604020202020204" pitchFamily="34" charset="0"/>
                  <a:cs typeface="Times New Roman" panose="02020603050405020304" pitchFamily="18" charset="0"/>
                </a:rPr>
                <a:t>̣ </a:t>
              </a:r>
              <a:r>
                <a:rPr lang="vi-VN" sz="1200">
                  <a:cs typeface="Times New Roman" panose="02020603050405020304" pitchFamily="18" charset="0"/>
                </a:rPr>
                <a:t>t</a:t>
              </a:r>
              <a:r>
                <a:rPr lang="en-US" sz="1200" err="1">
                  <a:latin typeface="Arial" panose="020B0604020202020204" pitchFamily="34" charset="0"/>
                  <a:cs typeface="Times New Roman" panose="02020603050405020304" pitchFamily="18" charset="0"/>
                </a:rPr>
                <a:t>oán</a:t>
              </a:r>
              <a:r>
                <a:rPr lang="vi-VN" sz="1200">
                  <a:cs typeface="Times New Roman" panose="02020603050405020304" pitchFamily="18" charset="0"/>
                </a:rPr>
                <a:t> </a:t>
              </a:r>
              <a:r>
                <a:rPr lang="vi-VN" sz="1200" err="1">
                  <a:cs typeface="Times New Roman" panose="02020603050405020304" pitchFamily="18" charset="0"/>
                </a:rPr>
                <a:t>và</a:t>
              </a:r>
              <a:r>
                <a:rPr lang="vi-VN" sz="1200">
                  <a:cs typeface="Times New Roman" panose="02020603050405020304" pitchFamily="18" charset="0"/>
                </a:rPr>
                <a:t> quy </a:t>
              </a:r>
              <a:r>
                <a:rPr lang="vi-VN" sz="1200" err="1">
                  <a:cs typeface="Times New Roman" panose="02020603050405020304" pitchFamily="18" charset="0"/>
                </a:rPr>
                <a:t>trình</a:t>
              </a:r>
              <a:r>
                <a:rPr lang="vi-VN" sz="1200">
                  <a:cs typeface="Times New Roman" panose="02020603050405020304" pitchFamily="18" charset="0"/>
                </a:rPr>
                <a:t> </a:t>
              </a:r>
              <a:r>
                <a:rPr lang="en-US" sz="1200" err="1">
                  <a:latin typeface="Arial" panose="020B0604020202020204" pitchFamily="34" charset="0"/>
                  <a:cs typeface="Times New Roman" panose="02020603050405020304" pitchFamily="18" charset="0"/>
                </a:rPr>
                <a:t>lặp</a:t>
              </a:r>
              <a:r>
                <a:rPr lang="en-US" sz="1200">
                  <a:latin typeface="Arial" panose="020B0604020202020204" pitchFamily="34" charset="0"/>
                  <a:cs typeface="Times New Roman" panose="02020603050405020304" pitchFamily="18" charset="0"/>
                </a:rPr>
                <a:t> </a:t>
              </a:r>
              <a:r>
                <a:rPr lang="en-US" sz="1200" err="1">
                  <a:latin typeface="Arial" panose="020B0604020202020204" pitchFamily="34" charset="0"/>
                  <a:cs typeface="Times New Roman" panose="02020603050405020304" pitchFamily="18" charset="0"/>
                </a:rPr>
                <a:t>lại</a:t>
              </a:r>
              <a:r>
                <a:rPr lang="en-US" sz="1200">
                  <a:latin typeface="Arial" panose="020B0604020202020204" pitchFamily="34" charset="0"/>
                  <a:cs typeface="Times New Roman" panose="02020603050405020304" pitchFamily="18" charset="0"/>
                </a:rPr>
                <a:t> </a:t>
              </a:r>
              <a:r>
                <a:rPr lang="vi-VN" sz="1200" err="1">
                  <a:cs typeface="Times New Roman" panose="02020603050405020304" pitchFamily="18" charset="0"/>
                </a:rPr>
                <a:t>tiếp</a:t>
              </a:r>
              <a:r>
                <a:rPr lang="vi-VN" sz="1200">
                  <a:cs typeface="Times New Roman" panose="02020603050405020304" pitchFamily="18" charset="0"/>
                </a:rPr>
                <a:t> theo </a:t>
              </a:r>
              <a:r>
                <a:rPr lang="en-US" sz="1200" err="1">
                  <a:latin typeface="Arial" panose="020B0604020202020204" pitchFamily="34" charset="0"/>
                  <a:cs typeface="Times New Roman" panose="02020603050405020304" pitchFamily="18" charset="0"/>
                </a:rPr>
                <a:t>xuyên</a:t>
              </a:r>
              <a:r>
                <a:rPr lang="en-US" sz="1200">
                  <a:latin typeface="Arial" panose="020B0604020202020204" pitchFamily="34" charset="0"/>
                  <a:cs typeface="Times New Roman" panose="02020603050405020304" pitchFamily="18" charset="0"/>
                </a:rPr>
                <a:t> </a:t>
              </a:r>
              <a:r>
                <a:rPr lang="en-US" sz="1200" err="1">
                  <a:latin typeface="Arial" panose="020B0604020202020204" pitchFamily="34" charset="0"/>
                  <a:cs typeface="Times New Roman" panose="02020603050405020304" pitchFamily="18" charset="0"/>
                </a:rPr>
                <a:t>suốt</a:t>
              </a:r>
              <a:r>
                <a:rPr lang="en-US" sz="1200">
                  <a:latin typeface="Arial" panose="020B0604020202020204" pitchFamily="34" charset="0"/>
                  <a:cs typeface="Times New Roman" panose="02020603050405020304" pitchFamily="18" charset="0"/>
                </a:rPr>
                <a:t> </a:t>
              </a:r>
              <a:r>
                <a:rPr lang="vi-VN" sz="1200">
                  <a:cs typeface="Times New Roman" panose="02020603050405020304" pitchFamily="18" charset="0"/>
                </a:rPr>
                <a:t>cho </a:t>
              </a:r>
              <a:r>
                <a:rPr lang="vi-VN" sz="1200" err="1">
                  <a:cs typeface="Times New Roman" panose="02020603050405020304" pitchFamily="18" charset="0"/>
                </a:rPr>
                <a:t>đến</a:t>
              </a:r>
              <a:r>
                <a:rPr lang="vi-VN" sz="1200">
                  <a:cs typeface="Times New Roman" panose="02020603050405020304" pitchFamily="18" charset="0"/>
                </a:rPr>
                <a:t> </a:t>
              </a:r>
              <a:r>
                <a:rPr lang="vi-VN" sz="1200" err="1">
                  <a:cs typeface="Times New Roman" panose="02020603050405020304" pitchFamily="18" charset="0"/>
                </a:rPr>
                <a:t>việc</a:t>
              </a:r>
              <a:r>
                <a:rPr lang="vi-VN" sz="1200">
                  <a:cs typeface="Times New Roman" panose="02020603050405020304" pitchFamily="18" charset="0"/>
                </a:rPr>
                <a:t> </a:t>
              </a:r>
              <a:r>
                <a:rPr lang="vi-VN" sz="1200" err="1">
                  <a:cs typeface="Times New Roman" panose="02020603050405020304" pitchFamily="18" charset="0"/>
                </a:rPr>
                <a:t>tạo</a:t>
              </a:r>
              <a:r>
                <a:rPr lang="vi-VN" sz="1200">
                  <a:cs typeface="Times New Roman" panose="02020603050405020304" pitchFamily="18" charset="0"/>
                </a:rPr>
                <a:t> </a:t>
              </a:r>
              <a:r>
                <a:rPr lang="vi-VN" sz="1200" err="1">
                  <a:cs typeface="Times New Roman" panose="02020603050405020304" pitchFamily="18" charset="0"/>
                </a:rPr>
                <a:t>dữ</a:t>
              </a:r>
              <a:r>
                <a:rPr lang="vi-VN" sz="1200">
                  <a:cs typeface="Times New Roman" panose="02020603050405020304" pitchFamily="18" charset="0"/>
                </a:rPr>
                <a:t> </a:t>
              </a:r>
              <a:r>
                <a:rPr lang="vi-VN" sz="1200" err="1">
                  <a:cs typeface="Times New Roman" panose="02020603050405020304" pitchFamily="18" charset="0"/>
                </a:rPr>
                <a:t>liệu</a:t>
              </a:r>
              <a:r>
                <a:rPr lang="vi-VN" sz="1200">
                  <a:cs typeface="Times New Roman" panose="02020603050405020304" pitchFamily="18" charset="0"/>
                </a:rPr>
                <a:t> liên quan. </a:t>
              </a:r>
              <a:r>
                <a:rPr lang="vi-VN" sz="1200" err="1">
                  <a:cs typeface="Times New Roman" panose="02020603050405020304" pitchFamily="18" charset="0"/>
                </a:rPr>
                <a:t>Những</a:t>
              </a:r>
              <a:r>
                <a:rPr lang="vi-VN" sz="1200">
                  <a:cs typeface="Times New Roman" panose="02020603050405020304" pitchFamily="18" charset="0"/>
                </a:rPr>
                <a:t> </a:t>
              </a:r>
              <a:r>
                <a:rPr lang="vi-VN" sz="1200" err="1">
                  <a:cs typeface="Times New Roman" panose="02020603050405020304" pitchFamily="18" charset="0"/>
                </a:rPr>
                <a:t>quá</a:t>
              </a:r>
              <a:r>
                <a:rPr lang="vi-VN" sz="1200">
                  <a:cs typeface="Times New Roman" panose="02020603050405020304" pitchFamily="18" charset="0"/>
                </a:rPr>
                <a:t> </a:t>
              </a:r>
              <a:r>
                <a:rPr lang="vi-VN" sz="1200" err="1">
                  <a:cs typeface="Times New Roman" panose="02020603050405020304" pitchFamily="18" charset="0"/>
                </a:rPr>
                <a:t>trình</a:t>
              </a:r>
              <a:r>
                <a:rPr lang="vi-VN" sz="1200">
                  <a:cs typeface="Times New Roman" panose="02020603050405020304" pitchFamily="18" charset="0"/>
                </a:rPr>
                <a:t> </a:t>
              </a:r>
              <a:r>
                <a:rPr lang="vi-VN" sz="1200" err="1">
                  <a:cs typeface="Times New Roman" panose="02020603050405020304" pitchFamily="18" charset="0"/>
                </a:rPr>
                <a:t>này</a:t>
              </a:r>
              <a:r>
                <a:rPr lang="vi-VN" sz="1200">
                  <a:cs typeface="Times New Roman" panose="02020603050405020304" pitchFamily="18" charset="0"/>
                </a:rPr>
                <a:t> </a:t>
              </a:r>
              <a:r>
                <a:rPr lang="vi-VN" sz="1200" err="1">
                  <a:cs typeface="Times New Roman" panose="02020603050405020304" pitchFamily="18" charset="0"/>
                </a:rPr>
                <a:t>được</a:t>
              </a:r>
              <a:r>
                <a:rPr lang="vi-VN" sz="1200">
                  <a:cs typeface="Times New Roman" panose="02020603050405020304" pitchFamily="18" charset="0"/>
                </a:rPr>
                <a:t> </a:t>
              </a:r>
              <a:r>
                <a:rPr lang="vi-VN" sz="1200" err="1">
                  <a:cs typeface="Times New Roman" panose="02020603050405020304" pitchFamily="18" charset="0"/>
                </a:rPr>
                <a:t>thực</a:t>
              </a:r>
              <a:r>
                <a:rPr lang="vi-VN" sz="1200">
                  <a:cs typeface="Times New Roman" panose="02020603050405020304" pitchFamily="18" charset="0"/>
                </a:rPr>
                <a:t> </a:t>
              </a:r>
              <a:r>
                <a:rPr lang="vi-VN" sz="1200" err="1">
                  <a:cs typeface="Times New Roman" panose="02020603050405020304" pitchFamily="18" charset="0"/>
                </a:rPr>
                <a:t>hiện</a:t>
              </a:r>
              <a:r>
                <a:rPr lang="vi-VN" sz="1200">
                  <a:cs typeface="Times New Roman" panose="02020603050405020304" pitchFamily="18" charset="0"/>
                </a:rPr>
                <a:t> </a:t>
              </a:r>
              <a:r>
                <a:rPr lang="vi-VN" sz="1200" err="1">
                  <a:cs typeface="Times New Roman" panose="02020603050405020304" pitchFamily="18" charset="0"/>
                </a:rPr>
                <a:t>bởi</a:t>
              </a:r>
              <a:r>
                <a:rPr lang="vi-VN" sz="1200">
                  <a:cs typeface="Times New Roman" panose="02020603050405020304" pitchFamily="18" charset="0"/>
                </a:rPr>
                <a:t> </a:t>
              </a:r>
              <a:r>
                <a:rPr lang="vi-VN" sz="1200" err="1">
                  <a:cs typeface="Times New Roman" panose="02020603050405020304" pitchFamily="18" charset="0"/>
                </a:rPr>
                <a:t>những</a:t>
              </a:r>
              <a:r>
                <a:rPr lang="vi-VN" sz="1200">
                  <a:cs typeface="Times New Roman" panose="02020603050405020304" pitchFamily="18" charset="0"/>
                </a:rPr>
                <a:t> </a:t>
              </a:r>
              <a:r>
                <a:rPr lang="vi-VN" sz="1200" err="1">
                  <a:cs typeface="Times New Roman" panose="02020603050405020304" pitchFamily="18" charset="0"/>
                </a:rPr>
                <a:t>người</a:t>
              </a:r>
              <a:r>
                <a:rPr lang="vi-VN" sz="1200">
                  <a:cs typeface="Times New Roman" panose="02020603050405020304" pitchFamily="18" charset="0"/>
                </a:rPr>
                <a:t> </a:t>
              </a:r>
              <a:r>
                <a:rPr lang="vi-VN" sz="1200" err="1">
                  <a:cs typeface="Times New Roman" panose="02020603050405020304" pitchFamily="18" charset="0"/>
                </a:rPr>
                <a:t>khác</a:t>
              </a:r>
              <a:r>
                <a:rPr lang="vi-VN" sz="1200">
                  <a:cs typeface="Times New Roman" panose="02020603050405020304" pitchFamily="18" charset="0"/>
                </a:rPr>
                <a:t> nhau. </a:t>
              </a:r>
              <a:r>
                <a:rPr lang="vi-VN" sz="1200" err="1">
                  <a:cs typeface="Times New Roman" panose="02020603050405020304" pitchFamily="18" charset="0"/>
                </a:rPr>
                <a:t>Vì</a:t>
              </a:r>
              <a:r>
                <a:rPr lang="vi-VN" sz="1200">
                  <a:cs typeface="Times New Roman" panose="02020603050405020304" pitchFamily="18" charset="0"/>
                </a:rPr>
                <a:t> </a:t>
              </a:r>
              <a:r>
                <a:rPr lang="vi-VN" sz="1200" err="1">
                  <a:cs typeface="Times New Roman" panose="02020603050405020304" pitchFamily="18" charset="0"/>
                </a:rPr>
                <a:t>vậy</a:t>
              </a:r>
              <a:r>
                <a:rPr lang="vi-VN" sz="1200">
                  <a:cs typeface="Times New Roman" panose="02020603050405020304" pitchFamily="18" charset="0"/>
                </a:rPr>
                <a:t>, </a:t>
              </a:r>
              <a:r>
                <a:rPr lang="vi-VN" sz="1200" err="1">
                  <a:cs typeface="Times New Roman" panose="02020603050405020304" pitchFamily="18" charset="0"/>
                </a:rPr>
                <a:t>bằng</a:t>
              </a:r>
              <a:r>
                <a:rPr lang="vi-VN" sz="1200">
                  <a:cs typeface="Times New Roman" panose="02020603050405020304" pitchFamily="18" charset="0"/>
                </a:rPr>
                <a:t> </a:t>
              </a:r>
              <a:r>
                <a:rPr lang="vi-VN" sz="1200" err="1">
                  <a:cs typeface="Times New Roman" panose="02020603050405020304" pitchFamily="18" charset="0"/>
                </a:rPr>
                <a:t>cách</a:t>
              </a:r>
              <a:r>
                <a:rPr lang="vi-VN" sz="1200">
                  <a:cs typeface="Times New Roman" panose="02020603050405020304" pitchFamily="18" charset="0"/>
                </a:rPr>
                <a:t> </a:t>
              </a:r>
              <a:r>
                <a:rPr lang="vi-VN" sz="1200" err="1">
                  <a:cs typeface="Times New Roman" panose="02020603050405020304" pitchFamily="18" charset="0"/>
                </a:rPr>
                <a:t>tự</a:t>
              </a:r>
              <a:r>
                <a:rPr lang="vi-VN" sz="1200">
                  <a:cs typeface="Times New Roman" panose="02020603050405020304" pitchFamily="18" charset="0"/>
                </a:rPr>
                <a:t> </a:t>
              </a:r>
              <a:r>
                <a:rPr lang="vi-VN" sz="1200" err="1">
                  <a:cs typeface="Times New Roman" panose="02020603050405020304" pitchFamily="18" charset="0"/>
                </a:rPr>
                <a:t>động</a:t>
              </a:r>
              <a:r>
                <a:rPr lang="vi-VN" sz="1200">
                  <a:cs typeface="Times New Roman" panose="02020603050405020304" pitchFamily="18" charset="0"/>
                </a:rPr>
                <a:t> </a:t>
              </a:r>
              <a:r>
                <a:rPr lang="vi-VN" sz="1200" err="1">
                  <a:cs typeface="Times New Roman" panose="02020603050405020304" pitchFamily="18" charset="0"/>
                </a:rPr>
                <a:t>hóa</a:t>
              </a:r>
              <a:r>
                <a:rPr lang="vi-VN" sz="1200">
                  <a:cs typeface="Times New Roman" panose="02020603050405020304" pitchFamily="18" charset="0"/>
                </a:rPr>
                <a:t> </a:t>
              </a:r>
              <a:r>
                <a:rPr lang="vi-VN" sz="1200" err="1">
                  <a:cs typeface="Times New Roman" panose="02020603050405020304" pitchFamily="18" charset="0"/>
                </a:rPr>
                <a:t>chúng</a:t>
              </a:r>
              <a:r>
                <a:rPr lang="vi-VN" sz="1200">
                  <a:cs typeface="Times New Roman" panose="02020603050405020304" pitchFamily="18" charset="0"/>
                </a:rPr>
                <a:t>, thông </a:t>
              </a:r>
              <a:r>
                <a:rPr lang="vi-VN" sz="1200" err="1">
                  <a:cs typeface="Times New Roman" panose="02020603050405020304" pitchFamily="18" charset="0"/>
                </a:rPr>
                <a:t>báo</a:t>
              </a:r>
              <a:r>
                <a:rPr lang="vi-VN" sz="1200">
                  <a:cs typeface="Times New Roman" panose="02020603050405020304" pitchFamily="18" charset="0"/>
                </a:rPr>
                <a:t> </a:t>
              </a:r>
              <a:r>
                <a:rPr lang="vi-VN" sz="1200" err="1">
                  <a:cs typeface="Times New Roman" panose="02020603050405020304" pitchFamily="18" charset="0"/>
                </a:rPr>
                <a:t>thời</a:t>
              </a:r>
              <a:r>
                <a:rPr lang="vi-VN" sz="1200">
                  <a:cs typeface="Times New Roman" panose="02020603050405020304" pitchFamily="18" charset="0"/>
                </a:rPr>
                <a:t> gian </a:t>
              </a:r>
              <a:r>
                <a:rPr lang="vi-VN" sz="1200" err="1">
                  <a:cs typeface="Times New Roman" panose="02020603050405020304" pitchFamily="18" charset="0"/>
                </a:rPr>
                <a:t>thực</a:t>
              </a:r>
              <a:r>
                <a:rPr lang="vi-VN" sz="1200">
                  <a:cs typeface="Times New Roman" panose="02020603050405020304" pitchFamily="18" charset="0"/>
                </a:rPr>
                <a:t> </a:t>
              </a:r>
              <a:r>
                <a:rPr lang="vi-VN" sz="1200" err="1">
                  <a:cs typeface="Times New Roman" panose="02020603050405020304" pitchFamily="18" charset="0"/>
                </a:rPr>
                <a:t>về</a:t>
              </a:r>
              <a:r>
                <a:rPr lang="vi-VN" sz="1200">
                  <a:cs typeface="Times New Roman" panose="02020603050405020304" pitchFamily="18" charset="0"/>
                </a:rPr>
                <a:t> </a:t>
              </a:r>
              <a:r>
                <a:rPr lang="vi-VN" sz="1200" err="1">
                  <a:cs typeface="Times New Roman" panose="02020603050405020304" pitchFamily="18" charset="0"/>
                </a:rPr>
                <a:t>thời</a:t>
              </a:r>
              <a:r>
                <a:rPr lang="vi-VN" sz="1200">
                  <a:cs typeface="Times New Roman" panose="02020603050405020304" pitchFamily="18" charset="0"/>
                </a:rPr>
                <a:t> </a:t>
              </a:r>
              <a:r>
                <a:rPr lang="vi-VN" sz="1200" err="1">
                  <a:cs typeface="Times New Roman" panose="02020603050405020304" pitchFamily="18" charset="0"/>
                </a:rPr>
                <a:t>điểm</a:t>
              </a:r>
              <a:r>
                <a:rPr lang="vi-VN" sz="1200">
                  <a:cs typeface="Times New Roman" panose="02020603050405020304" pitchFamily="18" charset="0"/>
                </a:rPr>
                <a:t> ai </a:t>
              </a:r>
              <a:r>
                <a:rPr lang="vi-VN" sz="1200" err="1">
                  <a:cs typeface="Times New Roman" panose="02020603050405020304" pitchFamily="18" charset="0"/>
                </a:rPr>
                <a:t>đó</a:t>
              </a:r>
              <a:r>
                <a:rPr lang="vi-VN" sz="1200">
                  <a:cs typeface="Times New Roman" panose="02020603050405020304" pitchFamily="18" charset="0"/>
                </a:rPr>
                <a:t> </a:t>
              </a:r>
              <a:r>
                <a:rPr lang="vi-VN" sz="1200" err="1">
                  <a:cs typeface="Times New Roman" panose="02020603050405020304" pitchFamily="18" charset="0"/>
                </a:rPr>
                <a:t>cần</a:t>
              </a:r>
              <a:r>
                <a:rPr lang="vi-VN" sz="1200">
                  <a:cs typeface="Times New Roman" panose="02020603050405020304" pitchFamily="18" charset="0"/>
                </a:rPr>
                <a:t> </a:t>
              </a:r>
              <a:r>
                <a:rPr lang="vi-VN" sz="1200" err="1">
                  <a:cs typeface="Times New Roman" panose="02020603050405020304" pitchFamily="18" charset="0"/>
                </a:rPr>
                <a:t>hành</a:t>
              </a:r>
              <a:r>
                <a:rPr lang="vi-VN" sz="1200">
                  <a:cs typeface="Times New Roman" panose="02020603050405020304" pitchFamily="18" charset="0"/>
                </a:rPr>
                <a:t> </a:t>
              </a:r>
              <a:r>
                <a:rPr lang="vi-VN" sz="1200" err="1">
                  <a:cs typeface="Times New Roman" panose="02020603050405020304" pitchFamily="18" charset="0"/>
                </a:rPr>
                <a:t>động</a:t>
              </a:r>
              <a:r>
                <a:rPr lang="vi-VN" sz="1200">
                  <a:cs typeface="Times New Roman" panose="02020603050405020304" pitchFamily="18" charset="0"/>
                </a:rPr>
                <a:t> giai </a:t>
              </a:r>
              <a:r>
                <a:rPr lang="vi-VN" sz="1200" err="1">
                  <a:cs typeface="Times New Roman" panose="02020603050405020304" pitchFamily="18" charset="0"/>
                </a:rPr>
                <a:t>đoạn</a:t>
              </a:r>
              <a:r>
                <a:rPr lang="vi-VN" sz="1200">
                  <a:cs typeface="Times New Roman" panose="02020603050405020304" pitchFamily="18" charset="0"/>
                </a:rPr>
                <a:t> </a:t>
              </a:r>
              <a:r>
                <a:rPr lang="vi-VN" sz="1200" err="1">
                  <a:cs typeface="Times New Roman" panose="02020603050405020304" pitchFamily="18" charset="0"/>
                </a:rPr>
                <a:t>của</a:t>
              </a:r>
              <a:r>
                <a:rPr lang="vi-VN" sz="1200">
                  <a:cs typeface="Times New Roman" panose="02020603050405020304" pitchFamily="18" charset="0"/>
                </a:rPr>
                <a:t> </a:t>
              </a:r>
              <a:r>
                <a:rPr lang="vi-VN" sz="1200" err="1">
                  <a:cs typeface="Times New Roman" panose="02020603050405020304" pitchFamily="18" charset="0"/>
                </a:rPr>
                <a:t>họ</a:t>
              </a:r>
              <a:r>
                <a:rPr lang="vi-VN" sz="1200">
                  <a:cs typeface="Times New Roman" panose="02020603050405020304" pitchFamily="18" charset="0"/>
                </a:rPr>
                <a:t> </a:t>
              </a:r>
              <a:r>
                <a:rPr lang="vi-VN" sz="1200" err="1">
                  <a:cs typeface="Times New Roman" panose="02020603050405020304" pitchFamily="18" charset="0"/>
                </a:rPr>
                <a:t>trở</a:t>
              </a:r>
              <a:r>
                <a:rPr lang="vi-VN" sz="1200">
                  <a:cs typeface="Times New Roman" panose="02020603050405020304" pitchFamily="18" charset="0"/>
                </a:rPr>
                <a:t> </a:t>
              </a:r>
              <a:r>
                <a:rPr lang="vi-VN" sz="1200" err="1">
                  <a:cs typeface="Times New Roman" panose="02020603050405020304" pitchFamily="18" charset="0"/>
                </a:rPr>
                <a:t>thành</a:t>
              </a:r>
              <a:r>
                <a:rPr lang="vi-VN" sz="1200">
                  <a:cs typeface="Times New Roman" panose="02020603050405020304" pitchFamily="18" charset="0"/>
                </a:rPr>
                <a:t> tiêu </a:t>
              </a:r>
              <a:r>
                <a:rPr lang="vi-VN" sz="1200" err="1">
                  <a:cs typeface="Times New Roman" panose="02020603050405020304" pitchFamily="18" charset="0"/>
                </a:rPr>
                <a:t>chuẩn</a:t>
              </a:r>
              <a:r>
                <a:rPr lang="vi-VN" sz="1200">
                  <a:cs typeface="Times New Roman" panose="02020603050405020304" pitchFamily="18" charset="0"/>
                </a:rPr>
                <a:t> </a:t>
              </a:r>
              <a:r>
                <a:rPr lang="vi-VN" sz="1200" err="1">
                  <a:cs typeface="Times New Roman" panose="02020603050405020304" pitchFamily="18" charset="0"/>
                </a:rPr>
                <a:t>và</a:t>
              </a:r>
              <a:r>
                <a:rPr lang="vi-VN" sz="1200">
                  <a:cs typeface="Times New Roman" panose="02020603050405020304" pitchFamily="18" charset="0"/>
                </a:rPr>
                <a:t> quy mô </a:t>
              </a:r>
              <a:r>
                <a:rPr lang="vi-VN" sz="1200" err="1">
                  <a:cs typeface="Times New Roman" panose="02020603050405020304" pitchFamily="18" charset="0"/>
                </a:rPr>
                <a:t>thời</a:t>
              </a:r>
              <a:r>
                <a:rPr lang="vi-VN" sz="1200">
                  <a:cs typeface="Times New Roman" panose="02020603050405020304" pitchFamily="18" charset="0"/>
                </a:rPr>
                <a:t> gian thu </a:t>
              </a:r>
              <a:r>
                <a:rPr lang="vi-VN" sz="1200" err="1">
                  <a:cs typeface="Times New Roman" panose="02020603050405020304" pitchFamily="18" charset="0"/>
                </a:rPr>
                <a:t>hẹp</a:t>
              </a:r>
              <a:r>
                <a:rPr lang="vi-VN" sz="1200">
                  <a:cs typeface="Times New Roman" panose="02020603050405020304" pitchFamily="18" charset="0"/>
                </a:rPr>
                <a:t> </a:t>
              </a:r>
              <a:r>
                <a:rPr lang="vi-VN" sz="1200" err="1">
                  <a:cs typeface="Times New Roman" panose="02020603050405020304" pitchFamily="18" charset="0"/>
                </a:rPr>
                <a:t>lại</a:t>
              </a:r>
              <a:r>
                <a:rPr lang="vi-VN" sz="1200">
                  <a:cs typeface="Times New Roman" panose="02020603050405020304" pitchFamily="18" charset="0"/>
                </a:rPr>
                <a:t>.</a:t>
              </a:r>
            </a:p>
          </p:txBody>
        </p:sp>
        <p:cxnSp>
          <p:nvCxnSpPr>
            <p:cNvPr id="24" name="Straight Connector 23">
              <a:extLst>
                <a:ext uri="{FF2B5EF4-FFF2-40B4-BE49-F238E27FC236}">
                  <a16:creationId xmlns:a16="http://schemas.microsoft.com/office/drawing/2014/main" xmlns="" id="{9AB2838B-8C77-4947-9D43-6B809BB08892}"/>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grpSp>
        <p:nvGrpSpPr>
          <p:cNvPr id="30" name="Group 29">
            <a:extLst>
              <a:ext uri="{FF2B5EF4-FFF2-40B4-BE49-F238E27FC236}">
                <a16:creationId xmlns:a16="http://schemas.microsoft.com/office/drawing/2014/main" xmlns="" id="{2D00401F-BB6F-41B2-A0D4-731A573E7772}"/>
              </a:ext>
            </a:extLst>
          </p:cNvPr>
          <p:cNvGrpSpPr/>
          <p:nvPr/>
        </p:nvGrpSpPr>
        <p:grpSpPr>
          <a:xfrm>
            <a:off x="473394" y="6481114"/>
            <a:ext cx="5911212" cy="1758688"/>
            <a:chOff x="473394" y="3486471"/>
            <a:chExt cx="5911212" cy="1758688"/>
          </a:xfrm>
        </p:grpSpPr>
        <p:sp>
          <p:nvSpPr>
            <p:cNvPr id="31" name="Ellipse 48">
              <a:extLst>
                <a:ext uri="{FF2B5EF4-FFF2-40B4-BE49-F238E27FC236}">
                  <a16:creationId xmlns:a16="http://schemas.microsoft.com/office/drawing/2014/main" xmlns="" id="{682F3CAC-2BFB-4819-8C90-D35B9F25509C}"/>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prstClr val="white"/>
                  </a:solidFill>
                  <a:effectLst/>
                  <a:uLnTx/>
                  <a:uFillTx/>
                  <a:latin typeface="Arial"/>
                  <a:ea typeface="+mn-ea"/>
                  <a:cs typeface="+mn-cs"/>
                </a:rPr>
                <a:t>26</a:t>
              </a:r>
            </a:p>
          </p:txBody>
        </p:sp>
        <p:sp>
          <p:nvSpPr>
            <p:cNvPr id="32" name="Rechteck 49">
              <a:extLst>
                <a:ext uri="{FF2B5EF4-FFF2-40B4-BE49-F238E27FC236}">
                  <a16:creationId xmlns:a16="http://schemas.microsoft.com/office/drawing/2014/main" xmlns="" id="{CEF7CA57-4B19-42EF-94EA-060F0CD02736}"/>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33" name="Textfeld 1">
              <a:extLst>
                <a:ext uri="{FF2B5EF4-FFF2-40B4-BE49-F238E27FC236}">
                  <a16:creationId xmlns:a16="http://schemas.microsoft.com/office/drawing/2014/main" xmlns="" id="{90ACA2C1-E03D-4E51-9E70-AB38AB2EBF59}"/>
                </a:ext>
              </a:extLst>
            </p:cNvPr>
            <p:cNvSpPr txBox="1"/>
            <p:nvPr/>
          </p:nvSpPr>
          <p:spPr bwMode="gray">
            <a:xfrm>
              <a:off x="566904" y="3862023"/>
              <a:ext cx="5817702" cy="1383136"/>
            </a:xfrm>
            <a:prstGeom prst="rect">
              <a:avLst/>
            </a:prstGeom>
            <a:noFill/>
          </p:spPr>
          <p:txBody>
            <a:bodyPr wrap="square" rtlCol="0">
              <a:spAutoFit/>
            </a:bodyPr>
            <a:lstStyle/>
            <a:p>
              <a:pPr lvl="0" indent="-190500" algn="just" defTabSz="801688" eaLnBrk="0" hangingPunct="0">
                <a:lnSpc>
                  <a:spcPct val="130000"/>
                </a:lnSpc>
                <a:spcBef>
                  <a:spcPts val="600"/>
                </a:spcBef>
                <a:spcAft>
                  <a:spcPts val="600"/>
                </a:spcAft>
                <a:tabLst>
                  <a:tab pos="1168400" algn="l"/>
                </a:tabLst>
                <a:defRPr/>
              </a:pPr>
              <a:r>
                <a:rPr lang="en-US" sz="1200" b="1" kern="0" err="1">
                  <a:latin typeface="Arial"/>
                  <a:cs typeface="Arial" charset="0"/>
                </a:rPr>
                <a:t>Mô</a:t>
              </a:r>
              <a:r>
                <a:rPr lang="en-US" sz="1200" b="1" kern="0">
                  <a:latin typeface="Arial"/>
                  <a:cs typeface="Arial" charset="0"/>
                </a:rPr>
                <a:t> </a:t>
              </a:r>
              <a:r>
                <a:rPr lang="en-US" sz="1200" b="1" kern="0" err="1">
                  <a:latin typeface="Arial"/>
                  <a:cs typeface="Arial" charset="0"/>
                </a:rPr>
                <a:t>hình</a:t>
              </a:r>
              <a:r>
                <a:rPr lang="en-US" sz="1200" b="1" kern="0">
                  <a:latin typeface="Arial"/>
                  <a:cs typeface="Arial" charset="0"/>
                </a:rPr>
                <a:t> </a:t>
              </a:r>
              <a:r>
                <a:rPr lang="en-US" sz="1200" b="1" kern="0" err="1">
                  <a:latin typeface="Arial"/>
                  <a:cs typeface="Arial" charset="0"/>
                </a:rPr>
                <a:t>bảo</a:t>
              </a:r>
              <a:r>
                <a:rPr lang="en-US" sz="1200" b="1" kern="0">
                  <a:latin typeface="Arial"/>
                  <a:cs typeface="Arial" charset="0"/>
                </a:rPr>
                <a:t> </a:t>
              </a:r>
              <a:r>
                <a:rPr lang="en-US" sz="1200" b="1" kern="0" err="1">
                  <a:latin typeface="Arial"/>
                  <a:cs typeface="Arial" charset="0"/>
                </a:rPr>
                <a:t>trì</a:t>
              </a:r>
              <a:r>
                <a:rPr lang="en-US" sz="1200" b="1" kern="0">
                  <a:latin typeface="Arial"/>
                  <a:cs typeface="Arial" charset="0"/>
                </a:rPr>
                <a:t> </a:t>
              </a:r>
              <a:r>
                <a:rPr lang="en-US" sz="1200" b="1" kern="0" err="1">
                  <a:latin typeface="Arial"/>
                  <a:cs typeface="Arial" charset="0"/>
                </a:rPr>
                <a:t>dự</a:t>
              </a:r>
              <a:r>
                <a:rPr lang="en-US" sz="1200" b="1" kern="0">
                  <a:latin typeface="Arial"/>
                  <a:cs typeface="Arial" charset="0"/>
                </a:rPr>
                <a:t> </a:t>
              </a:r>
              <a:r>
                <a:rPr lang="en-US" sz="1200" b="1" kern="0" err="1">
                  <a:latin typeface="Arial"/>
                  <a:cs typeface="Arial" charset="0"/>
                </a:rPr>
                <a:t>báo</a:t>
              </a:r>
              <a:r>
                <a:rPr lang="en-US" sz="1200" b="1" kern="0">
                  <a:latin typeface="Arial"/>
                  <a:cs typeface="Arial" charset="0"/>
                </a:rPr>
                <a:t> </a:t>
              </a:r>
              <a:r>
                <a:rPr lang="en-US" sz="1200" b="1" kern="0" err="1">
                  <a:latin typeface="Arial"/>
                  <a:cs typeface="Arial" charset="0"/>
                </a:rPr>
                <a:t>có</a:t>
              </a:r>
              <a:r>
                <a:rPr lang="en-US" sz="1200" b="1" kern="0">
                  <a:latin typeface="Arial"/>
                  <a:cs typeface="Arial" charset="0"/>
                </a:rPr>
                <a:t> </a:t>
              </a:r>
              <a:r>
                <a:rPr lang="en-US" sz="1200" b="1" kern="0" err="1">
                  <a:latin typeface="Arial"/>
                  <a:cs typeface="Arial" charset="0"/>
                </a:rPr>
                <a:t>thể</a:t>
              </a:r>
              <a:r>
                <a:rPr lang="en-US" sz="1200" b="1" kern="0">
                  <a:latin typeface="Arial"/>
                  <a:cs typeface="Arial" charset="0"/>
                </a:rPr>
                <a:t> </a:t>
              </a:r>
              <a:r>
                <a:rPr lang="en-US" sz="1200" b="1" kern="0" err="1">
                  <a:latin typeface="Arial"/>
                  <a:cs typeface="Arial" charset="0"/>
                </a:rPr>
                <a:t>tạo</a:t>
              </a:r>
              <a:r>
                <a:rPr lang="en-US" sz="1200" b="1" kern="0">
                  <a:latin typeface="Arial"/>
                  <a:cs typeface="Arial" charset="0"/>
                </a:rPr>
                <a:t> ra </a:t>
              </a:r>
              <a:r>
                <a:rPr lang="en-US" sz="1200" b="1" kern="0" err="1">
                  <a:latin typeface="Arial"/>
                  <a:cs typeface="Arial" charset="0"/>
                </a:rPr>
                <a:t>loại</a:t>
              </a:r>
              <a:r>
                <a:rPr lang="en-US" sz="1200" b="1" kern="0">
                  <a:latin typeface="Arial"/>
                  <a:cs typeface="Arial" charset="0"/>
                </a:rPr>
                <a:t> </a:t>
              </a:r>
              <a:r>
                <a:rPr lang="en-US" sz="1200" b="1" kern="0" err="1">
                  <a:latin typeface="Arial"/>
                  <a:cs typeface="Arial" charset="0"/>
                </a:rPr>
                <a:t>tiết</a:t>
              </a:r>
              <a:r>
                <a:rPr lang="en-US" sz="1200" b="1" kern="0">
                  <a:latin typeface="Arial"/>
                  <a:cs typeface="Arial" charset="0"/>
                </a:rPr>
                <a:t> </a:t>
              </a:r>
              <a:r>
                <a:rPr lang="en-US" sz="1200" b="1" kern="0" err="1">
                  <a:latin typeface="Arial"/>
                  <a:cs typeface="Arial" charset="0"/>
                </a:rPr>
                <a:t>kiệm</a:t>
              </a:r>
              <a:r>
                <a:rPr lang="en-US" sz="1200" b="1" kern="0">
                  <a:latin typeface="Arial"/>
                  <a:cs typeface="Arial" charset="0"/>
                </a:rPr>
                <a:t> </a:t>
              </a:r>
              <a:r>
                <a:rPr lang="en-US" sz="1200" b="1" kern="0" err="1">
                  <a:latin typeface="Arial"/>
                  <a:cs typeface="Arial" charset="0"/>
                </a:rPr>
                <a:t>và</a:t>
              </a:r>
              <a:r>
                <a:rPr lang="en-US" sz="1200" b="1" kern="0">
                  <a:latin typeface="Arial"/>
                  <a:cs typeface="Arial" charset="0"/>
                </a:rPr>
                <a:t> </a:t>
              </a:r>
              <a:r>
                <a:rPr lang="en-US" sz="1200" b="1" kern="0" err="1">
                  <a:latin typeface="Arial"/>
                  <a:cs typeface="Arial" charset="0"/>
                </a:rPr>
                <a:t>cải</a:t>
              </a:r>
              <a:r>
                <a:rPr lang="en-US" sz="1200" b="1" kern="0">
                  <a:latin typeface="Arial"/>
                  <a:cs typeface="Arial" charset="0"/>
                </a:rPr>
                <a:t> </a:t>
              </a:r>
              <a:r>
                <a:rPr lang="en-US" sz="1200" b="1" kern="0" err="1">
                  <a:latin typeface="Arial"/>
                  <a:cs typeface="Arial" charset="0"/>
                </a:rPr>
                <a:t>tiến</a:t>
              </a:r>
              <a:r>
                <a:rPr lang="en-US" sz="1200" b="1" kern="0">
                  <a:latin typeface="Arial"/>
                  <a:cs typeface="Arial" charset="0"/>
                </a:rPr>
                <a:t> </a:t>
              </a:r>
              <a:r>
                <a:rPr lang="en-US" sz="1200" b="1" kern="0" err="1">
                  <a:latin typeface="Arial"/>
                  <a:cs typeface="Arial" charset="0"/>
                </a:rPr>
                <a:t>vận</a:t>
              </a:r>
              <a:r>
                <a:rPr lang="en-US" sz="1200" b="1" kern="0">
                  <a:latin typeface="Arial"/>
                  <a:cs typeface="Arial" charset="0"/>
                </a:rPr>
                <a:t> </a:t>
              </a:r>
              <a:r>
                <a:rPr lang="en-US" sz="1200" b="1" kern="0" err="1">
                  <a:latin typeface="Arial"/>
                  <a:cs typeface="Arial" charset="0"/>
                </a:rPr>
                <a:t>hành</a:t>
              </a:r>
              <a:r>
                <a:rPr lang="en-US" sz="1200" b="1" kern="0">
                  <a:latin typeface="Arial"/>
                  <a:cs typeface="Arial" charset="0"/>
                </a:rPr>
                <a:t> </a:t>
              </a:r>
              <a:r>
                <a:rPr lang="en-US" sz="1200" b="1" kern="0" err="1">
                  <a:latin typeface="Arial"/>
                  <a:cs typeface="Arial" charset="0"/>
                </a:rPr>
                <a:t>nào</a:t>
              </a:r>
              <a:r>
                <a:rPr lang="en-US" sz="1200" b="1" kern="0">
                  <a:latin typeface="Arial"/>
                  <a:cs typeface="Arial" charset="0"/>
                </a:rPr>
                <a:t>?</a:t>
              </a:r>
              <a:endParaRPr lang="en-US" sz="1200" b="1" kern="0">
                <a:latin typeface="Arial" panose="020B0604020202020204" pitchFamily="34" charset="0"/>
                <a:cs typeface="Times New Roman" panose="02020603050405020304" pitchFamily="18" charset="0"/>
              </a:endParaRPr>
            </a:p>
            <a:p>
              <a:pPr algn="just">
                <a:lnSpc>
                  <a:spcPct val="130000"/>
                </a:lnSpc>
                <a:spcBef>
                  <a:spcPts val="300"/>
                </a:spcBef>
                <a:spcAft>
                  <a:spcPts val="300"/>
                </a:spcAft>
              </a:pPr>
              <a:r>
                <a:rPr lang="vi-VN" sz="1200" err="1">
                  <a:cs typeface="Times New Roman" panose="02020603050405020304" pitchFamily="18" charset="0"/>
                </a:rPr>
                <a:t>Bước</a:t>
              </a:r>
              <a:r>
                <a:rPr lang="vi-VN" sz="1200">
                  <a:cs typeface="Times New Roman" panose="02020603050405020304" pitchFamily="18" charset="0"/>
                </a:rPr>
                <a:t> </a:t>
              </a:r>
              <a:r>
                <a:rPr lang="vi-VN" sz="1200" err="1">
                  <a:cs typeface="Times New Roman" panose="02020603050405020304" pitchFamily="18" charset="0"/>
                </a:rPr>
                <a:t>đầu</a:t>
              </a:r>
              <a:r>
                <a:rPr lang="vi-VN" sz="1200">
                  <a:cs typeface="Times New Roman" panose="02020603050405020304" pitchFamily="18" charset="0"/>
                </a:rPr>
                <a:t> tiên </a:t>
              </a:r>
              <a:r>
                <a:rPr lang="vi-VN" sz="1200" err="1">
                  <a:cs typeface="Times New Roman" panose="02020603050405020304" pitchFamily="18" charset="0"/>
                </a:rPr>
                <a:t>của</a:t>
              </a:r>
              <a:r>
                <a:rPr lang="vi-VN" sz="1200">
                  <a:cs typeface="Times New Roman" panose="02020603050405020304" pitchFamily="18" charset="0"/>
                </a:rPr>
                <a:t> </a:t>
              </a:r>
              <a:r>
                <a:rPr lang="vi-VN" sz="1200" err="1">
                  <a:cs typeface="Times New Roman" panose="02020603050405020304" pitchFamily="18" charset="0"/>
                </a:rPr>
                <a:t>nhiều</a:t>
              </a:r>
              <a:r>
                <a:rPr lang="vi-VN" sz="1200">
                  <a:cs typeface="Times New Roman" panose="02020603050405020304" pitchFamily="18" charset="0"/>
                </a:rPr>
                <a:t> </a:t>
              </a:r>
              <a:r>
                <a:rPr lang="vi-VN" sz="1200" err="1">
                  <a:cs typeface="Times New Roman" panose="02020603050405020304" pitchFamily="18" charset="0"/>
                </a:rPr>
                <a:t>nhà</a:t>
              </a:r>
              <a:r>
                <a:rPr lang="vi-VN" sz="1200">
                  <a:cs typeface="Times New Roman" panose="02020603050405020304" pitchFamily="18" charset="0"/>
                </a:rPr>
                <a:t> </a:t>
              </a:r>
              <a:r>
                <a:rPr lang="vi-VN" sz="1200" err="1">
                  <a:cs typeface="Times New Roman" panose="02020603050405020304" pitchFamily="18" charset="0"/>
                </a:rPr>
                <a:t>sản</a:t>
              </a:r>
              <a:r>
                <a:rPr lang="vi-VN" sz="1200">
                  <a:cs typeface="Times New Roman" panose="02020603050405020304" pitchFamily="18" charset="0"/>
                </a:rPr>
                <a:t> </a:t>
              </a:r>
              <a:r>
                <a:rPr lang="vi-VN" sz="1200" err="1">
                  <a:cs typeface="Times New Roman" panose="02020603050405020304" pitchFamily="18" charset="0"/>
                </a:rPr>
                <a:t>xuất</a:t>
              </a:r>
              <a:r>
                <a:rPr lang="vi-VN" sz="1200">
                  <a:cs typeface="Times New Roman" panose="02020603050405020304" pitchFamily="18" charset="0"/>
                </a:rPr>
                <a:t> trên </a:t>
              </a:r>
              <a:r>
                <a:rPr lang="vi-VN" sz="1200" err="1">
                  <a:cs typeface="Times New Roman" panose="02020603050405020304" pitchFamily="18" charset="0"/>
                </a:rPr>
                <a:t>hành</a:t>
              </a:r>
              <a:r>
                <a:rPr lang="vi-VN" sz="1200">
                  <a:cs typeface="Times New Roman" panose="02020603050405020304" pitchFamily="18" charset="0"/>
                </a:rPr>
                <a:t> </a:t>
              </a:r>
              <a:r>
                <a:rPr lang="vi-VN" sz="1200" err="1">
                  <a:cs typeface="Times New Roman" panose="02020603050405020304" pitchFamily="18" charset="0"/>
                </a:rPr>
                <a:t>trình</a:t>
              </a:r>
              <a:r>
                <a:rPr lang="vi-VN" sz="1200">
                  <a:cs typeface="Times New Roman" panose="02020603050405020304" pitchFamily="18" charset="0"/>
                </a:rPr>
                <a:t> </a:t>
              </a:r>
              <a:r>
                <a:rPr lang="vi-VN" sz="1200" err="1">
                  <a:cs typeface="Times New Roman" panose="02020603050405020304" pitchFamily="18" charset="0"/>
                </a:rPr>
                <a:t>số</a:t>
              </a:r>
              <a:r>
                <a:rPr lang="vi-VN" sz="1200">
                  <a:cs typeface="Times New Roman" panose="02020603050405020304" pitchFamily="18" charset="0"/>
                </a:rPr>
                <a:t> </a:t>
              </a:r>
              <a:r>
                <a:rPr lang="vi-VN" sz="1200" err="1">
                  <a:cs typeface="Times New Roman" panose="02020603050405020304" pitchFamily="18" charset="0"/>
                </a:rPr>
                <a:t>hóa</a:t>
              </a:r>
              <a:r>
                <a:rPr lang="vi-VN" sz="1200">
                  <a:cs typeface="Times New Roman" panose="02020603050405020304" pitchFamily="18" charset="0"/>
                </a:rPr>
                <a:t> </a:t>
              </a:r>
              <a:r>
                <a:rPr lang="vi-VN" sz="1200" err="1">
                  <a:cs typeface="Times New Roman" panose="02020603050405020304" pitchFamily="18" charset="0"/>
                </a:rPr>
                <a:t>hướng</a:t>
              </a:r>
              <a:r>
                <a:rPr lang="vi-VN" sz="1200">
                  <a:cs typeface="Times New Roman" panose="02020603050405020304" pitchFamily="18" charset="0"/>
                </a:rPr>
                <a:t> </a:t>
              </a:r>
              <a:r>
                <a:rPr lang="vi-VN" sz="1200" err="1">
                  <a:cs typeface="Times New Roman" panose="02020603050405020304" pitchFamily="18" charset="0"/>
                </a:rPr>
                <a:t>tới</a:t>
              </a:r>
              <a:r>
                <a:rPr lang="vi-VN" sz="1200">
                  <a:cs typeface="Times New Roman" panose="02020603050405020304" pitchFamily="18" charset="0"/>
                </a:rPr>
                <a:t> Công </a:t>
              </a:r>
              <a:r>
                <a:rPr lang="vi-VN" sz="1200" err="1">
                  <a:cs typeface="Times New Roman" panose="02020603050405020304" pitchFamily="18" charset="0"/>
                </a:rPr>
                <a:t>nghiệp</a:t>
              </a:r>
              <a:r>
                <a:rPr lang="vi-VN" sz="1200">
                  <a:cs typeface="Times New Roman" panose="02020603050405020304" pitchFamily="18" charset="0"/>
                </a:rPr>
                <a:t> 4.0, </a:t>
              </a:r>
              <a:r>
                <a:rPr lang="vi-VN" sz="1200" err="1">
                  <a:cs typeface="Times New Roman" panose="02020603050405020304" pitchFamily="18" charset="0"/>
                </a:rPr>
                <a:t>sản</a:t>
              </a:r>
              <a:r>
                <a:rPr lang="vi-VN" sz="1200">
                  <a:cs typeface="Times New Roman" panose="02020603050405020304" pitchFamily="18" charset="0"/>
                </a:rPr>
                <a:t> </a:t>
              </a:r>
              <a:r>
                <a:rPr lang="vi-VN" sz="1200" err="1">
                  <a:cs typeface="Times New Roman" panose="02020603050405020304" pitchFamily="18" charset="0"/>
                </a:rPr>
                <a:t>xuất</a:t>
              </a:r>
              <a:r>
                <a:rPr lang="vi-VN" sz="1200">
                  <a:cs typeface="Times New Roman" panose="02020603050405020304" pitchFamily="18" charset="0"/>
                </a:rPr>
                <a:t> thông minh </a:t>
              </a:r>
              <a:r>
                <a:rPr lang="vi-VN" sz="1200" err="1">
                  <a:cs typeface="Times New Roman" panose="02020603050405020304" pitchFamily="18" charset="0"/>
                </a:rPr>
                <a:t>và</a:t>
              </a:r>
              <a:r>
                <a:rPr lang="vi-VN" sz="1200">
                  <a:cs typeface="Times New Roman" panose="02020603050405020304" pitchFamily="18" charset="0"/>
                </a:rPr>
                <a:t> </a:t>
              </a:r>
              <a:r>
                <a:rPr lang="vi-VN" sz="1200" err="1">
                  <a:cs typeface="Times New Roman" panose="02020603050405020304" pitchFamily="18" charset="0"/>
                </a:rPr>
                <a:t>các</a:t>
              </a:r>
              <a:r>
                <a:rPr lang="vi-VN" sz="1200">
                  <a:cs typeface="Times New Roman" panose="02020603050405020304" pitchFamily="18" charset="0"/>
                </a:rPr>
                <a:t> </a:t>
              </a:r>
              <a:r>
                <a:rPr lang="vi-VN" sz="1200" err="1">
                  <a:cs typeface="Times New Roman" panose="02020603050405020304" pitchFamily="18" charset="0"/>
                </a:rPr>
                <a:t>nhà</a:t>
              </a:r>
              <a:r>
                <a:rPr lang="vi-VN" sz="1200">
                  <a:cs typeface="Times New Roman" panose="02020603050405020304" pitchFamily="18" charset="0"/>
                </a:rPr>
                <a:t> </a:t>
              </a:r>
              <a:r>
                <a:rPr lang="vi-VN" sz="1200" err="1">
                  <a:cs typeface="Times New Roman" panose="02020603050405020304" pitchFamily="18" charset="0"/>
                </a:rPr>
                <a:t>máy</a:t>
              </a:r>
              <a:r>
                <a:rPr lang="vi-VN" sz="1200">
                  <a:cs typeface="Times New Roman" panose="02020603050405020304" pitchFamily="18" charset="0"/>
                </a:rPr>
                <a:t> thông minh </a:t>
              </a:r>
              <a:r>
                <a:rPr lang="vi-VN" sz="1200" err="1">
                  <a:cs typeface="Times New Roman" panose="02020603050405020304" pitchFamily="18" charset="0"/>
                </a:rPr>
                <a:t>là</a:t>
              </a:r>
              <a:r>
                <a:rPr lang="vi-VN" sz="1200">
                  <a:cs typeface="Times New Roman" panose="02020603050405020304" pitchFamily="18" charset="0"/>
                </a:rPr>
                <a:t> </a:t>
              </a:r>
              <a:r>
                <a:rPr lang="vi-VN" sz="1200" err="1">
                  <a:cs typeface="Times New Roman" panose="02020603050405020304" pitchFamily="18" charset="0"/>
                </a:rPr>
                <a:t>triển</a:t>
              </a:r>
              <a:r>
                <a:rPr lang="vi-VN" sz="1200">
                  <a:cs typeface="Times New Roman" panose="02020603050405020304" pitchFamily="18" charset="0"/>
                </a:rPr>
                <a:t> khai </a:t>
              </a:r>
              <a:r>
                <a:rPr lang="vi-VN" sz="1200" err="1">
                  <a:cs typeface="Times New Roman" panose="02020603050405020304" pitchFamily="18" charset="0"/>
                </a:rPr>
                <a:t>thí</a:t>
              </a:r>
              <a:r>
                <a:rPr lang="vi-VN" sz="1200">
                  <a:cs typeface="Times New Roman" panose="02020603050405020304" pitchFamily="18" charset="0"/>
                </a:rPr>
                <a:t> </a:t>
              </a:r>
              <a:r>
                <a:rPr lang="vi-VN" sz="1200" err="1">
                  <a:cs typeface="Times New Roman" panose="02020603050405020304" pitchFamily="18" charset="0"/>
                </a:rPr>
                <a:t>điểm</a:t>
              </a:r>
              <a:r>
                <a:rPr lang="vi-VN" sz="1200">
                  <a:cs typeface="Times New Roman" panose="02020603050405020304" pitchFamily="18" charset="0"/>
                </a:rPr>
                <a:t> </a:t>
              </a:r>
              <a:r>
                <a:rPr lang="vi-VN" sz="1200" err="1">
                  <a:cs typeface="Times New Roman" panose="02020603050405020304" pitchFamily="18" charset="0"/>
                </a:rPr>
                <a:t>bảo</a:t>
              </a:r>
              <a:r>
                <a:rPr lang="vi-VN" sz="1200">
                  <a:cs typeface="Times New Roman" panose="02020603050405020304" pitchFamily="18" charset="0"/>
                </a:rPr>
                <a:t> </a:t>
              </a:r>
              <a:r>
                <a:rPr lang="vi-VN" sz="1200" err="1">
                  <a:cs typeface="Times New Roman" panose="02020603050405020304" pitchFamily="18" charset="0"/>
                </a:rPr>
                <a:t>trì</a:t>
              </a:r>
              <a:r>
                <a:rPr lang="vi-VN" sz="1200">
                  <a:cs typeface="Times New Roman" panose="02020603050405020304" pitchFamily="18" charset="0"/>
                </a:rPr>
                <a:t> </a:t>
              </a:r>
              <a:r>
                <a:rPr lang="vi-VN" sz="1200" err="1">
                  <a:cs typeface="Times New Roman" panose="02020603050405020304" pitchFamily="18" charset="0"/>
                </a:rPr>
                <a:t>dự</a:t>
              </a:r>
              <a:r>
                <a:rPr lang="vi-VN" sz="1200">
                  <a:cs typeface="Times New Roman" panose="02020603050405020304" pitchFamily="18" charset="0"/>
                </a:rPr>
                <a:t> </a:t>
              </a:r>
              <a:r>
                <a:rPr lang="vi-VN" sz="1200" err="1">
                  <a:cs typeface="Times New Roman" panose="02020603050405020304" pitchFamily="18" charset="0"/>
                </a:rPr>
                <a:t>đoán</a:t>
              </a:r>
              <a:r>
                <a:rPr lang="vi-VN" sz="1200">
                  <a:cs typeface="Times New Roman" panose="02020603050405020304" pitchFamily="18" charset="0"/>
                </a:rPr>
                <a:t> </a:t>
              </a:r>
              <a:r>
                <a:rPr lang="vi-VN" sz="1200" err="1">
                  <a:cs typeface="Times New Roman" panose="02020603050405020304" pitchFamily="18" charset="0"/>
                </a:rPr>
                <a:t>bằng</a:t>
              </a:r>
              <a:r>
                <a:rPr lang="vi-VN" sz="1200">
                  <a:cs typeface="Times New Roman" panose="02020603050405020304" pitchFamily="18" charset="0"/>
                </a:rPr>
                <a:t> </a:t>
              </a:r>
              <a:r>
                <a:rPr lang="vi-VN" sz="1200" err="1">
                  <a:cs typeface="Times New Roman" panose="02020603050405020304" pitchFamily="18" charset="0"/>
                </a:rPr>
                <a:t>cách</a:t>
              </a:r>
              <a:r>
                <a:rPr lang="vi-VN" sz="1200">
                  <a:cs typeface="Times New Roman" panose="02020603050405020304" pitchFamily="18" charset="0"/>
                </a:rPr>
                <a:t> </a:t>
              </a:r>
              <a:r>
                <a:rPr lang="vi-VN" sz="1200" err="1">
                  <a:cs typeface="Times New Roman" panose="02020603050405020304" pitchFamily="18" charset="0"/>
                </a:rPr>
                <a:t>sử</a:t>
              </a:r>
              <a:r>
                <a:rPr lang="vi-VN" sz="1200">
                  <a:cs typeface="Times New Roman" panose="02020603050405020304" pitchFamily="18" charset="0"/>
                </a:rPr>
                <a:t> </a:t>
              </a:r>
              <a:r>
                <a:rPr lang="vi-VN" sz="1200" err="1">
                  <a:cs typeface="Times New Roman" panose="02020603050405020304" pitchFamily="18" charset="0"/>
                </a:rPr>
                <a:t>dụng</a:t>
              </a:r>
              <a:r>
                <a:rPr lang="vi-VN" sz="1200">
                  <a:cs typeface="Times New Roman" panose="02020603050405020304" pitchFamily="18" charset="0"/>
                </a:rPr>
                <a:t> </a:t>
              </a:r>
              <a:r>
                <a:rPr lang="vi-VN" sz="1200" err="1">
                  <a:cs typeface="Times New Roman" panose="02020603050405020304" pitchFamily="18" charset="0"/>
                </a:rPr>
                <a:t>các</a:t>
              </a:r>
              <a:r>
                <a:rPr lang="vi-VN" sz="1200">
                  <a:cs typeface="Times New Roman" panose="02020603050405020304" pitchFamily="18" charset="0"/>
                </a:rPr>
                <a:t> </a:t>
              </a:r>
              <a:r>
                <a:rPr lang="vi-VN" sz="1200" err="1">
                  <a:cs typeface="Times New Roman" panose="02020603050405020304" pitchFamily="18" charset="0"/>
                </a:rPr>
                <a:t>cảm</a:t>
              </a:r>
              <a:r>
                <a:rPr lang="vi-VN" sz="1200">
                  <a:cs typeface="Times New Roman" panose="02020603050405020304" pitchFamily="18" charset="0"/>
                </a:rPr>
                <a:t> </a:t>
              </a:r>
              <a:r>
                <a:rPr lang="vi-VN" sz="1200" err="1">
                  <a:cs typeface="Times New Roman" panose="02020603050405020304" pitchFamily="18" charset="0"/>
                </a:rPr>
                <a:t>biến</a:t>
              </a:r>
              <a:r>
                <a:rPr lang="vi-VN" sz="1200">
                  <a:cs typeface="Times New Roman" panose="02020603050405020304" pitchFamily="18" charset="0"/>
                </a:rPr>
                <a:t> </a:t>
              </a:r>
              <a:r>
                <a:rPr lang="vi-VN" sz="1200" err="1">
                  <a:cs typeface="Times New Roman" panose="02020603050405020304" pitchFamily="18" charset="0"/>
                </a:rPr>
                <a:t>được</a:t>
              </a:r>
              <a:r>
                <a:rPr lang="vi-VN" sz="1200">
                  <a:cs typeface="Times New Roman" panose="02020603050405020304" pitchFamily="18" charset="0"/>
                </a:rPr>
                <a:t> trang </a:t>
              </a:r>
              <a:r>
                <a:rPr lang="vi-VN" sz="1200" err="1">
                  <a:cs typeface="Times New Roman" panose="02020603050405020304" pitchFamily="18" charset="0"/>
                </a:rPr>
                <a:t>bị</a:t>
              </a:r>
              <a:r>
                <a:rPr lang="vi-VN" sz="1200">
                  <a:cs typeface="Times New Roman" panose="02020603050405020304" pitchFamily="18" charset="0"/>
                </a:rPr>
                <a:t> cho </a:t>
              </a:r>
              <a:r>
                <a:rPr lang="vi-VN" sz="1200" err="1">
                  <a:cs typeface="Times New Roman" panose="02020603050405020304" pitchFamily="18" charset="0"/>
                </a:rPr>
                <a:t>máy</a:t>
              </a:r>
              <a:r>
                <a:rPr lang="vi-VN" sz="1200">
                  <a:cs typeface="Times New Roman" panose="02020603050405020304" pitchFamily="18" charset="0"/>
                </a:rPr>
                <a:t> </a:t>
              </a:r>
              <a:r>
                <a:rPr lang="vi-VN" sz="1200" err="1">
                  <a:cs typeface="Times New Roman" panose="02020603050405020304" pitchFamily="18" charset="0"/>
                </a:rPr>
                <a:t>móc</a:t>
              </a:r>
              <a:r>
                <a:rPr lang="vi-VN" sz="1200">
                  <a:cs typeface="Times New Roman" panose="02020603050405020304" pitchFamily="18" charset="0"/>
                </a:rPr>
                <a:t> </a:t>
              </a:r>
              <a:r>
                <a:rPr lang="vi-VN" sz="1200" err="1">
                  <a:cs typeface="Times New Roman" panose="02020603050405020304" pitchFamily="18" charset="0"/>
                </a:rPr>
                <a:t>để</a:t>
              </a:r>
              <a:r>
                <a:rPr lang="vi-VN" sz="1200">
                  <a:cs typeface="Times New Roman" panose="02020603050405020304" pitchFamily="18" charset="0"/>
                </a:rPr>
                <a:t> thu </a:t>
              </a:r>
              <a:r>
                <a:rPr lang="vi-VN" sz="1200" err="1">
                  <a:cs typeface="Times New Roman" panose="02020603050405020304" pitchFamily="18" charset="0"/>
                </a:rPr>
                <a:t>thập</a:t>
              </a:r>
              <a:r>
                <a:rPr lang="vi-VN" sz="1200">
                  <a:cs typeface="Times New Roman" panose="02020603050405020304" pitchFamily="18" charset="0"/>
                </a:rPr>
                <a:t> </a:t>
              </a:r>
              <a:r>
                <a:rPr lang="vi-VN" sz="1200" err="1">
                  <a:cs typeface="Times New Roman" panose="02020603050405020304" pitchFamily="18" charset="0"/>
                </a:rPr>
                <a:t>dữ</a:t>
              </a:r>
              <a:r>
                <a:rPr lang="vi-VN" sz="1200">
                  <a:cs typeface="Times New Roman" panose="02020603050405020304" pitchFamily="18" charset="0"/>
                </a:rPr>
                <a:t> </a:t>
              </a:r>
              <a:r>
                <a:rPr lang="vi-VN" sz="1200" err="1">
                  <a:cs typeface="Times New Roman" panose="02020603050405020304" pitchFamily="18" charset="0"/>
                </a:rPr>
                <a:t>liệu</a:t>
              </a:r>
              <a:r>
                <a:rPr lang="vi-VN" sz="1200">
                  <a:cs typeface="Times New Roman" panose="02020603050405020304" pitchFamily="18" charset="0"/>
                </a:rPr>
                <a:t>.</a:t>
              </a:r>
            </a:p>
          </p:txBody>
        </p:sp>
        <p:cxnSp>
          <p:nvCxnSpPr>
            <p:cNvPr id="34" name="Straight Connector 33">
              <a:extLst>
                <a:ext uri="{FF2B5EF4-FFF2-40B4-BE49-F238E27FC236}">
                  <a16:creationId xmlns:a16="http://schemas.microsoft.com/office/drawing/2014/main" xmlns="" id="{D002ECF6-9B10-4988-8C8D-82BF31D9CA42}"/>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sp>
        <p:nvSpPr>
          <p:cNvPr id="5" name="Footer Placeholder 4">
            <a:extLst>
              <a:ext uri="{FF2B5EF4-FFF2-40B4-BE49-F238E27FC236}">
                <a16:creationId xmlns:a16="http://schemas.microsoft.com/office/drawing/2014/main" xmlns="" id="{2B6BF19B-1577-452A-A62A-65E460F69AC8}"/>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24537051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73</a:t>
            </a:fld>
            <a:endParaRPr lang="en-US"/>
          </a:p>
        </p:txBody>
      </p:sp>
      <p:grpSp>
        <p:nvGrpSpPr>
          <p:cNvPr id="10" name="Group 9">
            <a:extLst>
              <a:ext uri="{FF2B5EF4-FFF2-40B4-BE49-F238E27FC236}">
                <a16:creationId xmlns:a16="http://schemas.microsoft.com/office/drawing/2014/main" xmlns="" id="{127C1F33-18BC-46FF-9AA5-FD5612644F49}"/>
              </a:ext>
            </a:extLst>
          </p:cNvPr>
          <p:cNvGrpSpPr/>
          <p:nvPr/>
        </p:nvGrpSpPr>
        <p:grpSpPr>
          <a:xfrm>
            <a:off x="0" y="0"/>
            <a:ext cx="6858000" cy="570668"/>
            <a:chOff x="0" y="0"/>
            <a:chExt cx="6858000" cy="570668"/>
          </a:xfrm>
        </p:grpSpPr>
        <p:sp>
          <p:nvSpPr>
            <p:cNvPr id="11" name="object 8">
              <a:extLst>
                <a:ext uri="{FF2B5EF4-FFF2-40B4-BE49-F238E27FC236}">
                  <a16:creationId xmlns:a16="http://schemas.microsoft.com/office/drawing/2014/main" xmlns="" id="{422E311A-5B85-4DE9-A476-E3EEA9FFD5B9}"/>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rgbClr val="F5F0E4"/>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2">
              <a:extLst>
                <a:ext uri="{FF2B5EF4-FFF2-40B4-BE49-F238E27FC236}">
                  <a16:creationId xmlns:a16="http://schemas.microsoft.com/office/drawing/2014/main" xmlns="" id="{5C6A61B3-4845-41CF-9DF7-3CC59D1E0C82}"/>
                </a:ext>
              </a:extLst>
            </p:cNvPr>
            <p:cNvSpPr txBox="1"/>
            <p:nvPr/>
          </p:nvSpPr>
          <p:spPr>
            <a:xfrm>
              <a:off x="203868" y="217988"/>
              <a:ext cx="653381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Phần</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VI.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Các</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câu</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hỏi</a:t>
              </a:r>
              <a:r>
                <a:rPr kumimoji="0" lang="en-US"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srgbClr val="7C4E0C"/>
                  </a:solidFill>
                  <a:effectLst/>
                  <a:uLnTx/>
                  <a:uFillTx/>
                  <a:latin typeface="Arial" panose="020B0604020202020204" pitchFamily="34" charset="0"/>
                  <a:cs typeface="Arial" panose="020B0604020202020204" pitchFamily="34" charset="0"/>
                </a:rPr>
                <a:t>th</a:t>
              </a:r>
              <a:r>
                <a:rPr kumimoji="0" lang="vi-VN"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rPr>
                <a:t>ư</a:t>
              </a:r>
              <a:r>
                <a:rPr lang="en-US" sz="1600" b="1" err="1">
                  <a:solidFill>
                    <a:srgbClr val="7C4E0C"/>
                  </a:solidFill>
                  <a:latin typeface="Arial" panose="020B0604020202020204" pitchFamily="34" charset="0"/>
                  <a:cs typeface="Arial" panose="020B0604020202020204" pitchFamily="34" charset="0"/>
                </a:rPr>
                <a:t>ờng</a:t>
              </a:r>
              <a:r>
                <a:rPr lang="en-US" sz="1600" b="1">
                  <a:solidFill>
                    <a:srgbClr val="7C4E0C"/>
                  </a:solidFill>
                  <a:latin typeface="Arial" panose="020B0604020202020204" pitchFamily="34" charset="0"/>
                  <a:cs typeface="Arial" panose="020B0604020202020204" pitchFamily="34" charset="0"/>
                </a:rPr>
                <a:t> </a:t>
              </a:r>
              <a:r>
                <a:rPr lang="en-US" sz="1600" b="1" err="1">
                  <a:solidFill>
                    <a:srgbClr val="7C4E0C"/>
                  </a:solidFill>
                  <a:latin typeface="Arial" panose="020B0604020202020204" pitchFamily="34" charset="0"/>
                  <a:cs typeface="Arial" panose="020B0604020202020204" pitchFamily="34" charset="0"/>
                </a:rPr>
                <a:t>gặp</a:t>
              </a:r>
              <a:endParaRPr kumimoji="0" sz="1600" b="1" i="0" u="none" strike="noStrike" kern="1200" cap="none" spc="0" normalizeH="0" baseline="0" noProof="0">
                <a:ln>
                  <a:noFill/>
                </a:ln>
                <a:solidFill>
                  <a:srgbClr val="7C4E0C"/>
                </a:solidFill>
                <a:effectLst/>
                <a:uLnTx/>
                <a:uFillTx/>
                <a:latin typeface="Arial" panose="020B0604020202020204" pitchFamily="34" charset="0"/>
                <a:cs typeface="Arial" panose="020B0604020202020204" pitchFamily="34" charset="0"/>
              </a:endParaRPr>
            </a:p>
          </p:txBody>
        </p:sp>
        <p:sp>
          <p:nvSpPr>
            <p:cNvPr id="13" name="object 5">
              <a:extLst>
                <a:ext uri="{FF2B5EF4-FFF2-40B4-BE49-F238E27FC236}">
                  <a16:creationId xmlns:a16="http://schemas.microsoft.com/office/drawing/2014/main" xmlns="" id="{0F001080-5232-4BBC-8FFF-EB9A0B0417E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7C4E0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xmlns="" id="{4B4E652E-CCB0-4296-BB61-E60CA3F5C1F3}"/>
              </a:ext>
            </a:extLst>
          </p:cNvPr>
          <p:cNvGrpSpPr/>
          <p:nvPr/>
        </p:nvGrpSpPr>
        <p:grpSpPr>
          <a:xfrm>
            <a:off x="473394" y="841248"/>
            <a:ext cx="5911212" cy="3352970"/>
            <a:chOff x="473394" y="3486471"/>
            <a:chExt cx="5911212" cy="3352970"/>
          </a:xfrm>
        </p:grpSpPr>
        <p:sp>
          <p:nvSpPr>
            <p:cNvPr id="15" name="Ellipse 48">
              <a:extLst>
                <a:ext uri="{FF2B5EF4-FFF2-40B4-BE49-F238E27FC236}">
                  <a16:creationId xmlns:a16="http://schemas.microsoft.com/office/drawing/2014/main" xmlns="" id="{1F4069DA-9B74-40F9-AD8E-F4D9ABE5BA79}"/>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a:solidFill>
                    <a:prstClr val="white"/>
                  </a:solidFill>
                  <a:latin typeface="Arial"/>
                </a:rPr>
                <a:t>27</a:t>
              </a:r>
              <a:endParaRPr kumimoji="0" lang="en-US" sz="2500" b="1" i="0" u="none" strike="noStrike" kern="0" cap="none" spc="0" normalizeH="0" baseline="0" noProof="0">
                <a:ln>
                  <a:noFill/>
                </a:ln>
                <a:solidFill>
                  <a:prstClr val="white"/>
                </a:solidFill>
                <a:effectLst/>
                <a:uLnTx/>
                <a:uFillTx/>
                <a:latin typeface="Arial"/>
                <a:ea typeface="+mn-ea"/>
                <a:cs typeface="+mn-cs"/>
              </a:endParaRPr>
            </a:p>
          </p:txBody>
        </p:sp>
        <p:sp>
          <p:nvSpPr>
            <p:cNvPr id="16" name="Rechteck 49">
              <a:extLst>
                <a:ext uri="{FF2B5EF4-FFF2-40B4-BE49-F238E27FC236}">
                  <a16:creationId xmlns:a16="http://schemas.microsoft.com/office/drawing/2014/main" xmlns="" id="{3D1AF7B5-A292-4B1D-88F3-B5AE34ACA727}"/>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7" name="Textfeld 1">
              <a:extLst>
                <a:ext uri="{FF2B5EF4-FFF2-40B4-BE49-F238E27FC236}">
                  <a16:creationId xmlns:a16="http://schemas.microsoft.com/office/drawing/2014/main" xmlns="" id="{7AB1FC39-8BDA-456F-B120-00EAF00E9B8B}"/>
                </a:ext>
              </a:extLst>
            </p:cNvPr>
            <p:cNvSpPr txBox="1"/>
            <p:nvPr/>
          </p:nvSpPr>
          <p:spPr bwMode="gray">
            <a:xfrm>
              <a:off x="566904" y="3862023"/>
              <a:ext cx="5817702" cy="2977418"/>
            </a:xfrm>
            <a:prstGeom prst="rect">
              <a:avLst/>
            </a:prstGeom>
            <a:noFill/>
          </p:spPr>
          <p:txBody>
            <a:bodyPr wrap="square" rtlCol="0">
              <a:spAutoFit/>
            </a:bodyPr>
            <a:lstStyle/>
            <a:p>
              <a:pPr lvl="0" indent="-190500" algn="just" defTabSz="801688" eaLnBrk="0" hangingPunct="0">
                <a:lnSpc>
                  <a:spcPct val="130000"/>
                </a:lnSpc>
                <a:spcBef>
                  <a:spcPts val="600"/>
                </a:spcBef>
                <a:spcAft>
                  <a:spcPts val="600"/>
                </a:spcAft>
                <a:tabLst>
                  <a:tab pos="1168400" algn="l"/>
                </a:tabLst>
                <a:defRPr/>
              </a:pPr>
              <a:r>
                <a:rPr lang="en-US" sz="1200" b="1" kern="0" dirty="0" err="1">
                  <a:latin typeface="Arial" panose="020B0604020202020204" pitchFamily="34" charset="0"/>
                  <a:cs typeface="Arial" panose="020B0604020202020204" pitchFamily="34" charset="0"/>
                </a:rPr>
                <a:t>Những</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giải</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pháp</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nào</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sẽ</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giúp</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tăng</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hiệu</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quả</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doanh</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nghiệp</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sản</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xuất</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và</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bằng</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cách</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nào</a:t>
              </a:r>
              <a:r>
                <a:rPr lang="en-US" sz="1200" b="1" kern="0" dirty="0">
                  <a:latin typeface="Arial" panose="020B0604020202020204" pitchFamily="34" charset="0"/>
                  <a:cs typeface="Arial" panose="020B0604020202020204" pitchFamily="34" charset="0"/>
                </a:rPr>
                <a:t>?</a:t>
              </a:r>
            </a:p>
            <a:p>
              <a:pPr algn="just">
                <a:lnSpc>
                  <a:spcPct val="130000"/>
                </a:lnSpc>
                <a:spcBef>
                  <a:spcPts val="300"/>
                </a:spcBef>
                <a:spcAft>
                  <a:spcPts val="300"/>
                </a:spcAft>
              </a:pPr>
              <a:r>
                <a:rPr lang="vi-VN" sz="1200" dirty="0">
                  <a:latin typeface="Arial" panose="020B0604020202020204" pitchFamily="34" charset="0"/>
                  <a:cs typeface="Arial" panose="020B0604020202020204" pitchFamily="34" charset="0"/>
                </a:rPr>
                <a:t>Hiệu quả của nhà sản xuất có thể được tăng lên trong một số </a:t>
              </a:r>
              <a:r>
                <a:rPr lang="en-US" sz="1200" dirty="0" err="1">
                  <a:latin typeface="Arial" panose="020B0604020202020204" pitchFamily="34" charset="0"/>
                  <a:cs typeface="Arial" panose="020B0604020202020204" pitchFamily="34" charset="0"/>
                </a:rPr>
                <a:t>khu</a:t>
              </a:r>
              <a:r>
                <a:rPr lang="vi-VN" sz="1200" dirty="0">
                  <a:latin typeface="Arial" panose="020B0604020202020204" pitchFamily="34" charset="0"/>
                  <a:cs typeface="Arial" panose="020B0604020202020204" pitchFamily="34" charset="0"/>
                </a:rPr>
                <a:t> vực, không chỉ ở bộ phận lập dự toán. Sự hợp tác giữa các bộ phận nội bộ có thể được tăng lên. </a:t>
              </a:r>
              <a:endParaRPr lang="en-US" sz="1200" dirty="0">
                <a:latin typeface="Arial" panose="020B0604020202020204" pitchFamily="34" charset="0"/>
                <a:cs typeface="Arial" panose="020B0604020202020204" pitchFamily="34" charset="0"/>
              </a:endParaRPr>
            </a:p>
            <a:p>
              <a:pPr algn="just">
                <a:lnSpc>
                  <a:spcPct val="130000"/>
                </a:lnSpc>
                <a:spcBef>
                  <a:spcPts val="300"/>
                </a:spcBef>
                <a:spcAft>
                  <a:spcPts val="300"/>
                </a:spcAft>
              </a:pPr>
              <a:r>
                <a:rPr lang="vi-VN" sz="1200" dirty="0">
                  <a:latin typeface="Arial" panose="020B0604020202020204" pitchFamily="34" charset="0"/>
                  <a:cs typeface="Arial" panose="020B0604020202020204" pitchFamily="34" charset="0"/>
                </a:rPr>
                <a:t>Ví dụ: trong quá trình </a:t>
              </a:r>
              <a:r>
                <a:rPr lang="en-US" sz="1200" dirty="0" err="1">
                  <a:latin typeface="Arial" panose="020B0604020202020204" pitchFamily="34" charset="0"/>
                  <a:cs typeface="Arial" panose="020B0604020202020204" pitchFamily="34" charset="0"/>
                </a:rPr>
                <a:t>dư</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toán</a:t>
              </a:r>
              <a:r>
                <a:rPr lang="vi-VN" sz="1200" dirty="0">
                  <a:latin typeface="Arial" panose="020B0604020202020204" pitchFamily="34" charset="0"/>
                  <a:cs typeface="Arial" panose="020B0604020202020204" pitchFamily="34" charset="0"/>
                </a:rPr>
                <a:t>, cả nhóm bán hàng và tài chính đều có quyền truy cập vào nó và đảm bảo rằng ngân sách, biên lợi nhuận và các giả định là chính xác. Điều này có nghĩa là nếu dự toán/</a:t>
              </a:r>
              <a:r>
                <a:rPr lang="en-US" sz="1200" dirty="0">
                  <a:latin typeface="Arial" panose="020B0604020202020204" pitchFamily="34" charset="0"/>
                  <a:cs typeface="Arial" panose="020B0604020202020204" pitchFamily="34" charset="0"/>
                </a:rPr>
                <a:t> </a:t>
              </a:r>
              <a:r>
                <a:rPr lang="vi-VN" sz="1200" dirty="0">
                  <a:latin typeface="Arial" panose="020B0604020202020204" pitchFamily="34" charset="0"/>
                  <a:cs typeface="Arial" panose="020B0604020202020204" pitchFamily="34" charset="0"/>
                </a:rPr>
                <a:t>báo giá được khách hàng chấp thuận, thì các chi tiết sẽ tự động được chuyển thành đơn hàng và các </a:t>
              </a:r>
              <a:r>
                <a:rPr lang="en-US" sz="1200" dirty="0" err="1">
                  <a:latin typeface="Arial" panose="020B0604020202020204" pitchFamily="34" charset="0"/>
                  <a:cs typeface="Arial" panose="020B0604020202020204" pitchFamily="34" charset="0"/>
                </a:rPr>
                <a:t>danh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mục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vật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tư</a:t>
              </a:r>
              <a:r>
                <a:rPr lang="en-US" sz="1200" dirty="0">
                  <a:latin typeface="Arial" panose="020B0604020202020204" pitchFamily="34" charset="0"/>
                  <a:cs typeface="Arial" panose="020B0604020202020204" pitchFamily="34" charset="0"/>
                </a:rPr>
                <a:t> (</a:t>
              </a:r>
              <a:r>
                <a:rPr lang="vi-VN" sz="1200" dirty="0">
                  <a:latin typeface="Arial" panose="020B0604020202020204" pitchFamily="34" charset="0"/>
                  <a:cs typeface="Arial" panose="020B0604020202020204" pitchFamily="34" charset="0"/>
                </a:rPr>
                <a:t>BOM</a:t>
              </a:r>
              <a:r>
                <a:rPr lang="en-US" sz="1200" dirty="0">
                  <a:latin typeface="Arial" panose="020B0604020202020204" pitchFamily="34" charset="0"/>
                  <a:cs typeface="Arial" panose="020B0604020202020204" pitchFamily="34" charset="0"/>
                </a:rPr>
                <a:t>)</a:t>
              </a:r>
              <a:r>
                <a:rPr lang="vi-VN" sz="1200" dirty="0">
                  <a:latin typeface="Arial" panose="020B0604020202020204" pitchFamily="34" charset="0"/>
                  <a:cs typeface="Arial" panose="020B0604020202020204" pitchFamily="34" charset="0"/>
                </a:rPr>
                <a:t> được tạo/</a:t>
              </a:r>
              <a:r>
                <a:rPr lang="en-US" sz="1200" dirty="0">
                  <a:latin typeface="Arial" panose="020B0604020202020204" pitchFamily="34" charset="0"/>
                  <a:cs typeface="Arial" panose="020B0604020202020204" pitchFamily="34" charset="0"/>
                </a:rPr>
                <a:t> </a:t>
              </a:r>
              <a:r>
                <a:rPr lang="vi-VN" sz="1200" dirty="0">
                  <a:latin typeface="Arial" panose="020B0604020202020204" pitchFamily="34" charset="0"/>
                  <a:cs typeface="Arial" panose="020B0604020202020204" pitchFamily="34" charset="0"/>
                </a:rPr>
                <a:t>cập nhật theo yêu cầu mà không cần nhập lại dữ liệu.</a:t>
              </a:r>
              <a:r>
                <a:rPr lang="en-US" sz="1200" dirty="0">
                  <a:latin typeface="Arial" panose="020B0604020202020204" pitchFamily="34" charset="0"/>
                  <a:cs typeface="Arial" panose="020B0604020202020204" pitchFamily="34" charset="0"/>
                </a:rPr>
                <a:t> </a:t>
              </a:r>
              <a:endParaRPr lang="vi-VN" sz="1200" dirty="0">
                <a:latin typeface="Arial" panose="020B0604020202020204" pitchFamily="34" charset="0"/>
                <a:cs typeface="Arial" panose="020B0604020202020204" pitchFamily="34" charset="0"/>
              </a:endParaRPr>
            </a:p>
            <a:p>
              <a:pPr algn="just">
                <a:lnSpc>
                  <a:spcPct val="130000"/>
                </a:lnSpc>
                <a:spcBef>
                  <a:spcPts val="300"/>
                </a:spcBef>
                <a:spcAft>
                  <a:spcPts val="300"/>
                </a:spcAft>
              </a:pPr>
              <a:r>
                <a:rPr lang="vi-VN" sz="1200" dirty="0">
                  <a:latin typeface="Arial" panose="020B0604020202020204" pitchFamily="34" charset="0"/>
                  <a:cs typeface="Arial" panose="020B0604020202020204" pitchFamily="34" charset="0"/>
                </a:rPr>
                <a:t>Toàn bộ quy trình này giúp loại bỏ sự dư thừa, tăng độ chính xác và phá vỡ các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hầm</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thông</a:t>
              </a:r>
              <a:r>
                <a:rPr lang="en-US" sz="1200" dirty="0">
                  <a:latin typeface="Arial" panose="020B0604020202020204" pitchFamily="34" charset="0"/>
                  <a:cs typeface="Arial" panose="020B0604020202020204" pitchFamily="34" charset="0"/>
                </a:rPr>
                <a:t> tin</a:t>
              </a:r>
              <a:r>
                <a:rPr lang="vi-VN"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của</a:t>
              </a:r>
              <a:r>
                <a:rPr lang="en-US" sz="1200" dirty="0">
                  <a:latin typeface="Arial" panose="020B0604020202020204" pitchFamily="34" charset="0"/>
                  <a:cs typeface="Arial" panose="020B0604020202020204" pitchFamily="34" charset="0"/>
                </a:rPr>
                <a:t> </a:t>
              </a:r>
              <a:r>
                <a:rPr lang="vi-VN" sz="1200" dirty="0">
                  <a:latin typeface="Arial" panose="020B0604020202020204" pitchFamily="34" charset="0"/>
                  <a:cs typeface="Arial" panose="020B0604020202020204" pitchFamily="34" charset="0"/>
                </a:rPr>
                <a:t>phòng ban và giúp các nhóm làm việc gắn kết và hiệu quả hơn.</a:t>
              </a:r>
              <a:endParaRPr lang="en-US" sz="1200" dirty="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xmlns="" id="{37B6589A-86B5-4D0A-A48F-8FCAA27F1E1F}"/>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grpSp>
        <p:nvGrpSpPr>
          <p:cNvPr id="20" name="Group 19">
            <a:extLst>
              <a:ext uri="{FF2B5EF4-FFF2-40B4-BE49-F238E27FC236}">
                <a16:creationId xmlns:a16="http://schemas.microsoft.com/office/drawing/2014/main" xmlns="" id="{FE45D9F3-086A-4B83-8915-46DC06C886AA}"/>
              </a:ext>
            </a:extLst>
          </p:cNvPr>
          <p:cNvGrpSpPr/>
          <p:nvPr/>
        </p:nvGrpSpPr>
        <p:grpSpPr>
          <a:xfrm>
            <a:off x="473394" y="4356155"/>
            <a:ext cx="5911212" cy="3592971"/>
            <a:chOff x="473394" y="3486471"/>
            <a:chExt cx="5911212" cy="3592971"/>
          </a:xfrm>
        </p:grpSpPr>
        <p:sp>
          <p:nvSpPr>
            <p:cNvPr id="21" name="Ellipse 48">
              <a:extLst>
                <a:ext uri="{FF2B5EF4-FFF2-40B4-BE49-F238E27FC236}">
                  <a16:creationId xmlns:a16="http://schemas.microsoft.com/office/drawing/2014/main" xmlns="" id="{EBAF5C06-B6C9-47A7-A26A-122BE77EA5C4}"/>
                </a:ext>
              </a:extLst>
            </p:cNvPr>
            <p:cNvSpPr/>
            <p:nvPr/>
          </p:nvSpPr>
          <p:spPr bwMode="gray">
            <a:xfrm rot="19800000">
              <a:off x="644531" y="3486471"/>
              <a:ext cx="550146" cy="550146"/>
            </a:xfrm>
            <a:prstGeom prst="ellipse">
              <a:avLst/>
            </a:prstGeom>
            <a:solidFill>
              <a:srgbClr val="7C4E0C"/>
            </a:solidFill>
            <a:ln w="25400" cap="flat" cmpd="sng" algn="ctr">
              <a:noFill/>
              <a:prstDash val="solid"/>
              <a:headEnd/>
              <a:tailEnd/>
            </a:ln>
            <a:effectLst/>
          </p:spPr>
          <p:txBody>
            <a:bodyPr wrap="none"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a:solidFill>
                    <a:prstClr val="white"/>
                  </a:solidFill>
                  <a:latin typeface="Arial"/>
                </a:rPr>
                <a:t>28</a:t>
              </a:r>
              <a:endParaRPr kumimoji="0" lang="en-US" sz="2500" b="1" i="0" u="none" strike="noStrike" kern="0" cap="none" spc="0" normalizeH="0" baseline="0" noProof="0">
                <a:ln>
                  <a:noFill/>
                </a:ln>
                <a:solidFill>
                  <a:prstClr val="white"/>
                </a:solidFill>
                <a:effectLst/>
                <a:uLnTx/>
                <a:uFillTx/>
                <a:latin typeface="Arial"/>
                <a:ea typeface="+mn-ea"/>
                <a:cs typeface="+mn-cs"/>
              </a:endParaRPr>
            </a:p>
          </p:txBody>
        </p:sp>
        <p:sp>
          <p:nvSpPr>
            <p:cNvPr id="22" name="Rechteck 49">
              <a:extLst>
                <a:ext uri="{FF2B5EF4-FFF2-40B4-BE49-F238E27FC236}">
                  <a16:creationId xmlns:a16="http://schemas.microsoft.com/office/drawing/2014/main" xmlns="" id="{493C72C5-5DA7-4A04-8233-E8D8DEF2CADB}"/>
                </a:ext>
              </a:extLst>
            </p:cNvPr>
            <p:cNvSpPr/>
            <p:nvPr/>
          </p:nvSpPr>
          <p:spPr bwMode="gray">
            <a:xfrm>
              <a:off x="473394" y="3840949"/>
              <a:ext cx="892419" cy="271264"/>
            </a:xfrm>
            <a:prstGeom prst="rect">
              <a:avLst/>
            </a:prstGeom>
            <a:solidFill>
              <a:srgbClr val="FFFFFF"/>
            </a:solidFill>
            <a:ln w="25400" cap="flat" cmpd="sng" algn="ctr">
              <a:noFill/>
              <a:prstDash val="solid"/>
              <a:headEnd/>
              <a:tailE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3" name="Textfeld 1">
              <a:extLst>
                <a:ext uri="{FF2B5EF4-FFF2-40B4-BE49-F238E27FC236}">
                  <a16:creationId xmlns:a16="http://schemas.microsoft.com/office/drawing/2014/main" xmlns="" id="{E76237EE-F0B4-421B-8CDC-61858C3E275E}"/>
                </a:ext>
              </a:extLst>
            </p:cNvPr>
            <p:cNvSpPr txBox="1"/>
            <p:nvPr/>
          </p:nvSpPr>
          <p:spPr bwMode="gray">
            <a:xfrm>
              <a:off x="566904" y="3862023"/>
              <a:ext cx="5817702" cy="3217419"/>
            </a:xfrm>
            <a:prstGeom prst="rect">
              <a:avLst/>
            </a:prstGeom>
            <a:noFill/>
          </p:spPr>
          <p:txBody>
            <a:bodyPr wrap="square" rtlCol="0">
              <a:spAutoFit/>
            </a:bodyPr>
            <a:lstStyle/>
            <a:p>
              <a:pPr lvl="0" indent="-190500" algn="just" defTabSz="801688" eaLnBrk="0" hangingPunct="0">
                <a:lnSpc>
                  <a:spcPct val="130000"/>
                </a:lnSpc>
                <a:spcBef>
                  <a:spcPts val="600"/>
                </a:spcBef>
                <a:spcAft>
                  <a:spcPts val="600"/>
                </a:spcAft>
                <a:tabLst>
                  <a:tab pos="1168400" algn="l"/>
                </a:tabLst>
                <a:defRPr/>
              </a:pPr>
              <a:r>
                <a:rPr lang="en-US" sz="1200" b="1" kern="0" dirty="0" err="1">
                  <a:latin typeface="Arial" panose="020B0604020202020204" pitchFamily="34" charset="0"/>
                  <a:cs typeface="Arial" panose="020B0604020202020204" pitchFamily="34" charset="0"/>
                </a:rPr>
                <a:t>Ý</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nghĩa</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của</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việc</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loại</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bỏ</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các</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hầm</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dữ</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liệu</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là</a:t>
              </a:r>
              <a:r>
                <a:rPr lang="en-US" sz="1200" b="1" kern="0" dirty="0">
                  <a:latin typeface="Arial" panose="020B0604020202020204" pitchFamily="34" charset="0"/>
                  <a:cs typeface="Arial" panose="020B0604020202020204" pitchFamily="34" charset="0"/>
                </a:rPr>
                <a:t> </a:t>
              </a:r>
              <a:r>
                <a:rPr lang="en-US" sz="1200" b="1" kern="0" dirty="0" err="1">
                  <a:latin typeface="Arial" panose="020B0604020202020204" pitchFamily="34" charset="0"/>
                  <a:cs typeface="Arial" panose="020B0604020202020204" pitchFamily="34" charset="0"/>
                </a:rPr>
                <a:t>gì</a:t>
              </a:r>
              <a:r>
                <a:rPr lang="en-US" sz="1200" b="1" kern="0" dirty="0">
                  <a:latin typeface="Arial" panose="020B0604020202020204" pitchFamily="34" charset="0"/>
                  <a:cs typeface="Arial" panose="020B0604020202020204" pitchFamily="34" charset="0"/>
                </a:rPr>
                <a:t>?</a:t>
              </a:r>
            </a:p>
            <a:p>
              <a:pPr algn="just">
                <a:lnSpc>
                  <a:spcPct val="130000"/>
                </a:lnSpc>
                <a:spcBef>
                  <a:spcPts val="300"/>
                </a:spcBef>
                <a:spcAft>
                  <a:spcPts val="300"/>
                </a:spcAft>
              </a:pPr>
              <a:r>
                <a:rPr lang="vi-VN" sz="1200" dirty="0">
                  <a:latin typeface="Arial" panose="020B0604020202020204" pitchFamily="34" charset="0"/>
                  <a:cs typeface="Arial" panose="020B0604020202020204" pitchFamily="34" charset="0"/>
                </a:rPr>
                <a:t>Trước đây, hầm dữ liệu được sử dụng với mục đích lưu trữ dữ liệu, đặc biệt là các dạng dữ liệu không có cấu trúc. Các kiến ​​trúc sư dữ liệu theo truyền thống đã tạo ra các </a:t>
              </a:r>
              <a:r>
                <a:rPr lang="en-US" sz="1200" dirty="0" err="1">
                  <a:latin typeface="Arial" panose="020B0604020202020204" pitchFamily="34" charset="0"/>
                  <a:cs typeface="Arial" panose="020B0604020202020204" pitchFamily="34" charset="0"/>
                </a:rPr>
                <a:t>hầm</a:t>
              </a:r>
              <a:r>
                <a:rPr lang="en-US" sz="1200" dirty="0">
                  <a:latin typeface="Arial" panose="020B0604020202020204" pitchFamily="34" charset="0"/>
                  <a:cs typeface="Arial" panose="020B0604020202020204" pitchFamily="34" charset="0"/>
                </a:rPr>
                <a:t> </a:t>
              </a:r>
              <a:r>
                <a:rPr lang="vi-VN" sz="1200" dirty="0">
                  <a:latin typeface="Arial" panose="020B0604020202020204" pitchFamily="34" charset="0"/>
                  <a:cs typeface="Arial" panose="020B0604020202020204" pitchFamily="34" charset="0"/>
                </a:rPr>
                <a:t>dữ liệu và điều này gây ra khó khăn và chậm trễ cho các dự án phân tích dữ liệu lớn khi cố gắng truy cập các nguồn dữ liệu khác nhau và nó có thể vô cùng tốn thời gian.</a:t>
              </a:r>
            </a:p>
            <a:p>
              <a:pPr algn="just">
                <a:lnSpc>
                  <a:spcPct val="130000"/>
                </a:lnSpc>
                <a:spcBef>
                  <a:spcPts val="300"/>
                </a:spcBef>
                <a:spcAft>
                  <a:spcPts val="300"/>
                </a:spcAft>
              </a:pPr>
              <a:r>
                <a:rPr lang="vi-VN" sz="1200" dirty="0">
                  <a:latin typeface="Arial" panose="020B0604020202020204" pitchFamily="34" charset="0"/>
                  <a:cs typeface="Arial" panose="020B0604020202020204" pitchFamily="34" charset="0"/>
                </a:rPr>
                <a:t>Do đó, điều quan trọng là phải </a:t>
              </a:r>
              <a:r>
                <a:rPr lang="en-US" sz="1200" dirty="0" err="1">
                  <a:latin typeface="Arial" panose="020B0604020202020204" pitchFamily="34" charset="0"/>
                  <a:cs typeface="Arial" panose="020B0604020202020204" pitchFamily="34" charset="0"/>
                </a:rPr>
                <a:t>cô</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gắng</a:t>
              </a:r>
              <a:r>
                <a:rPr lang="en-US" sz="1200" dirty="0">
                  <a:latin typeface="Arial" panose="020B0604020202020204" pitchFamily="34" charset="0"/>
                  <a:cs typeface="Arial" panose="020B0604020202020204" pitchFamily="34" charset="0"/>
                </a:rPr>
                <a:t> </a:t>
              </a:r>
              <a:r>
                <a:rPr lang="vi-VN" sz="1200" dirty="0">
                  <a:latin typeface="Arial" panose="020B0604020202020204" pitchFamily="34" charset="0"/>
                  <a:cs typeface="Arial" panose="020B0604020202020204" pitchFamily="34" charset="0"/>
                </a:rPr>
                <a:t>và loại bỏ các </a:t>
              </a:r>
              <a:r>
                <a:rPr lang="en-US" sz="1200" dirty="0" err="1">
                  <a:latin typeface="Arial" panose="020B0604020202020204" pitchFamily="34" charset="0"/>
                  <a:cs typeface="Arial" panose="020B0604020202020204" pitchFamily="34" charset="0"/>
                </a:rPr>
                <a:t>hầm</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dữ</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liệu</a:t>
              </a:r>
              <a:r>
                <a:rPr lang="en-US" sz="1200" dirty="0">
                  <a:latin typeface="Arial" panose="020B0604020202020204" pitchFamily="34" charset="0"/>
                  <a:cs typeface="Arial" panose="020B0604020202020204" pitchFamily="34" charset="0"/>
                </a:rPr>
                <a:t> </a:t>
              </a:r>
              <a:r>
                <a:rPr lang="vi-VN" sz="1200" dirty="0">
                  <a:latin typeface="Arial" panose="020B0604020202020204" pitchFamily="34" charset="0"/>
                  <a:cs typeface="Arial" panose="020B0604020202020204" pitchFamily="34" charset="0"/>
                </a:rPr>
                <a:t>trước khi bạn bắt đầu để ngăn chặn các vấn đề trong tương lai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trong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hành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trình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chuyển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đổi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sô</a:t>
              </a:r>
              <a:r>
                <a:rPr lang="en-US" sz="1200" dirty="0">
                  <a:latin typeface="Arial" panose="020B0604020202020204" pitchFamily="34" charset="0"/>
                  <a:cs typeface="Arial" panose="020B0604020202020204" pitchFamily="34" charset="0"/>
                </a:rPr>
                <a:t>́</a:t>
              </a:r>
              <a:r>
                <a:rPr lang="vi-VN" sz="1200" dirty="0">
                  <a:latin typeface="Arial" panose="020B0604020202020204" pitchFamily="34" charset="0"/>
                  <a:cs typeface="Arial" panose="020B0604020202020204" pitchFamily="34" charset="0"/>
                </a:rPr>
                <a:t>.</a:t>
              </a:r>
            </a:p>
            <a:p>
              <a:pPr algn="just">
                <a:lnSpc>
                  <a:spcPct val="130000"/>
                </a:lnSpc>
                <a:spcBef>
                  <a:spcPts val="300"/>
                </a:spcBef>
                <a:spcAft>
                  <a:spcPts val="300"/>
                </a:spcAft>
              </a:pPr>
              <a:r>
                <a:rPr lang="vi-VN" sz="1200" dirty="0">
                  <a:latin typeface="Arial" panose="020B0604020202020204" pitchFamily="34" charset="0"/>
                  <a:cs typeface="Arial" panose="020B0604020202020204" pitchFamily="34" charset="0"/>
                </a:rPr>
                <a:t>Các dự án dữ liệu lớn yêu cầu các tổ chức phải xem xét lại các phương pháp quản trị và truy cập dữ liệu của họ. Trong nhiều trường hợp, các công ty đang phải tuyển dụng các chuyên gia dữ liệu có đủ kỹ năng để triển khai và quản lý hành trình dữ liệu lớn của họ.</a:t>
              </a:r>
              <a:endParaRPr lang="en-US" sz="1200" dirty="0">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xmlns="" id="{9AB2838B-8C77-4947-9D43-6B809BB08892}"/>
                </a:ext>
              </a:extLst>
            </p:cNvPr>
            <p:cNvCxnSpPr/>
            <p:nvPr/>
          </p:nvCxnSpPr>
          <p:spPr>
            <a:xfrm>
              <a:off x="543847" y="3840949"/>
              <a:ext cx="753716" cy="0"/>
            </a:xfrm>
            <a:prstGeom prst="line">
              <a:avLst/>
            </a:prstGeom>
            <a:noFill/>
            <a:ln w="9525" cap="flat" cmpd="sng" algn="ctr">
              <a:solidFill>
                <a:srgbClr val="7C4E0C"/>
              </a:solidFill>
              <a:prstDash val="solid"/>
              <a:tailEnd type="none"/>
            </a:ln>
            <a:effectLst/>
          </p:spPr>
        </p:cxnSp>
      </p:grpSp>
      <p:sp>
        <p:nvSpPr>
          <p:cNvPr id="5" name="Footer Placeholder 4">
            <a:extLst>
              <a:ext uri="{FF2B5EF4-FFF2-40B4-BE49-F238E27FC236}">
                <a16:creationId xmlns:a16="http://schemas.microsoft.com/office/drawing/2014/main" xmlns="" id="{546A601D-9FA0-4834-B2B1-C18108CFF15D}"/>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1945153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8</a:t>
            </a:fld>
            <a:endParaRPr lang="en-US"/>
          </a:p>
        </p:txBody>
      </p:sp>
      <p:sp>
        <p:nvSpPr>
          <p:cNvPr id="5" name="Content Placeholder 2">
            <a:extLst>
              <a:ext uri="{FF2B5EF4-FFF2-40B4-BE49-F238E27FC236}">
                <a16:creationId xmlns:a16="http://schemas.microsoft.com/office/drawing/2014/main" xmlns="" id="{79178CC5-BEE1-4778-8D79-7D433A8D20ED}"/>
              </a:ext>
            </a:extLst>
          </p:cNvPr>
          <p:cNvSpPr txBox="1">
            <a:spLocks/>
          </p:cNvSpPr>
          <p:nvPr/>
        </p:nvSpPr>
        <p:spPr>
          <a:xfrm>
            <a:off x="397195" y="1078991"/>
            <a:ext cx="5915025" cy="8348490"/>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Khảo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900 </a:t>
            </a:r>
            <a:r>
              <a:rPr lang="en-US" sz="1200" err="1">
                <a:latin typeface="Arial" panose="020B0604020202020204" pitchFamily="34" charset="0"/>
                <a:cs typeface="Arial" panose="020B0604020202020204" pitchFamily="34" charset="0"/>
              </a:rPr>
              <a:t>nhà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lãnh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Fujitsu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2019”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thấy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tới</a:t>
            </a:r>
            <a:r>
              <a:rPr lang="en-US" sz="1200">
                <a:latin typeface="Arial" panose="020B0604020202020204" pitchFamily="34" charset="0"/>
                <a:cs typeface="Arial" panose="020B0604020202020204" pitchFamily="34" charset="0"/>
              </a:rPr>
              <a:t> 40%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tham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gặt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hái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được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khoảng</a:t>
            </a:r>
            <a:r>
              <a:rPr lang="en-US" sz="1200">
                <a:latin typeface="Arial" panose="020B0604020202020204" pitchFamily="34" charset="0"/>
                <a:cs typeface="Arial" panose="020B0604020202020204" pitchFamily="34" charset="0"/>
              </a:rPr>
              <a:t> 40%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vẫn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chỉ</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một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ít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dưới</a:t>
            </a:r>
            <a:r>
              <a:rPr lang="en-US" sz="1200">
                <a:latin typeface="Arial" panose="020B0604020202020204" pitchFamily="34" charset="0"/>
                <a:cs typeface="Arial" panose="020B0604020202020204" pitchFamily="34" charset="0"/>
              </a:rPr>
              <a:t> 30%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lĩnh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tài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xuất</a:t>
            </a:r>
            <a:r>
              <a:rPr lang="en-US" sz="1200">
                <a:latin typeface="Arial" panose="020B0604020202020204" pitchFamily="34" charset="0"/>
                <a:cs typeface="Arial" panose="020B0604020202020204" pitchFamily="34" charset="0"/>
              </a:rPr>
              <a:t>, y </a:t>
            </a:r>
            <a:r>
              <a:rPr lang="en-US" sz="1200" err="1">
                <a:latin typeface="Arial" panose="020B0604020202020204" pitchFamily="34" charset="0"/>
                <a:cs typeface="Arial" panose="020B0604020202020204" pitchFamily="34" charset="0"/>
              </a:rPr>
              <a:t>tế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buôn</a:t>
            </a:r>
            <a:r>
              <a:rPr lang="en-US" sz="1200">
                <a:latin typeface="Arial" panose="020B0604020202020204" pitchFamily="34" charset="0"/>
                <a:cs typeface="Arial" panose="020B0604020202020204" pitchFamily="34" charset="0"/>
              </a:rPr>
              <a:t>/</a:t>
            </a:r>
            <a:r>
              <a:rPr lang="en-US" sz="1200" err="1">
                <a:latin typeface="Arial" panose="020B0604020202020204" pitchFamily="34" charset="0"/>
                <a:cs typeface="Arial" panose="020B0604020202020204" pitchFamily="34" charset="0"/>
              </a:rPr>
              <a:t>bán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lẻ</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những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lĩnh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tỷ</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cao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Đặc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biệt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hơn</a:t>
            </a:r>
            <a:r>
              <a:rPr lang="en-US" sz="1200">
                <a:latin typeface="Arial" panose="020B0604020202020204" pitchFamily="34" charset="0"/>
                <a:cs typeface="Arial" panose="020B0604020202020204" pitchFamily="34" charset="0"/>
              </a:rPr>
              <a:t> 40%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lĩnh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vực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ngân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vận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thành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rõ</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rệt</a:t>
            </a:r>
            <a:r>
              <a:rPr lang="en-US" sz="1200">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b="1">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b="1">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b="1">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r>
              <a:rPr lang="en-US" sz="1200" b="1" u="sng">
                <a:latin typeface="Arial" panose="020B0604020202020204" pitchFamily="34" charset="0"/>
                <a:cs typeface="Arial" panose="020B0604020202020204" pitchFamily="34" charset="0"/>
              </a:rPr>
              <a:t>Xu </a:t>
            </a:r>
            <a:r>
              <a:rPr lang="en-US" sz="1200" b="1" u="sng" err="1">
                <a:latin typeface="Arial" panose="020B0604020202020204" pitchFamily="34" charset="0"/>
                <a:cs typeface="Arial" panose="020B0604020202020204" pitchFamily="34" charset="0"/>
              </a:rPr>
              <a:t>hướng</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ưu</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tiên</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các</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dự</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án</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và</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thị</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trường</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chuyển</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đổi</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số</a:t>
            </a:r>
            <a:r>
              <a:rPr lang="en-US" sz="1200" b="1" u="sng">
                <a:latin typeface="Arial" panose="020B0604020202020204" pitchFamily="34" charset="0"/>
                <a:cs typeface="Arial" panose="020B0604020202020204" pitchFamily="34" charset="0"/>
              </a:rPr>
              <a:t> </a:t>
            </a:r>
          </a:p>
          <a:p>
            <a:pPr marL="0" indent="0" algn="just">
              <a:lnSpc>
                <a:spcPct val="130000"/>
              </a:lnSpc>
              <a:spcBef>
                <a:spcPts val="300"/>
              </a:spcBef>
              <a:spcAft>
                <a:spcPts val="300"/>
              </a:spcAft>
              <a:buNone/>
            </a:pPr>
            <a:r>
              <a:rPr lang="en-US" sz="1200">
                <a:latin typeface="Arial" panose="020B0604020202020204" pitchFamily="34" charset="0"/>
                <a:cs typeface="Arial" panose="020B0604020202020204" pitchFamily="34" charset="0"/>
              </a:rPr>
              <a:t>Theo Gartner,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ty </a:t>
            </a:r>
            <a:r>
              <a:rPr lang="en-US" sz="1200" err="1">
                <a:latin typeface="Arial" panose="020B0604020202020204" pitchFamily="34" charset="0"/>
                <a:cs typeface="Arial" panose="020B0604020202020204" pitchFamily="34" charset="0"/>
              </a:rPr>
              <a:t>nghiên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cứu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vấn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thông</a:t>
            </a:r>
            <a:r>
              <a:rPr lang="en-US" sz="1200">
                <a:latin typeface="Arial" panose="020B0604020202020204" pitchFamily="34" charset="0"/>
                <a:cs typeface="Arial" panose="020B0604020202020204" pitchFamily="34" charset="0"/>
              </a:rPr>
              <a:t> tin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ưu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Cụ</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tới</a:t>
            </a:r>
            <a:r>
              <a:rPr lang="en-US" sz="1200">
                <a:latin typeface="Arial" panose="020B0604020202020204" pitchFamily="34" charset="0"/>
                <a:cs typeface="Arial" panose="020B0604020202020204" pitchFamily="34" charset="0"/>
              </a:rPr>
              <a:t> 87% </a:t>
            </a:r>
            <a:r>
              <a:rPr lang="en-US" sz="1200" err="1">
                <a:latin typeface="Arial" panose="020B0604020202020204" pitchFamily="34" charset="0"/>
                <a:cs typeface="Arial" panose="020B0604020202020204" pitchFamily="34" charset="0"/>
              </a:rPr>
              <a:t>nhà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lãnh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đánh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ưu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1, 40%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tổ</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đang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rãi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nhằm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quản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tới</a:t>
            </a:r>
            <a:r>
              <a:rPr lang="en-US" sz="1200">
                <a:latin typeface="Arial" panose="020B0604020202020204" pitchFamily="34" charset="0"/>
                <a:cs typeface="Arial" panose="020B0604020202020204" pitchFamily="34" charset="0"/>
              </a:rPr>
              <a:t> 91% </a:t>
            </a:r>
            <a:r>
              <a:rPr lang="en-US" sz="1200" err="1">
                <a:latin typeface="Arial" panose="020B0604020202020204" pitchFamily="34" charset="0"/>
                <a:cs typeface="Arial" panose="020B0604020202020204" pitchFamily="34" charset="0"/>
              </a:rPr>
              <a:t>lãnh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đạo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bắt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phạm</a:t>
            </a:r>
            <a:r>
              <a:rPr lang="en-US" sz="1200">
                <a:latin typeface="Arial" panose="020B0604020202020204" pitchFamily="34" charset="0"/>
                <a:cs typeface="Arial" panose="020B0604020202020204" pitchFamily="34" charset="0"/>
              </a:rPr>
              <a:t> vi </a:t>
            </a:r>
            <a:r>
              <a:rPr lang="en-US" sz="1200" err="1">
                <a:latin typeface="Arial" panose="020B0604020202020204" pitchFamily="34" charset="0"/>
                <a:cs typeface="Arial" panose="020B0604020202020204" pitchFamily="34" charset="0"/>
              </a:rPr>
              <a:t>nhất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định</a:t>
            </a:r>
            <a:r>
              <a:rPr lang="en-US" sz="1200">
                <a:latin typeface="Arial" panose="020B0604020202020204" pitchFamily="34" charset="0"/>
                <a:cs typeface="Arial" panose="020B0604020202020204" pitchFamily="34" charset="0"/>
              </a:rPr>
              <a:t>.</a:t>
            </a:r>
          </a:p>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Thống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kê</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ty </a:t>
            </a:r>
            <a:r>
              <a:rPr lang="en-US" sz="1200" err="1">
                <a:latin typeface="Arial" panose="020B0604020202020204" pitchFamily="34" charset="0"/>
                <a:cs typeface="Arial" panose="020B0604020202020204" pitchFamily="34" charset="0"/>
              </a:rPr>
              <a:t>nghiên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cứu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thị</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trường</a:t>
            </a:r>
            <a:r>
              <a:rPr lang="en-US" sz="1200">
                <a:latin typeface="Arial" panose="020B0604020202020204" pitchFamily="34" charset="0"/>
                <a:cs typeface="Arial" panose="020B0604020202020204" pitchFamily="34" charset="0"/>
              </a:rPr>
              <a:t> Market Research Future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thấy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2018, </a:t>
            </a:r>
            <a:r>
              <a:rPr lang="en-US" sz="1200" err="1">
                <a:latin typeface="Arial" panose="020B0604020202020204" pitchFamily="34" charset="0"/>
                <a:cs typeface="Arial" panose="020B0604020202020204" pitchFamily="34" charset="0"/>
              </a:rPr>
              <a:t>mức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toàn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đạt</a:t>
            </a:r>
            <a:r>
              <a:rPr lang="en-US" sz="1200">
                <a:latin typeface="Arial" panose="020B0604020202020204" pitchFamily="34" charset="0"/>
                <a:cs typeface="Arial" panose="020B0604020202020204" pitchFamily="34" charset="0"/>
              </a:rPr>
              <a:t> 205,65 </a:t>
            </a:r>
            <a:r>
              <a:rPr lang="en-US" sz="1200" err="1">
                <a:latin typeface="Arial" panose="020B0604020202020204" pitchFamily="34" charset="0"/>
                <a:cs typeface="Arial" panose="020B0604020202020204" pitchFamily="34" charset="0"/>
              </a:rPr>
              <a:t>tỷ</a:t>
            </a:r>
            <a:r>
              <a:rPr lang="en-US" sz="1200">
                <a:latin typeface="Arial" panose="020B0604020202020204" pitchFamily="34" charset="0"/>
                <a:cs typeface="Arial" panose="020B0604020202020204" pitchFamily="34" charset="0"/>
              </a:rPr>
              <a:t> USD. </a:t>
            </a:r>
            <a:r>
              <a:rPr lang="en-US" sz="1200" err="1">
                <a:latin typeface="Arial" panose="020B0604020202020204" pitchFamily="34" charset="0"/>
                <a:cs typeface="Arial" panose="020B0604020202020204" pitchFamily="34" charset="0"/>
              </a:rPr>
              <a:t>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tính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2025, con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sẽ</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khoảng</a:t>
            </a:r>
            <a:r>
              <a:rPr lang="en-US" sz="1200">
                <a:latin typeface="Arial" panose="020B0604020202020204" pitchFamily="34" charset="0"/>
                <a:cs typeface="Arial" panose="020B0604020202020204" pitchFamily="34" charset="0"/>
              </a:rPr>
              <a:t> 817,05 </a:t>
            </a:r>
            <a:r>
              <a:rPr lang="en-US" sz="1200" err="1">
                <a:latin typeface="Arial" panose="020B0604020202020204" pitchFamily="34" charset="0"/>
                <a:cs typeface="Arial" panose="020B0604020202020204" pitchFamily="34" charset="0"/>
              </a:rPr>
              <a:t>tỷ</a:t>
            </a:r>
            <a:r>
              <a:rPr lang="en-US" sz="1200">
                <a:latin typeface="Arial" panose="020B0604020202020204" pitchFamily="34" charset="0"/>
                <a:cs typeface="Arial" panose="020B0604020202020204" pitchFamily="34" charset="0"/>
              </a:rPr>
              <a:t> USD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tốc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độ</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trưởng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trung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hàng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tới</a:t>
            </a:r>
            <a:r>
              <a:rPr lang="en-US" sz="1200">
                <a:latin typeface="Arial" panose="020B0604020202020204" pitchFamily="34" charset="0"/>
                <a:cs typeface="Arial" panose="020B0604020202020204" pitchFamily="34" charset="0"/>
              </a:rPr>
              <a:t> 18,87%.</a:t>
            </a:r>
          </a:p>
        </p:txBody>
      </p:sp>
      <p:grpSp>
        <p:nvGrpSpPr>
          <p:cNvPr id="9" name="Group 8">
            <a:extLst>
              <a:ext uri="{FF2B5EF4-FFF2-40B4-BE49-F238E27FC236}">
                <a16:creationId xmlns:a16="http://schemas.microsoft.com/office/drawing/2014/main" xmlns="" id="{AA38AADA-1D30-412D-BB33-DDE45BA73B85}"/>
              </a:ext>
            </a:extLst>
          </p:cNvPr>
          <p:cNvGrpSpPr/>
          <p:nvPr/>
        </p:nvGrpSpPr>
        <p:grpSpPr>
          <a:xfrm>
            <a:off x="0" y="0"/>
            <a:ext cx="6858000" cy="570668"/>
            <a:chOff x="0" y="0"/>
            <a:chExt cx="6858000" cy="570668"/>
          </a:xfrm>
        </p:grpSpPr>
        <p:sp>
          <p:nvSpPr>
            <p:cNvPr id="40" name="object 8">
              <a:extLst>
                <a:ext uri="{FF2B5EF4-FFF2-40B4-BE49-F238E27FC236}">
                  <a16:creationId xmlns:a16="http://schemas.microsoft.com/office/drawing/2014/main" xmlns="" id="{15761EDF-2E28-41A9-82A7-1E9DB3572614}"/>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chemeClr val="accent6">
                <a:lumMod val="20000"/>
                <a:lumOff val="80000"/>
              </a:schemeClr>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bject 2">
              <a:extLst>
                <a:ext uri="{FF2B5EF4-FFF2-40B4-BE49-F238E27FC236}">
                  <a16:creationId xmlns:a16="http://schemas.microsoft.com/office/drawing/2014/main" xmlns="" id="{CC118F78-0571-4E8F-A5CA-CA9B6CA0D6D4}"/>
                </a:ext>
              </a:extLst>
            </p:cNvPr>
            <p:cNvSpPr txBox="1"/>
            <p:nvPr/>
          </p:nvSpPr>
          <p:spPr>
            <a:xfrm>
              <a:off x="203869" y="217988"/>
              <a:ext cx="6449594"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err="1">
                  <a:ln>
                    <a:noFill/>
                  </a:ln>
                  <a:solidFill>
                    <a:srgbClr val="006063"/>
                  </a:solidFill>
                  <a:effectLst/>
                  <a:uLnTx/>
                  <a:uFillTx/>
                  <a:latin typeface="Arial" panose="020B0604020202020204" pitchFamily="34" charset="0"/>
                  <a:cs typeface="Arial" panose="020B0604020202020204" pitchFamily="34" charset="0"/>
                </a:rPr>
                <a:t>Phần</a:t>
              </a:r>
              <a:r>
                <a:rPr kumimoji="0" lang="en-US"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rPr>
                <a:t> I. Chuyển</a:t>
              </a:r>
              <a:r>
                <a:rPr kumimoji="0" lang="en-US" sz="1800" b="1" i="0" u="none" strike="noStrike" kern="1200" cap="none" spc="0" normalizeH="0" noProof="0">
                  <a:ln>
                    <a:noFill/>
                  </a:ln>
                  <a:solidFill>
                    <a:srgbClr val="006063"/>
                  </a:solidFill>
                  <a:effectLst/>
                  <a:uLnTx/>
                  <a:uFillTx/>
                  <a:latin typeface="Arial" panose="020B0604020202020204" pitchFamily="34" charset="0"/>
                  <a:cs typeface="Arial" panose="020B0604020202020204" pitchFamily="34" charset="0"/>
                </a:rPr>
                <a:t> đổi số trên thế giới và tại Việt Nam</a:t>
              </a:r>
              <a:endParaRPr kumimoji="0"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endParaRPr>
            </a:p>
          </p:txBody>
        </p:sp>
        <p:sp>
          <p:nvSpPr>
            <p:cNvPr id="42" name="object 5">
              <a:extLst>
                <a:ext uri="{FF2B5EF4-FFF2-40B4-BE49-F238E27FC236}">
                  <a16:creationId xmlns:a16="http://schemas.microsoft.com/office/drawing/2014/main" xmlns="" id="{A9A8C024-1A58-484F-84C3-EDB2FFF0F24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00606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1"/>
          <p:cNvGrpSpPr/>
          <p:nvPr/>
        </p:nvGrpSpPr>
        <p:grpSpPr>
          <a:xfrm>
            <a:off x="623131" y="3331455"/>
            <a:ext cx="5729203" cy="2943064"/>
            <a:chOff x="623131" y="3331455"/>
            <a:chExt cx="5729203" cy="2943064"/>
          </a:xfrm>
        </p:grpSpPr>
        <p:grpSp>
          <p:nvGrpSpPr>
            <p:cNvPr id="8" name="Group 7"/>
            <p:cNvGrpSpPr/>
            <p:nvPr/>
          </p:nvGrpSpPr>
          <p:grpSpPr>
            <a:xfrm>
              <a:off x="623131" y="3331455"/>
              <a:ext cx="5611069" cy="2943064"/>
              <a:chOff x="623131" y="3331455"/>
              <a:chExt cx="5611069" cy="2943064"/>
            </a:xfrm>
          </p:grpSpPr>
          <p:grpSp>
            <p:nvGrpSpPr>
              <p:cNvPr id="7" name="Group 6"/>
              <p:cNvGrpSpPr/>
              <p:nvPr/>
            </p:nvGrpSpPr>
            <p:grpSpPr>
              <a:xfrm>
                <a:off x="623131" y="3331455"/>
                <a:ext cx="5611069" cy="2943064"/>
                <a:chOff x="623131" y="3331455"/>
                <a:chExt cx="5611069" cy="2943064"/>
              </a:xfrm>
            </p:grpSpPr>
            <p:grpSp>
              <p:nvGrpSpPr>
                <p:cNvPr id="10" name="Group 9"/>
                <p:cNvGrpSpPr/>
                <p:nvPr/>
              </p:nvGrpSpPr>
              <p:grpSpPr>
                <a:xfrm>
                  <a:off x="623131" y="3331455"/>
                  <a:ext cx="5611069" cy="2943064"/>
                  <a:chOff x="623131" y="3331455"/>
                  <a:chExt cx="5611069" cy="2943064"/>
                </a:xfrm>
              </p:grpSpPr>
              <p:pic>
                <p:nvPicPr>
                  <p:cNvPr id="2" name="Picture 1"/>
                  <p:cNvPicPr>
                    <a:picLocks noChangeAspect="1"/>
                  </p:cNvPicPr>
                  <p:nvPr/>
                </p:nvPicPr>
                <p:blipFill rotWithShape="1">
                  <a:blip r:embed="rId2"/>
                  <a:srcRect t="6704"/>
                  <a:stretch/>
                </p:blipFill>
                <p:spPr>
                  <a:xfrm>
                    <a:off x="623131" y="3331455"/>
                    <a:ext cx="5611069" cy="2650268"/>
                  </a:xfrm>
                  <a:prstGeom prst="rect">
                    <a:avLst/>
                  </a:prstGeom>
                </p:spPr>
              </p:pic>
              <p:sp>
                <p:nvSpPr>
                  <p:cNvPr id="17" name="Rectangle 16">
                    <a:extLst>
                      <a:ext uri="{FF2B5EF4-FFF2-40B4-BE49-F238E27FC236}">
                        <a16:creationId xmlns:a16="http://schemas.microsoft.com/office/drawing/2014/main" xmlns="" id="{917A5D9E-FE5A-41FA-8731-DFFE0EC8A630}"/>
                      </a:ext>
                    </a:extLst>
                  </p:cNvPr>
                  <p:cNvSpPr/>
                  <p:nvPr/>
                </p:nvSpPr>
                <p:spPr>
                  <a:xfrm>
                    <a:off x="1590087" y="5997520"/>
                    <a:ext cx="3677156" cy="276999"/>
                  </a:xfrm>
                  <a:prstGeom prst="rect">
                    <a:avLst/>
                  </a:prstGeom>
                </p:spPr>
                <p:txBody>
                  <a:bodyPr wrap="square">
                    <a:spAutoFit/>
                  </a:bodyPr>
                  <a:lstStyle/>
                  <a:p>
                    <a:pPr algn="ctr">
                      <a:spcBef>
                        <a:spcPts val="600"/>
                      </a:spcBef>
                      <a:spcAft>
                        <a:spcPts val="600"/>
                      </a:spcAft>
                    </a:pPr>
                    <a:r>
                      <a:rPr lang="en-US" sz="1200" i="1">
                        <a:latin typeface="Arial" panose="020B0604020202020204" pitchFamily="34" charset="0"/>
                        <a:ea typeface="Calibri" panose="020F0502020204030204" pitchFamily="34" charset="0"/>
                        <a:cs typeface="Times New Roman" panose="02020603050405020304" pitchFamily="18" charset="0"/>
                      </a:rPr>
                      <a:t>Tiến trình chuyển đổi số theo ngành (Fujitsu 2019)</a:t>
                    </a:r>
                  </a:p>
                </p:txBody>
              </p:sp>
            </p:grpSp>
            <p:sp>
              <p:nvSpPr>
                <p:cNvPr id="6" name="TextBox 5"/>
                <p:cNvSpPr txBox="1"/>
                <p:nvPr/>
              </p:nvSpPr>
              <p:spPr>
                <a:xfrm>
                  <a:off x="1055914" y="3872264"/>
                  <a:ext cx="1033687" cy="1885388"/>
                </a:xfrm>
                <a:prstGeom prst="rect">
                  <a:avLst/>
                </a:prstGeom>
                <a:solidFill>
                  <a:schemeClr val="bg1"/>
                </a:solidFill>
              </p:spPr>
              <p:txBody>
                <a:bodyPr wrap="square" rtlCol="0">
                  <a:spAutoFit/>
                </a:bodyPr>
                <a:lstStyle/>
                <a:p>
                  <a:pPr algn="r">
                    <a:lnSpc>
                      <a:spcPct val="245000"/>
                    </a:lnSpc>
                  </a:pPr>
                  <a:r>
                    <a:rPr lang="en-US" sz="800" err="1">
                      <a:latin typeface="Arial" panose="020B0604020202020204" pitchFamily="34" charset="0"/>
                      <a:cs typeface="Arial" panose="020B0604020202020204" pitchFamily="34" charset="0"/>
                    </a:rPr>
                    <a:t>Tài</a:t>
                  </a:r>
                  <a:r>
                    <a:rPr lang="en-US" sz="800">
                      <a:latin typeface="Arial" panose="020B0604020202020204" pitchFamily="34" charset="0"/>
                      <a:cs typeface="Arial" panose="020B0604020202020204" pitchFamily="34" charset="0"/>
                    </a:rPr>
                    <a:t> </a:t>
                  </a:r>
                  <a:r>
                    <a:rPr lang="en-US" sz="800" err="1">
                      <a:latin typeface="Arial" panose="020B0604020202020204" pitchFamily="34" charset="0"/>
                      <a:cs typeface="Arial" panose="020B0604020202020204" pitchFamily="34" charset="0"/>
                    </a:rPr>
                    <a:t>chính</a:t>
                  </a:r>
                  <a:endParaRPr lang="en-US" sz="800">
                    <a:latin typeface="Arial" panose="020B0604020202020204" pitchFamily="34" charset="0"/>
                    <a:cs typeface="Arial" panose="020B0604020202020204" pitchFamily="34" charset="0"/>
                  </a:endParaRPr>
                </a:p>
                <a:p>
                  <a:pPr algn="r">
                    <a:lnSpc>
                      <a:spcPct val="245000"/>
                    </a:lnSpc>
                  </a:pPr>
                  <a:r>
                    <a:rPr lang="en-US" sz="800" err="1">
                      <a:latin typeface="Arial" panose="020B0604020202020204" pitchFamily="34" charset="0"/>
                      <a:cs typeface="Arial" panose="020B0604020202020204" pitchFamily="34" charset="0"/>
                    </a:rPr>
                    <a:t>Vận</a:t>
                  </a:r>
                  <a:r>
                    <a:rPr lang="en-US" sz="800">
                      <a:latin typeface="Arial" panose="020B0604020202020204" pitchFamily="34" charset="0"/>
                      <a:cs typeface="Arial" panose="020B0604020202020204" pitchFamily="34" charset="0"/>
                    </a:rPr>
                    <a:t> </a:t>
                  </a:r>
                  <a:r>
                    <a:rPr lang="en-US" sz="800" err="1">
                      <a:latin typeface="Arial" panose="020B0604020202020204" pitchFamily="34" charset="0"/>
                      <a:cs typeface="Arial" panose="020B0604020202020204" pitchFamily="34" charset="0"/>
                    </a:rPr>
                    <a:t>tải</a:t>
                  </a:r>
                  <a:endParaRPr lang="en-US" sz="800">
                    <a:latin typeface="Arial" panose="020B0604020202020204" pitchFamily="34" charset="0"/>
                    <a:cs typeface="Arial" panose="020B0604020202020204" pitchFamily="34" charset="0"/>
                  </a:endParaRPr>
                </a:p>
                <a:p>
                  <a:pPr algn="r">
                    <a:lnSpc>
                      <a:spcPct val="245000"/>
                    </a:lnSpc>
                  </a:pPr>
                  <a:r>
                    <a:rPr lang="en-US" sz="800" err="1">
                      <a:latin typeface="Arial" panose="020B0604020202020204" pitchFamily="34" charset="0"/>
                      <a:cs typeface="Arial" panose="020B0604020202020204" pitchFamily="34" charset="0"/>
                    </a:rPr>
                    <a:t>Chính</a:t>
                  </a:r>
                  <a:r>
                    <a:rPr lang="en-US" sz="800">
                      <a:latin typeface="Arial" panose="020B0604020202020204" pitchFamily="34" charset="0"/>
                      <a:cs typeface="Arial" panose="020B0604020202020204" pitchFamily="34" charset="0"/>
                    </a:rPr>
                    <a:t> </a:t>
                  </a:r>
                  <a:r>
                    <a:rPr lang="en-US" sz="800" err="1">
                      <a:latin typeface="Arial" panose="020B0604020202020204" pitchFamily="34" charset="0"/>
                      <a:cs typeface="Arial" panose="020B0604020202020204" pitchFamily="34" charset="0"/>
                    </a:rPr>
                    <a:t>phủ</a:t>
                  </a:r>
                  <a:endParaRPr lang="en-US" sz="800">
                    <a:latin typeface="Arial" panose="020B0604020202020204" pitchFamily="34" charset="0"/>
                    <a:cs typeface="Arial" panose="020B0604020202020204" pitchFamily="34" charset="0"/>
                  </a:endParaRPr>
                </a:p>
                <a:p>
                  <a:pPr algn="r">
                    <a:lnSpc>
                      <a:spcPct val="245000"/>
                    </a:lnSpc>
                  </a:pPr>
                  <a:r>
                    <a:rPr lang="en-US" sz="800" err="1">
                      <a:latin typeface="Arial" panose="020B0604020202020204" pitchFamily="34" charset="0"/>
                      <a:cs typeface="Arial" panose="020B0604020202020204" pitchFamily="34" charset="0"/>
                    </a:rPr>
                    <a:t>Sản</a:t>
                  </a:r>
                  <a:r>
                    <a:rPr lang="en-US" sz="800">
                      <a:latin typeface="Arial" panose="020B0604020202020204" pitchFamily="34" charset="0"/>
                      <a:cs typeface="Arial" panose="020B0604020202020204" pitchFamily="34" charset="0"/>
                    </a:rPr>
                    <a:t> </a:t>
                  </a:r>
                  <a:r>
                    <a:rPr lang="en-US" sz="800" err="1">
                      <a:latin typeface="Arial" panose="020B0604020202020204" pitchFamily="34" charset="0"/>
                      <a:cs typeface="Arial" panose="020B0604020202020204" pitchFamily="34" charset="0"/>
                    </a:rPr>
                    <a:t>xuất</a:t>
                  </a:r>
                  <a:endParaRPr lang="en-US" sz="800">
                    <a:latin typeface="Arial" panose="020B0604020202020204" pitchFamily="34" charset="0"/>
                    <a:cs typeface="Arial" panose="020B0604020202020204" pitchFamily="34" charset="0"/>
                  </a:endParaRPr>
                </a:p>
                <a:p>
                  <a:pPr algn="r">
                    <a:lnSpc>
                      <a:spcPct val="245000"/>
                    </a:lnSpc>
                  </a:pPr>
                  <a:r>
                    <a:rPr lang="en-US" sz="800">
                      <a:latin typeface="Arial" panose="020B0604020202020204" pitchFamily="34" charset="0"/>
                      <a:cs typeface="Arial" panose="020B0604020202020204" pitchFamily="34" charset="0"/>
                    </a:rPr>
                    <a:t>Y </a:t>
                  </a:r>
                  <a:r>
                    <a:rPr lang="en-US" sz="800" err="1">
                      <a:latin typeface="Arial" panose="020B0604020202020204" pitchFamily="34" charset="0"/>
                      <a:cs typeface="Arial" panose="020B0604020202020204" pitchFamily="34" charset="0"/>
                    </a:rPr>
                    <a:t>tế</a:t>
                  </a:r>
                  <a:endParaRPr lang="en-US" sz="800">
                    <a:latin typeface="Arial" panose="020B0604020202020204" pitchFamily="34" charset="0"/>
                    <a:cs typeface="Arial" panose="020B0604020202020204" pitchFamily="34" charset="0"/>
                  </a:endParaRPr>
                </a:p>
                <a:p>
                  <a:pPr algn="r">
                    <a:lnSpc>
                      <a:spcPct val="245000"/>
                    </a:lnSpc>
                  </a:pPr>
                  <a:r>
                    <a:rPr lang="en-US" sz="800" err="1">
                      <a:latin typeface="Arial" panose="020B0604020202020204" pitchFamily="34" charset="0"/>
                      <a:cs typeface="Arial" panose="020B0604020202020204" pitchFamily="34" charset="0"/>
                    </a:rPr>
                    <a:t>Bán</a:t>
                  </a:r>
                  <a:r>
                    <a:rPr lang="en-US" sz="800">
                      <a:latin typeface="Arial" panose="020B0604020202020204" pitchFamily="34" charset="0"/>
                      <a:cs typeface="Arial" panose="020B0604020202020204" pitchFamily="34" charset="0"/>
                    </a:rPr>
                    <a:t> </a:t>
                  </a:r>
                  <a:r>
                    <a:rPr lang="en-US" sz="800" err="1">
                      <a:latin typeface="Arial" panose="020B0604020202020204" pitchFamily="34" charset="0"/>
                      <a:cs typeface="Arial" panose="020B0604020202020204" pitchFamily="34" charset="0"/>
                    </a:rPr>
                    <a:t>buôn</a:t>
                  </a:r>
                  <a:r>
                    <a:rPr lang="en-US" sz="800">
                      <a:latin typeface="Arial" panose="020B0604020202020204" pitchFamily="34" charset="0"/>
                      <a:cs typeface="Arial" panose="020B0604020202020204" pitchFamily="34" charset="0"/>
                    </a:rPr>
                    <a:t>/</a:t>
                  </a:r>
                  <a:r>
                    <a:rPr lang="en-US" sz="800" err="1">
                      <a:latin typeface="Arial" panose="020B0604020202020204" pitchFamily="34" charset="0"/>
                      <a:cs typeface="Arial" panose="020B0604020202020204" pitchFamily="34" charset="0"/>
                    </a:rPr>
                    <a:t>Bán</a:t>
                  </a:r>
                  <a:r>
                    <a:rPr lang="en-US" sz="800">
                      <a:latin typeface="Arial" panose="020B0604020202020204" pitchFamily="34" charset="0"/>
                      <a:cs typeface="Arial" panose="020B0604020202020204" pitchFamily="34" charset="0"/>
                    </a:rPr>
                    <a:t> </a:t>
                  </a:r>
                  <a:r>
                    <a:rPr lang="en-US" sz="800" err="1">
                      <a:latin typeface="Arial" panose="020B0604020202020204" pitchFamily="34" charset="0"/>
                      <a:cs typeface="Arial" panose="020B0604020202020204" pitchFamily="34" charset="0"/>
                    </a:rPr>
                    <a:t>lẻ</a:t>
                  </a:r>
                  <a:endParaRPr lang="en-US" sz="800">
                    <a:latin typeface="Arial" panose="020B0604020202020204" pitchFamily="34" charset="0"/>
                    <a:cs typeface="Arial" panose="020B0604020202020204" pitchFamily="34" charset="0"/>
                  </a:endParaRPr>
                </a:p>
              </p:txBody>
            </p:sp>
          </p:grpSp>
          <p:sp>
            <p:nvSpPr>
              <p:cNvPr id="15" name="TextBox 14"/>
              <p:cNvSpPr txBox="1"/>
              <p:nvPr/>
            </p:nvSpPr>
            <p:spPr>
              <a:xfrm>
                <a:off x="835336" y="3530376"/>
                <a:ext cx="1033687" cy="341888"/>
              </a:xfrm>
              <a:prstGeom prst="rect">
                <a:avLst/>
              </a:prstGeom>
              <a:solidFill>
                <a:schemeClr val="bg1"/>
              </a:solidFill>
            </p:spPr>
            <p:txBody>
              <a:bodyPr wrap="square" rtlCol="0">
                <a:spAutoFit/>
              </a:bodyPr>
              <a:lstStyle/>
              <a:p>
                <a:pPr algn="r">
                  <a:lnSpc>
                    <a:spcPct val="245000"/>
                  </a:lnSpc>
                </a:pPr>
                <a:r>
                  <a:rPr lang="en-US" sz="800" b="1" err="1">
                    <a:latin typeface="Arial" panose="020B0604020202020204" pitchFamily="34" charset="0"/>
                    <a:cs typeface="Arial" panose="020B0604020202020204" pitchFamily="34" charset="0"/>
                  </a:rPr>
                  <a:t>Tổng</a:t>
                </a:r>
                <a:r>
                  <a:rPr lang="en-US" sz="800" b="1">
                    <a:latin typeface="Arial" panose="020B0604020202020204" pitchFamily="34" charset="0"/>
                    <a:cs typeface="Arial" panose="020B0604020202020204" pitchFamily="34" charset="0"/>
                  </a:rPr>
                  <a:t> </a:t>
                </a:r>
                <a:r>
                  <a:rPr lang="en-US" sz="800" b="1" err="1">
                    <a:latin typeface="Arial" panose="020B0604020202020204" pitchFamily="34" charset="0"/>
                    <a:cs typeface="Arial" panose="020B0604020202020204" pitchFamily="34" charset="0"/>
                  </a:rPr>
                  <a:t>quan</a:t>
                </a:r>
                <a:endParaRPr lang="en-US" sz="800" b="1">
                  <a:latin typeface="Arial" panose="020B0604020202020204" pitchFamily="34" charset="0"/>
                  <a:cs typeface="Arial" panose="020B0604020202020204" pitchFamily="34" charset="0"/>
                </a:endParaRPr>
              </a:p>
            </p:txBody>
          </p:sp>
        </p:grpSp>
        <p:sp>
          <p:nvSpPr>
            <p:cNvPr id="18" name="TextBox 17"/>
            <p:cNvSpPr txBox="1"/>
            <p:nvPr/>
          </p:nvSpPr>
          <p:spPr>
            <a:xfrm>
              <a:off x="4144711" y="3383379"/>
              <a:ext cx="1280160" cy="92333"/>
            </a:xfrm>
            <a:prstGeom prst="rect">
              <a:avLst/>
            </a:prstGeom>
            <a:solidFill>
              <a:schemeClr val="bg1"/>
            </a:solidFill>
          </p:spPr>
          <p:txBody>
            <a:bodyPr wrap="square" lIns="0" tIns="0" rIns="0" bIns="0" rtlCol="0" anchor="ctr">
              <a:spAutoFit/>
            </a:bodyPr>
            <a:lstStyle/>
            <a:p>
              <a:r>
                <a:rPr lang="en-US" sz="600" err="1">
                  <a:latin typeface="Arial" panose="020B0604020202020204" pitchFamily="34" charset="0"/>
                  <a:cs typeface="Arial" panose="020B0604020202020204" pitchFamily="34" charset="0"/>
                </a:rPr>
                <a:t>Đã</a:t>
              </a:r>
              <a:r>
                <a:rPr lang="en-US" sz="600">
                  <a:latin typeface="Arial" panose="020B0604020202020204" pitchFamily="34" charset="0"/>
                  <a:cs typeface="Arial" panose="020B0604020202020204" pitchFamily="34" charset="0"/>
                </a:rPr>
                <a:t> </a:t>
              </a:r>
              <a:r>
                <a:rPr lang="en-US" sz="600" err="1">
                  <a:latin typeface="Arial" panose="020B0604020202020204" pitchFamily="34" charset="0"/>
                  <a:cs typeface="Arial" panose="020B0604020202020204" pitchFamily="34" charset="0"/>
                </a:rPr>
                <a:t>triển</a:t>
              </a:r>
              <a:r>
                <a:rPr lang="en-US" sz="600">
                  <a:latin typeface="Arial" panose="020B0604020202020204" pitchFamily="34" charset="0"/>
                  <a:cs typeface="Arial" panose="020B0604020202020204" pitchFamily="34" charset="0"/>
                </a:rPr>
                <a:t> </a:t>
              </a:r>
              <a:r>
                <a:rPr lang="en-US" sz="600" err="1">
                  <a:latin typeface="Arial" panose="020B0604020202020204" pitchFamily="34" charset="0"/>
                  <a:cs typeface="Arial" panose="020B0604020202020204" pitchFamily="34" charset="0"/>
                </a:rPr>
                <a:t>khai</a:t>
              </a:r>
              <a:r>
                <a:rPr lang="en-US" sz="600">
                  <a:latin typeface="Arial" panose="020B0604020202020204" pitchFamily="34" charset="0"/>
                  <a:cs typeface="Arial" panose="020B0604020202020204" pitchFamily="34" charset="0"/>
                </a:rPr>
                <a:t> </a:t>
              </a:r>
              <a:r>
                <a:rPr lang="en-US" sz="600" err="1">
                  <a:latin typeface="Arial" panose="020B0604020202020204" pitchFamily="34" charset="0"/>
                  <a:cs typeface="Arial" panose="020B0604020202020204" pitchFamily="34" charset="0"/>
                </a:rPr>
                <a:t>và</a:t>
              </a:r>
              <a:r>
                <a:rPr lang="en-US" sz="600">
                  <a:latin typeface="Arial" panose="020B0604020202020204" pitchFamily="34" charset="0"/>
                  <a:cs typeface="Arial" panose="020B0604020202020204" pitchFamily="34" charset="0"/>
                </a:rPr>
                <a:t> </a:t>
              </a:r>
              <a:r>
                <a:rPr lang="en-US" sz="600" err="1">
                  <a:latin typeface="Arial" panose="020B0604020202020204" pitchFamily="34" charset="0"/>
                  <a:cs typeface="Arial" panose="020B0604020202020204" pitchFamily="34" charset="0"/>
                </a:rPr>
                <a:t>có</a:t>
              </a:r>
              <a:r>
                <a:rPr lang="en-US" sz="600">
                  <a:latin typeface="Arial" panose="020B0604020202020204" pitchFamily="34" charset="0"/>
                  <a:cs typeface="Arial" panose="020B0604020202020204" pitchFamily="34" charset="0"/>
                </a:rPr>
                <a:t> </a:t>
              </a:r>
              <a:r>
                <a:rPr lang="en-US" sz="600" err="1">
                  <a:latin typeface="Arial" panose="020B0604020202020204" pitchFamily="34" charset="0"/>
                  <a:cs typeface="Arial" panose="020B0604020202020204" pitchFamily="34" charset="0"/>
                </a:rPr>
                <a:t>kết</a:t>
              </a:r>
              <a:r>
                <a:rPr lang="en-US" sz="600">
                  <a:latin typeface="Arial" panose="020B0604020202020204" pitchFamily="34" charset="0"/>
                  <a:cs typeface="Arial" panose="020B0604020202020204" pitchFamily="34" charset="0"/>
                </a:rPr>
                <a:t> </a:t>
              </a:r>
              <a:r>
                <a:rPr lang="en-US" sz="600" err="1">
                  <a:latin typeface="Arial" panose="020B0604020202020204" pitchFamily="34" charset="0"/>
                  <a:cs typeface="Arial" panose="020B0604020202020204" pitchFamily="34" charset="0"/>
                </a:rPr>
                <a:t>quả</a:t>
              </a:r>
              <a:endParaRPr lang="en-US" sz="600">
                <a:latin typeface="Arial" panose="020B0604020202020204" pitchFamily="34" charset="0"/>
                <a:cs typeface="Arial" panose="020B0604020202020204" pitchFamily="34" charset="0"/>
              </a:endParaRPr>
            </a:p>
          </p:txBody>
        </p:sp>
        <p:sp>
          <p:nvSpPr>
            <p:cNvPr id="19" name="TextBox 18"/>
            <p:cNvSpPr txBox="1"/>
            <p:nvPr/>
          </p:nvSpPr>
          <p:spPr>
            <a:xfrm>
              <a:off x="5623233" y="3383380"/>
              <a:ext cx="729101" cy="92333"/>
            </a:xfrm>
            <a:prstGeom prst="rect">
              <a:avLst/>
            </a:prstGeom>
            <a:solidFill>
              <a:schemeClr val="bg1"/>
            </a:solidFill>
          </p:spPr>
          <p:txBody>
            <a:bodyPr wrap="square" lIns="0" tIns="0" rIns="0" bIns="0" rtlCol="0" anchor="ctr">
              <a:spAutoFit/>
            </a:bodyPr>
            <a:lstStyle/>
            <a:p>
              <a:r>
                <a:rPr lang="en-US" sz="600" err="1">
                  <a:latin typeface="Arial" panose="020B0604020202020204" pitchFamily="34" charset="0"/>
                  <a:cs typeface="Arial" panose="020B0604020202020204" pitchFamily="34" charset="0"/>
                </a:rPr>
                <a:t>Đang</a:t>
              </a:r>
              <a:r>
                <a:rPr lang="en-US" sz="600">
                  <a:latin typeface="Arial" panose="020B0604020202020204" pitchFamily="34" charset="0"/>
                  <a:cs typeface="Arial" panose="020B0604020202020204" pitchFamily="34" charset="0"/>
                </a:rPr>
                <a:t> </a:t>
              </a:r>
              <a:r>
                <a:rPr lang="en-US" sz="600" err="1">
                  <a:latin typeface="Arial" panose="020B0604020202020204" pitchFamily="34" charset="0"/>
                  <a:cs typeface="Arial" panose="020B0604020202020204" pitchFamily="34" charset="0"/>
                </a:rPr>
                <a:t>triển</a:t>
              </a:r>
              <a:r>
                <a:rPr lang="en-US" sz="600">
                  <a:latin typeface="Arial" panose="020B0604020202020204" pitchFamily="34" charset="0"/>
                  <a:cs typeface="Arial" panose="020B0604020202020204" pitchFamily="34" charset="0"/>
                </a:rPr>
                <a:t> </a:t>
              </a:r>
              <a:r>
                <a:rPr lang="en-US" sz="600" err="1">
                  <a:latin typeface="Arial" panose="020B0604020202020204" pitchFamily="34" charset="0"/>
                  <a:cs typeface="Arial" panose="020B0604020202020204" pitchFamily="34" charset="0"/>
                </a:rPr>
                <a:t>khai</a:t>
              </a:r>
              <a:endParaRPr lang="en-US" sz="600">
                <a:latin typeface="Arial" panose="020B0604020202020204" pitchFamily="34" charset="0"/>
                <a:cs typeface="Arial" panose="020B0604020202020204" pitchFamily="34" charset="0"/>
              </a:endParaRPr>
            </a:p>
          </p:txBody>
        </p:sp>
        <p:sp>
          <p:nvSpPr>
            <p:cNvPr id="20" name="TextBox 19"/>
            <p:cNvSpPr txBox="1"/>
            <p:nvPr/>
          </p:nvSpPr>
          <p:spPr>
            <a:xfrm>
              <a:off x="4144711" y="3496161"/>
              <a:ext cx="364550" cy="92333"/>
            </a:xfrm>
            <a:prstGeom prst="rect">
              <a:avLst/>
            </a:prstGeom>
            <a:solidFill>
              <a:schemeClr val="bg1"/>
            </a:solidFill>
          </p:spPr>
          <p:txBody>
            <a:bodyPr wrap="square" lIns="0" tIns="0" rIns="0" bIns="0" rtlCol="0" anchor="ctr">
              <a:spAutoFit/>
            </a:bodyPr>
            <a:lstStyle/>
            <a:p>
              <a:r>
                <a:rPr lang="en-US" sz="600">
                  <a:latin typeface="Arial" panose="020B0604020202020204" pitchFamily="34" charset="0"/>
                  <a:cs typeface="Arial" panose="020B0604020202020204" pitchFamily="34" charset="0"/>
                </a:rPr>
                <a:t>Testing</a:t>
              </a:r>
            </a:p>
          </p:txBody>
        </p:sp>
        <p:sp>
          <p:nvSpPr>
            <p:cNvPr id="21" name="TextBox 20"/>
            <p:cNvSpPr txBox="1"/>
            <p:nvPr/>
          </p:nvSpPr>
          <p:spPr>
            <a:xfrm>
              <a:off x="4602516" y="3496161"/>
              <a:ext cx="364550" cy="92333"/>
            </a:xfrm>
            <a:prstGeom prst="rect">
              <a:avLst/>
            </a:prstGeom>
            <a:solidFill>
              <a:schemeClr val="bg1"/>
            </a:solidFill>
          </p:spPr>
          <p:txBody>
            <a:bodyPr wrap="square" lIns="0" tIns="0" rIns="0" bIns="0" rtlCol="0" anchor="ctr">
              <a:spAutoFit/>
            </a:bodyPr>
            <a:lstStyle/>
            <a:p>
              <a:r>
                <a:rPr lang="en-US" sz="600" err="1">
                  <a:latin typeface="Arial" panose="020B0604020202020204" pitchFamily="34" charset="0"/>
                  <a:cs typeface="Arial" panose="020B0604020202020204" pitchFamily="34" charset="0"/>
                </a:rPr>
                <a:t>Kế</a:t>
              </a:r>
              <a:r>
                <a:rPr lang="en-US" sz="600">
                  <a:latin typeface="Arial" panose="020B0604020202020204" pitchFamily="34" charset="0"/>
                  <a:cs typeface="Arial" panose="020B0604020202020204" pitchFamily="34" charset="0"/>
                </a:rPr>
                <a:t> </a:t>
              </a:r>
              <a:r>
                <a:rPr lang="en-US" sz="600" err="1">
                  <a:latin typeface="Arial" panose="020B0604020202020204" pitchFamily="34" charset="0"/>
                  <a:cs typeface="Arial" panose="020B0604020202020204" pitchFamily="34" charset="0"/>
                </a:rPr>
                <a:t>hoạch</a:t>
              </a:r>
              <a:endParaRPr lang="en-US" sz="600">
                <a:latin typeface="Arial" panose="020B0604020202020204" pitchFamily="34" charset="0"/>
                <a:cs typeface="Arial" panose="020B0604020202020204" pitchFamily="34" charset="0"/>
              </a:endParaRPr>
            </a:p>
          </p:txBody>
        </p:sp>
        <p:sp>
          <p:nvSpPr>
            <p:cNvPr id="22" name="TextBox 21"/>
            <p:cNvSpPr txBox="1"/>
            <p:nvPr/>
          </p:nvSpPr>
          <p:spPr>
            <a:xfrm>
              <a:off x="5136521" y="3496161"/>
              <a:ext cx="669955" cy="92333"/>
            </a:xfrm>
            <a:prstGeom prst="rect">
              <a:avLst/>
            </a:prstGeom>
            <a:solidFill>
              <a:schemeClr val="bg1"/>
            </a:solidFill>
          </p:spPr>
          <p:txBody>
            <a:bodyPr wrap="square" lIns="0" tIns="0" rIns="0" bIns="0" rtlCol="0" anchor="ctr">
              <a:spAutoFit/>
            </a:bodyPr>
            <a:lstStyle/>
            <a:p>
              <a:r>
                <a:rPr lang="en-US" sz="600" err="1">
                  <a:latin typeface="Arial" panose="020B0604020202020204" pitchFamily="34" charset="0"/>
                  <a:cs typeface="Arial" panose="020B0604020202020204" pitchFamily="34" charset="0"/>
                </a:rPr>
                <a:t>Chưa</a:t>
              </a:r>
              <a:r>
                <a:rPr lang="en-US" sz="600">
                  <a:latin typeface="Arial" panose="020B0604020202020204" pitchFamily="34" charset="0"/>
                  <a:cs typeface="Arial" panose="020B0604020202020204" pitchFamily="34" charset="0"/>
                </a:rPr>
                <a:t> </a:t>
              </a:r>
              <a:r>
                <a:rPr lang="en-US" sz="600" err="1">
                  <a:latin typeface="Arial" panose="020B0604020202020204" pitchFamily="34" charset="0"/>
                  <a:cs typeface="Arial" panose="020B0604020202020204" pitchFamily="34" charset="0"/>
                </a:rPr>
                <a:t>có</a:t>
              </a:r>
              <a:r>
                <a:rPr lang="en-US" sz="600">
                  <a:latin typeface="Arial" panose="020B0604020202020204" pitchFamily="34" charset="0"/>
                  <a:cs typeface="Arial" panose="020B0604020202020204" pitchFamily="34" charset="0"/>
                </a:rPr>
                <a:t> </a:t>
              </a:r>
              <a:r>
                <a:rPr lang="en-US" sz="600" err="1">
                  <a:latin typeface="Arial" panose="020B0604020202020204" pitchFamily="34" charset="0"/>
                  <a:cs typeface="Arial" panose="020B0604020202020204" pitchFamily="34" charset="0"/>
                </a:rPr>
                <a:t>kế</a:t>
              </a:r>
              <a:r>
                <a:rPr lang="en-US" sz="600">
                  <a:latin typeface="Arial" panose="020B0604020202020204" pitchFamily="34" charset="0"/>
                  <a:cs typeface="Arial" panose="020B0604020202020204" pitchFamily="34" charset="0"/>
                </a:rPr>
                <a:t> </a:t>
              </a:r>
              <a:r>
                <a:rPr lang="en-US" sz="600" err="1">
                  <a:latin typeface="Arial" panose="020B0604020202020204" pitchFamily="34" charset="0"/>
                  <a:cs typeface="Arial" panose="020B0604020202020204" pitchFamily="34" charset="0"/>
                </a:rPr>
                <a:t>hoạch</a:t>
              </a:r>
              <a:endParaRPr lang="en-US" sz="600">
                <a:latin typeface="Arial" panose="020B0604020202020204" pitchFamily="34" charset="0"/>
                <a:cs typeface="Arial" panose="020B0604020202020204" pitchFamily="34" charset="0"/>
              </a:endParaRPr>
            </a:p>
          </p:txBody>
        </p:sp>
      </p:grpSp>
      <p:sp>
        <p:nvSpPr>
          <p:cNvPr id="13" name="Footer Placeholder 12">
            <a:extLst>
              <a:ext uri="{FF2B5EF4-FFF2-40B4-BE49-F238E27FC236}">
                <a16:creationId xmlns:a16="http://schemas.microsoft.com/office/drawing/2014/main" xmlns="" id="{CDA2131D-4730-4329-ADB1-5F5618CB3B2A}"/>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2571424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C7ADE5E-95F8-41D9-9552-276B07F1CC20}"/>
              </a:ext>
            </a:extLst>
          </p:cNvPr>
          <p:cNvSpPr>
            <a:spLocks noGrp="1"/>
          </p:cNvSpPr>
          <p:nvPr>
            <p:ph type="sldNum" sz="quarter" idx="12"/>
          </p:nvPr>
        </p:nvSpPr>
        <p:spPr/>
        <p:txBody>
          <a:bodyPr/>
          <a:lstStyle/>
          <a:p>
            <a:r>
              <a:rPr lang="en-US"/>
              <a:t>Trang </a:t>
            </a:r>
            <a:fld id="{3E31206F-3A98-EE42-AA20-E6E703F51550}" type="slidenum">
              <a:rPr lang="en-US" smtClean="0"/>
              <a:pPr/>
              <a:t>9</a:t>
            </a:fld>
            <a:endParaRPr lang="en-US"/>
          </a:p>
        </p:txBody>
      </p:sp>
      <p:sp>
        <p:nvSpPr>
          <p:cNvPr id="5" name="Content Placeholder 2">
            <a:extLst>
              <a:ext uri="{FF2B5EF4-FFF2-40B4-BE49-F238E27FC236}">
                <a16:creationId xmlns:a16="http://schemas.microsoft.com/office/drawing/2014/main" xmlns="" id="{79178CC5-BEE1-4778-8D79-7D433A8D20ED}"/>
              </a:ext>
            </a:extLst>
          </p:cNvPr>
          <p:cNvSpPr txBox="1">
            <a:spLocks/>
          </p:cNvSpPr>
          <p:nvPr/>
        </p:nvSpPr>
        <p:spPr>
          <a:xfrm>
            <a:off x="397195" y="1078991"/>
            <a:ext cx="5915025" cy="8348490"/>
          </a:xfrm>
          <a:prstGeom prst="rect">
            <a:avLst/>
          </a:prstGeom>
          <a:ln>
            <a:noFill/>
          </a:ln>
        </p:spPr>
        <p:txBody>
          <a:bodyPr vert="horz" lIns="91440" tIns="45720" rIns="91440" bIns="45720" rtlCol="0" anchor="t">
            <a:noAutofit/>
          </a:bodyPr>
          <a:lstStyle>
            <a:lvl1pPr marL="171436" indent="-171436" algn="l" defTabSz="6857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6" indent="-171436" algn="l" defTabSz="6857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49"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21"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92"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64"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35"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06" indent="-171436" algn="l" defTabSz="68574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Mức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trưởng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ấn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gấp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lần</a:t>
            </a:r>
            <a:r>
              <a:rPr lang="en-US" sz="1200">
                <a:latin typeface="Arial" panose="020B0604020202020204" pitchFamily="34" charset="0"/>
                <a:cs typeface="Arial" panose="020B0604020202020204" pitchFamily="34" charset="0"/>
              </a:rPr>
              <a:t> so </a:t>
            </a:r>
            <a:r>
              <a:rPr lang="en-US" sz="1200" err="1">
                <a:latin typeface="Arial" panose="020B0604020202020204" pitchFamily="34" charset="0"/>
                <a:cs typeface="Arial" panose="020B0604020202020204" pitchFamily="34" charset="0"/>
              </a:rPr>
              <a:t>với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tăng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trưởng</a:t>
            </a:r>
            <a:r>
              <a:rPr lang="en-US" sz="1200">
                <a:latin typeface="Arial" panose="020B0604020202020204" pitchFamily="34" charset="0"/>
                <a:cs typeface="Arial" panose="020B0604020202020204" pitchFamily="34" charset="0"/>
              </a:rPr>
              <a:t> GDP </a:t>
            </a:r>
            <a:r>
              <a:rPr lang="en-US" sz="1200" err="1">
                <a:latin typeface="Arial" panose="020B0604020202020204" pitchFamily="34" charset="0"/>
                <a:cs typeface="Arial" panose="020B0604020202020204" pitchFamily="34" charset="0"/>
              </a:rPr>
              <a:t>thế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thể</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hiện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mối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tâm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tư</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rất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lớn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từ</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tổ</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chức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liên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quan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tới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2025.</a:t>
            </a:r>
          </a:p>
          <a:p>
            <a:pPr marL="0" indent="0" algn="just">
              <a:lnSpc>
                <a:spcPct val="130000"/>
              </a:lnSpc>
              <a:spcBef>
                <a:spcPts val="300"/>
              </a:spcBef>
              <a:spcAft>
                <a:spcPts val="300"/>
              </a:spcAft>
              <a:buNone/>
            </a:pPr>
            <a:r>
              <a:rPr lang="en-US" sz="1200" b="1" u="sng">
                <a:latin typeface="Arial" panose="020B0604020202020204" pitchFamily="34" charset="0"/>
                <a:cs typeface="Arial" panose="020B0604020202020204" pitchFamily="34" charset="0"/>
              </a:rPr>
              <a:t>Xu </a:t>
            </a:r>
            <a:r>
              <a:rPr lang="en-US" sz="1200" b="1" u="sng" err="1">
                <a:latin typeface="Arial" panose="020B0604020202020204" pitchFamily="34" charset="0"/>
                <a:cs typeface="Arial" panose="020B0604020202020204" pitchFamily="34" charset="0"/>
              </a:rPr>
              <a:t>hướng</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ưu</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tiên</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triển</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khai</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nền</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tảng</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công</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nghệ</a:t>
            </a:r>
            <a:r>
              <a:rPr lang="en-US" sz="1200" b="1" u="sng">
                <a:latin typeface="Arial" panose="020B0604020202020204" pitchFamily="34" charset="0"/>
                <a:cs typeface="Arial" panose="020B0604020202020204" pitchFamily="34" charset="0"/>
              </a:rPr>
              <a:t> </a:t>
            </a:r>
            <a:r>
              <a:rPr lang="en-US" sz="1200" b="1" u="sng" err="1">
                <a:latin typeface="Arial" panose="020B0604020202020204" pitchFamily="34" charset="0"/>
                <a:cs typeface="Arial" panose="020B0604020202020204" pitchFamily="34" charset="0"/>
              </a:rPr>
              <a:t>số</a:t>
            </a:r>
            <a:r>
              <a:rPr lang="en-US" sz="1200" b="1" u="sng">
                <a:latin typeface="Arial" panose="020B0604020202020204" pitchFamily="34" charset="0"/>
                <a:cs typeface="Arial" panose="020B0604020202020204" pitchFamily="34" charset="0"/>
              </a:rPr>
              <a:t> (“Digital-First”)</a:t>
            </a:r>
          </a:p>
          <a:p>
            <a:pPr marL="0" indent="0" algn="just">
              <a:lnSpc>
                <a:spcPct val="130000"/>
              </a:lnSpc>
              <a:spcBef>
                <a:spcPts val="300"/>
              </a:spcBef>
              <a:spcAft>
                <a:spcPts val="300"/>
              </a:spcAft>
              <a:buNone/>
            </a:pPr>
            <a:r>
              <a:rPr lang="en-US" sz="1200">
                <a:latin typeface="Arial" panose="020B0604020202020204" pitchFamily="34" charset="0"/>
                <a:cs typeface="Arial" panose="020B0604020202020204" pitchFamily="34" charset="0"/>
              </a:rPr>
              <a:t>Ở </a:t>
            </a:r>
            <a:r>
              <a:rPr lang="en-US" sz="1200" err="1">
                <a:latin typeface="Arial" panose="020B0604020202020204" pitchFamily="34" charset="0"/>
                <a:cs typeface="Arial" panose="020B0604020202020204" pitchFamily="34" charset="0"/>
              </a:rPr>
              <a:t>giai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đoạn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quá</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trình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chuyển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đổi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chọn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hầu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hết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khi</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xây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dựng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hướng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phát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triển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lựa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chọn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nền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tảng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nghệ</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trước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tiên</a:t>
            </a:r>
            <a:r>
              <a:rPr lang="en-US" sz="1200">
                <a:latin typeface="Arial" panose="020B0604020202020204" pitchFamily="34" charset="0"/>
                <a:cs typeface="Arial" panose="020B0604020202020204" pitchFamily="34" charset="0"/>
              </a:rPr>
              <a:t> (“Digital-First”).</a:t>
            </a: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endParaRPr lang="en-US" sz="1200">
              <a:latin typeface="Arial" panose="020B0604020202020204" pitchFamily="34" charset="0"/>
              <a:cs typeface="Arial" panose="020B0604020202020204" pitchFamily="34" charset="0"/>
            </a:endParaRPr>
          </a:p>
          <a:p>
            <a:pPr marL="0" indent="0">
              <a:buNone/>
            </a:pPr>
            <a:endParaRPr lang="en-US" sz="120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pPr>
            <a:r>
              <a:rPr lang="en-US" sz="1200" err="1">
                <a:latin typeface="Arial" panose="020B0604020202020204" pitchFamily="34" charset="0"/>
                <a:cs typeface="Arial" panose="020B0604020202020204" pitchFamily="34" charset="0"/>
              </a:rPr>
              <a:t>Khảo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sát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về</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Kinh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(Digital Business Survey)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IDG </a:t>
            </a:r>
            <a:r>
              <a:rPr lang="en-US" sz="1200" err="1">
                <a:latin typeface="Arial" panose="020B0604020202020204" pitchFamily="34" charset="0"/>
                <a:cs typeface="Arial" panose="020B0604020202020204" pitchFamily="34" charset="0"/>
              </a:rPr>
              <a:t>năm</a:t>
            </a:r>
            <a:r>
              <a:rPr lang="en-US" sz="1200">
                <a:latin typeface="Arial" panose="020B0604020202020204" pitchFamily="34" charset="0"/>
                <a:cs typeface="Arial" panose="020B0604020202020204" pitchFamily="34" charset="0"/>
              </a:rPr>
              <a:t> 2019 </a:t>
            </a:r>
            <a:r>
              <a:rPr lang="en-US" sz="1200" err="1">
                <a:latin typeface="Arial" panose="020B0604020202020204" pitchFamily="34" charset="0"/>
                <a:cs typeface="Arial" panose="020B0604020202020204" pitchFamily="34" charset="0"/>
              </a:rPr>
              <a:t>cũng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thấy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khoảng</a:t>
            </a:r>
            <a:r>
              <a:rPr lang="en-US" sz="1200">
                <a:latin typeface="Arial" panose="020B0604020202020204" pitchFamily="34" charset="0"/>
                <a:cs typeface="Arial" panose="020B0604020202020204" pitchFamily="34" charset="0"/>
              </a:rPr>
              <a:t> 91%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kế</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hoạch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hoặc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đã</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đưa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áp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dụng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lược</a:t>
            </a:r>
            <a:r>
              <a:rPr lang="en-US" sz="1200">
                <a:latin typeface="Arial" panose="020B0604020202020204" pitchFamily="34" charset="0"/>
                <a:cs typeface="Arial" panose="020B0604020202020204" pitchFamily="34" charset="0"/>
              </a:rPr>
              <a:t> “Digital-First". </a:t>
            </a:r>
            <a:r>
              <a:rPr lang="en-US" sz="1200" err="1">
                <a:latin typeface="Arial" panose="020B0604020202020204" pitchFamily="34" charset="0"/>
                <a:cs typeface="Arial" panose="020B0604020202020204" pitchFamily="34" charset="0"/>
              </a:rPr>
              <a:t>Không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có</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nhiều</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sự</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khác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biệt</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giữa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lớn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nhỏ</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trong</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chiến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lược</a:t>
            </a:r>
            <a:r>
              <a:rPr lang="en-US" sz="1200">
                <a:latin typeface="Arial" panose="020B0604020202020204" pitchFamily="34" charset="0"/>
                <a:cs typeface="Arial" panose="020B0604020202020204" pitchFamily="34" charset="0"/>
              </a:rPr>
              <a:t> “Digital-First” </a:t>
            </a:r>
            <a:r>
              <a:rPr lang="en-US" sz="1200" err="1">
                <a:latin typeface="Arial" panose="020B0604020202020204" pitchFamily="34" charset="0"/>
                <a:cs typeface="Arial" panose="020B0604020202020204" pitchFamily="34" charset="0"/>
              </a:rPr>
              <a:t>khi</a:t>
            </a:r>
            <a:r>
              <a:rPr lang="en-US" sz="1200">
                <a:latin typeface="Arial" panose="020B0604020202020204" pitchFamily="34" charset="0"/>
                <a:cs typeface="Arial" panose="020B0604020202020204" pitchFamily="34" charset="0"/>
              </a:rPr>
              <a:t> con </a:t>
            </a:r>
            <a:r>
              <a:rPr lang="en-US" sz="1200" err="1">
                <a:latin typeface="Arial" panose="020B0604020202020204" pitchFamily="34" charset="0"/>
                <a:cs typeface="Arial" panose="020B0604020202020204" pitchFamily="34" charset="0"/>
              </a:rPr>
              <a:t>số</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này</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của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DNNVV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89% </a:t>
            </a:r>
            <a:r>
              <a:rPr lang="en-US" sz="1200" err="1">
                <a:latin typeface="Arial" panose="020B0604020202020204" pitchFamily="34" charset="0"/>
                <a:cs typeface="Arial" panose="020B0604020202020204" pitchFamily="34" charset="0"/>
              </a:rPr>
              <a:t>và</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các</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doanh</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nghiệp</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lớn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là</a:t>
            </a:r>
            <a:r>
              <a:rPr lang="en-US" sz="1200">
                <a:latin typeface="Arial" panose="020B0604020202020204" pitchFamily="34" charset="0"/>
                <a:cs typeface="Arial" panose="020B0604020202020204" pitchFamily="34" charset="0"/>
              </a:rPr>
              <a:t> 93%. </a:t>
            </a:r>
          </a:p>
        </p:txBody>
      </p:sp>
      <p:grpSp>
        <p:nvGrpSpPr>
          <p:cNvPr id="9" name="Group 8">
            <a:extLst>
              <a:ext uri="{FF2B5EF4-FFF2-40B4-BE49-F238E27FC236}">
                <a16:creationId xmlns:a16="http://schemas.microsoft.com/office/drawing/2014/main" xmlns="" id="{AA38AADA-1D30-412D-BB33-DDE45BA73B85}"/>
              </a:ext>
            </a:extLst>
          </p:cNvPr>
          <p:cNvGrpSpPr/>
          <p:nvPr/>
        </p:nvGrpSpPr>
        <p:grpSpPr>
          <a:xfrm>
            <a:off x="0" y="0"/>
            <a:ext cx="6858000" cy="570668"/>
            <a:chOff x="0" y="0"/>
            <a:chExt cx="6858000" cy="570668"/>
          </a:xfrm>
        </p:grpSpPr>
        <p:sp>
          <p:nvSpPr>
            <p:cNvPr id="40" name="object 8">
              <a:extLst>
                <a:ext uri="{FF2B5EF4-FFF2-40B4-BE49-F238E27FC236}">
                  <a16:creationId xmlns:a16="http://schemas.microsoft.com/office/drawing/2014/main" xmlns="" id="{15761EDF-2E28-41A9-82A7-1E9DB3572614}"/>
                </a:ext>
              </a:extLst>
            </p:cNvPr>
            <p:cNvSpPr/>
            <p:nvPr/>
          </p:nvSpPr>
          <p:spPr>
            <a:xfrm>
              <a:off x="0" y="86364"/>
              <a:ext cx="6858000" cy="484304"/>
            </a:xfrm>
            <a:custGeom>
              <a:avLst/>
              <a:gdLst/>
              <a:ahLst/>
              <a:cxnLst/>
              <a:rect l="l" t="t" r="r" b="b"/>
              <a:pathLst>
                <a:path w="7560309" h="351155">
                  <a:moveTo>
                    <a:pt x="0" y="351002"/>
                  </a:moveTo>
                  <a:lnTo>
                    <a:pt x="7560005" y="351002"/>
                  </a:lnTo>
                  <a:lnTo>
                    <a:pt x="7560005" y="0"/>
                  </a:lnTo>
                  <a:lnTo>
                    <a:pt x="0" y="0"/>
                  </a:lnTo>
                  <a:lnTo>
                    <a:pt x="0" y="351002"/>
                  </a:lnTo>
                  <a:close/>
                </a:path>
              </a:pathLst>
            </a:custGeom>
            <a:solidFill>
              <a:schemeClr val="accent6">
                <a:lumMod val="20000"/>
                <a:lumOff val="80000"/>
              </a:schemeClr>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bject 2">
              <a:extLst>
                <a:ext uri="{FF2B5EF4-FFF2-40B4-BE49-F238E27FC236}">
                  <a16:creationId xmlns:a16="http://schemas.microsoft.com/office/drawing/2014/main" xmlns="" id="{CC118F78-0571-4E8F-A5CA-CA9B6CA0D6D4}"/>
                </a:ext>
              </a:extLst>
            </p:cNvPr>
            <p:cNvSpPr txBox="1"/>
            <p:nvPr/>
          </p:nvSpPr>
          <p:spPr>
            <a:xfrm>
              <a:off x="203869" y="217988"/>
              <a:ext cx="6449594"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err="1">
                  <a:ln>
                    <a:noFill/>
                  </a:ln>
                  <a:solidFill>
                    <a:srgbClr val="006063"/>
                  </a:solidFill>
                  <a:effectLst/>
                  <a:uLnTx/>
                  <a:uFillTx/>
                  <a:latin typeface="Arial" panose="020B0604020202020204" pitchFamily="34" charset="0"/>
                  <a:cs typeface="Arial" panose="020B0604020202020204" pitchFamily="34" charset="0"/>
                </a:rPr>
                <a:t>Phần</a:t>
              </a:r>
              <a:r>
                <a:rPr kumimoji="0" lang="en-US"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rPr>
                <a:t> I. Chuyển</a:t>
              </a:r>
              <a:r>
                <a:rPr kumimoji="0" lang="en-US" sz="1800" b="1" i="0" u="none" strike="noStrike" kern="1200" cap="none" spc="0" normalizeH="0" noProof="0">
                  <a:ln>
                    <a:noFill/>
                  </a:ln>
                  <a:solidFill>
                    <a:srgbClr val="006063"/>
                  </a:solidFill>
                  <a:effectLst/>
                  <a:uLnTx/>
                  <a:uFillTx/>
                  <a:latin typeface="Arial" panose="020B0604020202020204" pitchFamily="34" charset="0"/>
                  <a:cs typeface="Arial" panose="020B0604020202020204" pitchFamily="34" charset="0"/>
                </a:rPr>
                <a:t> đổi số trên thế giới và tại Việt Nam</a:t>
              </a:r>
              <a:endParaRPr kumimoji="0" sz="1800" b="1" i="0" u="none" strike="noStrike" kern="1200" cap="none" spc="0" normalizeH="0" baseline="0" noProof="0">
                <a:ln>
                  <a:noFill/>
                </a:ln>
                <a:solidFill>
                  <a:srgbClr val="006063"/>
                </a:solidFill>
                <a:effectLst/>
                <a:uLnTx/>
                <a:uFillTx/>
                <a:latin typeface="Arial" panose="020B0604020202020204" pitchFamily="34" charset="0"/>
                <a:cs typeface="Arial" panose="020B0604020202020204" pitchFamily="34" charset="0"/>
              </a:endParaRPr>
            </a:p>
          </p:txBody>
        </p:sp>
        <p:sp>
          <p:nvSpPr>
            <p:cNvPr id="42" name="object 5">
              <a:extLst>
                <a:ext uri="{FF2B5EF4-FFF2-40B4-BE49-F238E27FC236}">
                  <a16:creationId xmlns:a16="http://schemas.microsoft.com/office/drawing/2014/main" xmlns="" id="{A9A8C024-1A58-484F-84C3-EDB2FFF0F241}"/>
                </a:ext>
              </a:extLst>
            </p:cNvPr>
            <p:cNvSpPr/>
            <p:nvPr/>
          </p:nvSpPr>
          <p:spPr>
            <a:xfrm>
              <a:off x="0" y="0"/>
              <a:ext cx="6858000" cy="91440"/>
            </a:xfrm>
            <a:custGeom>
              <a:avLst/>
              <a:gdLst/>
              <a:ahLst/>
              <a:cxnLst/>
              <a:rect l="l" t="t" r="r" b="b"/>
              <a:pathLst>
                <a:path w="7560309" h="180340">
                  <a:moveTo>
                    <a:pt x="0" y="179997"/>
                  </a:moveTo>
                  <a:lnTo>
                    <a:pt x="7560005" y="179997"/>
                  </a:lnTo>
                  <a:lnTo>
                    <a:pt x="7560005" y="0"/>
                  </a:lnTo>
                  <a:lnTo>
                    <a:pt x="0" y="0"/>
                  </a:lnTo>
                  <a:lnTo>
                    <a:pt x="0" y="179997"/>
                  </a:lnTo>
                  <a:close/>
                </a:path>
              </a:pathLst>
            </a:custGeom>
            <a:solidFill>
              <a:srgbClr val="00606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xmlns="" id="{917A5D9E-FE5A-41FA-8731-DFFE0EC8A630}"/>
              </a:ext>
            </a:extLst>
          </p:cNvPr>
          <p:cNvSpPr/>
          <p:nvPr/>
        </p:nvSpPr>
        <p:spPr>
          <a:xfrm>
            <a:off x="1241749" y="3419506"/>
            <a:ext cx="4373833" cy="461665"/>
          </a:xfrm>
          <a:prstGeom prst="rect">
            <a:avLst/>
          </a:prstGeom>
        </p:spPr>
        <p:txBody>
          <a:bodyPr wrap="square">
            <a:spAutoFit/>
          </a:bodyPr>
          <a:lstStyle/>
          <a:p>
            <a:pPr algn="ctr">
              <a:spcBef>
                <a:spcPts val="600"/>
              </a:spcBef>
              <a:spcAft>
                <a:spcPts val="600"/>
              </a:spcAft>
            </a:pPr>
            <a:r>
              <a:rPr lang="en-US" sz="1200" i="1" err="1">
                <a:latin typeface="Arial" panose="020B0604020202020204" pitchFamily="34" charset="0"/>
                <a:ea typeface="Calibri" panose="020F0502020204030204" pitchFamily="34" charset="0"/>
                <a:cs typeface="Times New Roman" panose="02020603050405020304" pitchFamily="18" charset="0"/>
              </a:rPr>
              <a:t>Tăng</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trưởng</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mức</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đầu</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tư</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cho</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các</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hoạt</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động</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chuyển</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đổi</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số</a:t>
            </a:r>
            <a:r>
              <a:rPr lang="en-US" sz="1200" i="1">
                <a:latin typeface="Arial" panose="020B0604020202020204" pitchFamily="34" charset="0"/>
                <a:ea typeface="Calibri" panose="020F0502020204030204" pitchFamily="34" charset="0"/>
                <a:cs typeface="Times New Roman" panose="02020603050405020304" pitchFamily="18" charset="0"/>
              </a:rPr>
              <a:t> (Market Research Future 2018)</a:t>
            </a:r>
          </a:p>
        </p:txBody>
      </p:sp>
      <p:grpSp>
        <p:nvGrpSpPr>
          <p:cNvPr id="8" name="Group 7"/>
          <p:cNvGrpSpPr/>
          <p:nvPr/>
        </p:nvGrpSpPr>
        <p:grpSpPr>
          <a:xfrm>
            <a:off x="518664" y="5928280"/>
            <a:ext cx="5820000" cy="1598844"/>
            <a:chOff x="772014" y="5887640"/>
            <a:chExt cx="5820000" cy="1598844"/>
          </a:xfrm>
        </p:grpSpPr>
        <p:pic>
          <p:nvPicPr>
            <p:cNvPr id="1026"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014" y="5967484"/>
              <a:ext cx="1855132" cy="1439156"/>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466" y="5887640"/>
              <a:ext cx="3690548" cy="159884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457200" y="161607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xmlns="" id="{917A5D9E-FE5A-41FA-8731-DFFE0EC8A630}"/>
              </a:ext>
            </a:extLst>
          </p:cNvPr>
          <p:cNvSpPr/>
          <p:nvPr/>
        </p:nvSpPr>
        <p:spPr>
          <a:xfrm>
            <a:off x="1241749" y="7510137"/>
            <a:ext cx="4373833" cy="276999"/>
          </a:xfrm>
          <a:prstGeom prst="rect">
            <a:avLst/>
          </a:prstGeom>
        </p:spPr>
        <p:txBody>
          <a:bodyPr wrap="square">
            <a:spAutoFit/>
          </a:bodyPr>
          <a:lstStyle/>
          <a:p>
            <a:pPr algn="ctr">
              <a:spcBef>
                <a:spcPts val="600"/>
              </a:spcBef>
              <a:spcAft>
                <a:spcPts val="600"/>
              </a:spcAft>
            </a:pPr>
            <a:r>
              <a:rPr lang="en-US" sz="1200" i="1">
                <a:latin typeface="Arial" panose="020B0604020202020204" pitchFamily="34" charset="0"/>
                <a:ea typeface="Calibri" panose="020F0502020204030204" pitchFamily="34" charset="0"/>
                <a:cs typeface="Times New Roman" panose="02020603050405020304" pitchFamily="18" charset="0"/>
              </a:rPr>
              <a:t>Xu </a:t>
            </a:r>
            <a:r>
              <a:rPr lang="en-US" sz="1200" i="1" err="1">
                <a:latin typeface="Arial" panose="020B0604020202020204" pitchFamily="34" charset="0"/>
                <a:ea typeface="Calibri" panose="020F0502020204030204" pitchFamily="34" charset="0"/>
                <a:cs typeface="Times New Roman" panose="02020603050405020304" pitchFamily="18" charset="0"/>
              </a:rPr>
              <a:t>hướng</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ưu</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tiên</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cho</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công</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nghệ</a:t>
            </a:r>
            <a:r>
              <a:rPr lang="en-US" sz="1200" i="1">
                <a:latin typeface="Arial" panose="020B0604020202020204" pitchFamily="34" charset="0"/>
                <a:ea typeface="Calibri" panose="020F0502020204030204" pitchFamily="34" charset="0"/>
                <a:cs typeface="Times New Roman" panose="02020603050405020304" pitchFamily="18" charset="0"/>
              </a:rPr>
              <a:t> </a:t>
            </a:r>
            <a:r>
              <a:rPr lang="en-US" sz="1200" i="1" err="1">
                <a:latin typeface="Arial" panose="020B0604020202020204" pitchFamily="34" charset="0"/>
                <a:ea typeface="Calibri" panose="020F0502020204030204" pitchFamily="34" charset="0"/>
                <a:cs typeface="Times New Roman" panose="02020603050405020304" pitchFamily="18" charset="0"/>
              </a:rPr>
              <a:t>số</a:t>
            </a:r>
            <a:r>
              <a:rPr lang="en-US" sz="1200" i="1">
                <a:latin typeface="Arial" panose="020B0604020202020204" pitchFamily="34" charset="0"/>
                <a:ea typeface="Calibri" panose="020F0502020204030204" pitchFamily="34" charset="0"/>
                <a:cs typeface="Times New Roman" panose="02020603050405020304" pitchFamily="18" charset="0"/>
              </a:rPr>
              <a:t> “Digital-First” (IDG 2019)</a:t>
            </a:r>
          </a:p>
        </p:txBody>
      </p:sp>
      <p:grpSp>
        <p:nvGrpSpPr>
          <p:cNvPr id="2" name="Group 1"/>
          <p:cNvGrpSpPr/>
          <p:nvPr/>
        </p:nvGrpSpPr>
        <p:grpSpPr>
          <a:xfrm>
            <a:off x="793400" y="1078991"/>
            <a:ext cx="5270529" cy="2339167"/>
            <a:chOff x="793400" y="1078991"/>
            <a:chExt cx="5270529" cy="2339167"/>
          </a:xfrm>
        </p:grpSpPr>
        <p:pic>
          <p:nvPicPr>
            <p:cNvPr id="12" name="Picture 11" descr="Digital Transformation Market"/>
            <p:cNvPicPr/>
            <p:nvPr/>
          </p:nvPicPr>
          <p:blipFill>
            <a:blip r:embed="rId4">
              <a:extLst>
                <a:ext uri="{28A0092B-C50C-407E-A947-70E740481C1C}">
                  <a14:useLocalDpi xmlns:a14="http://schemas.microsoft.com/office/drawing/2010/main" val="0"/>
                </a:ext>
              </a:extLst>
            </a:blip>
            <a:srcRect/>
            <a:stretch>
              <a:fillRect/>
            </a:stretch>
          </p:blipFill>
          <p:spPr bwMode="auto">
            <a:xfrm>
              <a:off x="793400" y="1078991"/>
              <a:ext cx="5270529" cy="2339167"/>
            </a:xfrm>
            <a:prstGeom prst="rect">
              <a:avLst/>
            </a:prstGeom>
            <a:noFill/>
          </p:spPr>
        </p:pic>
        <p:sp>
          <p:nvSpPr>
            <p:cNvPr id="17" name="TextBox 16"/>
            <p:cNvSpPr txBox="1"/>
            <p:nvPr/>
          </p:nvSpPr>
          <p:spPr>
            <a:xfrm>
              <a:off x="866923" y="2330798"/>
              <a:ext cx="799951" cy="138499"/>
            </a:xfrm>
            <a:prstGeom prst="rect">
              <a:avLst/>
            </a:prstGeom>
            <a:solidFill>
              <a:schemeClr val="bg1"/>
            </a:solidFill>
          </p:spPr>
          <p:txBody>
            <a:bodyPr wrap="square" lIns="0" tIns="0" rIns="0" bIns="0" rtlCol="0" anchor="ctr">
              <a:spAutoFit/>
            </a:bodyPr>
            <a:lstStyle/>
            <a:p>
              <a:r>
                <a:rPr lang="en-US" sz="900">
                  <a:latin typeface="Arial" panose="020B0604020202020204" pitchFamily="34" charset="0"/>
                  <a:cs typeface="Arial" panose="020B0604020202020204" pitchFamily="34" charset="0"/>
                </a:rPr>
                <a:t>250,65 </a:t>
              </a:r>
              <a:r>
                <a:rPr lang="en-US" sz="900" err="1">
                  <a:latin typeface="Arial" panose="020B0604020202020204" pitchFamily="34" charset="0"/>
                  <a:cs typeface="Arial" panose="020B0604020202020204" pitchFamily="34" charset="0"/>
                </a:rPr>
                <a:t>tỷ</a:t>
              </a:r>
              <a:r>
                <a:rPr lang="en-US" sz="900">
                  <a:latin typeface="Arial" panose="020B0604020202020204" pitchFamily="34" charset="0"/>
                  <a:cs typeface="Arial" panose="020B0604020202020204" pitchFamily="34" charset="0"/>
                </a:rPr>
                <a:t> USD</a:t>
              </a:r>
            </a:p>
          </p:txBody>
        </p:sp>
        <p:sp>
          <p:nvSpPr>
            <p:cNvPr id="18" name="TextBox 17"/>
            <p:cNvSpPr txBox="1"/>
            <p:nvPr/>
          </p:nvSpPr>
          <p:spPr>
            <a:xfrm>
              <a:off x="5139406" y="1136847"/>
              <a:ext cx="799951" cy="138499"/>
            </a:xfrm>
            <a:prstGeom prst="rect">
              <a:avLst/>
            </a:prstGeom>
            <a:solidFill>
              <a:schemeClr val="bg1"/>
            </a:solidFill>
          </p:spPr>
          <p:txBody>
            <a:bodyPr wrap="square" lIns="0" tIns="0" rIns="0" bIns="0" rtlCol="0" anchor="ctr">
              <a:spAutoFit/>
            </a:bodyPr>
            <a:lstStyle/>
            <a:p>
              <a:r>
                <a:rPr lang="en-US" sz="900">
                  <a:latin typeface="Arial" panose="020B0604020202020204" pitchFamily="34" charset="0"/>
                  <a:cs typeface="Arial" panose="020B0604020202020204" pitchFamily="34" charset="0"/>
                </a:rPr>
                <a:t>817,05 </a:t>
              </a:r>
              <a:r>
                <a:rPr lang="en-US" sz="900" err="1">
                  <a:latin typeface="Arial" panose="020B0604020202020204" pitchFamily="34" charset="0"/>
                  <a:cs typeface="Arial" panose="020B0604020202020204" pitchFamily="34" charset="0"/>
                </a:rPr>
                <a:t>tỷ</a:t>
              </a:r>
              <a:r>
                <a:rPr lang="en-US" sz="900">
                  <a:latin typeface="Arial" panose="020B0604020202020204" pitchFamily="34" charset="0"/>
                  <a:cs typeface="Arial" panose="020B0604020202020204" pitchFamily="34" charset="0"/>
                </a:rPr>
                <a:t> USD</a:t>
              </a:r>
            </a:p>
          </p:txBody>
        </p:sp>
      </p:grpSp>
      <p:sp>
        <p:nvSpPr>
          <p:cNvPr id="11" name="Footer Placeholder 10">
            <a:extLst>
              <a:ext uri="{FF2B5EF4-FFF2-40B4-BE49-F238E27FC236}">
                <a16:creationId xmlns:a16="http://schemas.microsoft.com/office/drawing/2014/main" xmlns="" id="{B41B9420-4649-42B4-818F-830DD22F6F59}"/>
              </a:ext>
            </a:extLst>
          </p:cNvPr>
          <p:cNvSpPr>
            <a:spLocks noGrp="1"/>
          </p:cNvSpPr>
          <p:nvPr>
            <p:ph type="ftr" sz="quarter" idx="3"/>
          </p:nvPr>
        </p:nvSpPr>
        <p:spPr/>
        <p:txBody>
          <a:bodyPr/>
          <a:lstStyle/>
          <a:p>
            <a:r>
              <a:rPr lang="vi-VN"/>
              <a:t>Sổ tay Chuyển đổi số | Chương trình Hỗ trợ doanh nghiệp chuyển đổi số</a:t>
            </a:r>
          </a:p>
          <a:p>
            <a:r>
              <a:rPr lang="vi-VN"/>
              <a:t>giai đoạn 2021 – 2025 của Bộ Kế hoạch và Đầu tư với sự hỗ trợ từ USAID/LinkSME</a:t>
            </a:r>
            <a:endParaRPr lang="en-US" dirty="0"/>
          </a:p>
        </p:txBody>
      </p:sp>
    </p:spTree>
    <p:extLst>
      <p:ext uri="{BB962C8B-B14F-4D97-AF65-F5344CB8AC3E}">
        <p14:creationId xmlns:p14="http://schemas.microsoft.com/office/powerpoint/2010/main" val="6397335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Tài liệu" ma:contentTypeID="0x010100555E0ABC9985344C996050BAA2563E5A" ma:contentTypeVersion="11" ma:contentTypeDescription="Tạo tài liệu mới." ma:contentTypeScope="" ma:versionID="131486e33c2c77e118746f4f84c647a8">
  <xsd:schema xmlns:xsd="http://www.w3.org/2001/XMLSchema" xmlns:xs="http://www.w3.org/2001/XMLSchema" xmlns:p="http://schemas.microsoft.com/office/2006/metadata/properties" xmlns:ns2="c92204ae-6e36-4953-a8fb-6e9b1b70fe6c" xmlns:ns3="6aaf45cd-939e-46ae-aa8a-6ff192c011c6" targetNamespace="http://schemas.microsoft.com/office/2006/metadata/properties" ma:root="true" ma:fieldsID="9bcd007b27221da60129afba6d54dfde" ns2:_="" ns3:_="">
    <xsd:import namespace="c92204ae-6e36-4953-a8fb-6e9b1b70fe6c"/>
    <xsd:import namespace="6aaf45cd-939e-46ae-aa8a-6ff192c011c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2204ae-6e36-4953-a8fb-6e9b1b70fe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af45cd-939e-46ae-aa8a-6ff192c011c6" elementFormDefault="qualified">
    <xsd:import namespace="http://schemas.microsoft.com/office/2006/documentManagement/types"/>
    <xsd:import namespace="http://schemas.microsoft.com/office/infopath/2007/PartnerControls"/>
    <xsd:element name="SharedWithUsers" ma:index="12"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694E2E-BE90-4BAC-AE59-B4FA2A3690AA}">
  <ds:schemaRef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c92204ae-6e36-4953-a8fb-6e9b1b70fe6c"/>
    <ds:schemaRef ds:uri="http://schemas.microsoft.com/office/2006/metadata/properties"/>
    <ds:schemaRef ds:uri="http://purl.org/dc/dcmitype/"/>
    <ds:schemaRef ds:uri="http://purl.org/dc/terms/"/>
    <ds:schemaRef ds:uri="6aaf45cd-939e-46ae-aa8a-6ff192c011c6"/>
    <ds:schemaRef ds:uri="http://purl.org/dc/elements/1.1/"/>
  </ds:schemaRefs>
</ds:datastoreItem>
</file>

<file path=customXml/itemProps2.xml><?xml version="1.0" encoding="utf-8"?>
<ds:datastoreItem xmlns:ds="http://schemas.openxmlformats.org/officeDocument/2006/customXml" ds:itemID="{C9597D53-8FF7-4D19-B71D-9B19D375F0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2204ae-6e36-4953-a8fb-6e9b1b70fe6c"/>
    <ds:schemaRef ds:uri="6aaf45cd-939e-46ae-aa8a-6ff192c011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C5AB15-DBAA-4496-8B49-BC4FCD5BD7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11868</TotalTime>
  <Words>29406</Words>
  <Application>Microsoft Office PowerPoint</Application>
  <PresentationFormat>A4 Paper (210x297 mm)</PresentationFormat>
  <Paragraphs>1593</Paragraphs>
  <Slides>73</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73</vt:i4>
      </vt:variant>
    </vt:vector>
  </HeadingPairs>
  <TitlesOfParts>
    <vt:vector size="83" baseType="lpstr">
      <vt:lpstr>Arial</vt:lpstr>
      <vt:lpstr>Arial Narrow</vt:lpstr>
      <vt:lpstr>Calibri</vt:lpstr>
      <vt:lpstr>Calibri Light</vt:lpstr>
      <vt:lpstr>EYInterstate Light</vt:lpstr>
      <vt:lpstr>Segoe UI</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 Thuy Tien</cp:lastModifiedBy>
  <cp:revision>748</cp:revision>
  <cp:lastPrinted>2020-12-01T02:37:49Z</cp:lastPrinted>
  <dcterms:created xsi:type="dcterms:W3CDTF">2020-08-22T02:59:44Z</dcterms:created>
  <dcterms:modified xsi:type="dcterms:W3CDTF">2021-05-17T07:49:53Z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0x010100555E0ABC9985344C996050BAA2563E5A</vt:lpwstr>
  </property>
</Properties>
</file>