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340" r:id="rId10"/>
    <p:sldId id="264" r:id="rId11"/>
    <p:sldId id="337" r:id="rId12"/>
    <p:sldId id="339" r:id="rId13"/>
    <p:sldId id="338" r:id="rId14"/>
    <p:sldId id="265" r:id="rId15"/>
    <p:sldId id="341" r:id="rId16"/>
    <p:sldId id="342" r:id="rId17"/>
    <p:sldId id="344" r:id="rId1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ái Nguyễn Sơn" userId="2cd5e0eb4cae5925" providerId="LiveId" clId="{CD706744-B1A7-4294-A2F3-23A7EF941377}"/>
    <pc:docChg chg="delSld">
      <pc:chgData name="Thái Nguyễn Sơn" userId="2cd5e0eb4cae5925" providerId="LiveId" clId="{CD706744-B1A7-4294-A2F3-23A7EF941377}" dt="2021-02-23T04:42:55.009" v="0" actId="2696"/>
      <pc:docMkLst>
        <pc:docMk/>
      </pc:docMkLst>
      <pc:sldChg chg="del">
        <pc:chgData name="Thái Nguyễn Sơn" userId="2cd5e0eb4cae5925" providerId="LiveId" clId="{CD706744-B1A7-4294-A2F3-23A7EF941377}" dt="2021-02-23T04:42:55.009" v="0" actId="2696"/>
        <pc:sldMkLst>
          <pc:docMk/>
          <pc:sldMk cId="258148396" sldId="34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0598-BB68-094E-9A3D-F292DCE48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5DBAB-B24F-F045-8ED1-B1F7A8218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FBEF-B4A6-B24C-8757-5E4F31162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F059F-07A0-264B-A2D3-477A09DC2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9D6B4-D1C7-5A46-8EFD-D80556B9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912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239D-F18D-4445-B9C9-F98D47AD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4170C-D977-6940-81F8-8C5346C9F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AEE5-8830-714E-9C72-E3AAFA7D2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FCAB8-A3B2-EE43-AC34-65DC3FC9E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C6D7D-9C15-3742-BE63-3B92AB6B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24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27CC9-F42A-A34C-8152-00208CFFD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CF29E-0E3B-7B40-9305-2DA2DF2FF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8A6A7-19CE-9146-AA58-D2A36DD0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BE6FD-FA14-844A-81A4-D6980CEF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B478-23A7-604C-87BB-F4F7D53A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1001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8EF8-EDAB-3645-9F68-54C30CB6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4A47-8EAA-A047-AF69-A0997351D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04BFC-BADE-A944-87C6-65D20DFC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4E59-514B-FD45-87D0-7C93568E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1B8B8-DBB1-604A-896B-D66D61EC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2238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770A-3C46-5244-820E-1AC65DB15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5BF30-0933-5646-8206-6744EF015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0E92-CC8A-5242-90EF-11F81A5F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CC883-2F4F-B444-B172-569DF91E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5A41D-95F0-E74F-8EF9-F37D7CA4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7427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0DBB-BC3D-CD47-92E2-9D3895FB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9D756-E008-F241-9ECD-44A9CB9B0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8D4E3-CBC2-9F4D-86C8-AC986BBD3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D703A-1D24-7547-9BB0-EF369AEE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64CC8-F689-8040-B6E8-049D1D063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143CF-1E10-5647-AC31-77FD20B0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6778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7908A-1E38-7346-8E7E-44AC1766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62451-C516-9E4F-BFF1-7394A9206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54084-18B2-BD45-9500-7C7A23734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5AD96-18B1-C94D-8B95-7BBEDAD6E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7C865B-3697-7B44-9DB2-5F51F273D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9C48A-B504-FE46-BC91-3FC5BE73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D349D-2CDE-3641-ABB0-1B03F3C2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3157ED-A065-0947-BA26-843846B7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8286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C775-FB30-7B4E-ADE6-84A4CE02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8343E-9C11-384B-8C18-AECC01F86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590EE-B04C-CD44-82FF-42509975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3A-E054-5A41-B6D0-499F3878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4219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269C6-5674-184A-A4D7-7785A6CFA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FD6786-4B91-8849-B0D6-1843A9A0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D337A-23B0-014D-8888-3B4B7CE2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13617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9692D-7466-0844-B6F1-E2179418D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CC748-897F-F645-8D52-6829F4258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3F5DA-44E8-844B-9448-62174009F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75E7E-BC17-0342-A8DD-848BB212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33B46-B90F-6C45-86CA-90F43CD0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12FCC-2696-9248-B89E-163D22A2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168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BB8A-A687-704F-8E6A-C54E2D36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3B531-B2F5-4D44-B391-E3FF50DFB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2F33A-9DA4-0E44-A8B5-DCC45F836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79DB4-8D5D-B64D-BD5B-7862A5A60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69A7B-E561-2141-891C-AFCF95C1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AF740-EF4A-B847-98CB-11ECF769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98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EC450B-3D6E-9949-A83E-FB15E1E56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D02B7-E392-3444-BE58-DE9A35C8D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4C3FB-F86A-7F4B-8096-A7750D8DB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E828-4A27-404B-BF86-E6AE92EC48EB}" type="datetimeFigureOut">
              <a:rPr lang="en-VN" smtClean="0"/>
              <a:t>04/03/2021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21D08-670A-134C-949F-482C52CE5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9DA2B-38C8-774C-BA79-C7EFECAEA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DECC9-5F6B-8D40-B6B8-8609758ED14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377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5886C-0F22-9B47-B48C-AAD46B0C9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" y="0"/>
            <a:ext cx="121757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F8EC8-511E-514B-AF96-266D86DFE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4FD69-E04B-0248-93E9-790E90FF3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12740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D720-6C6D-434D-927E-65B10771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FD7A9-0FEE-554F-9CB5-2182CADAF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9C1E9-FD52-DA4B-BC8B-D010E2BD5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0" y="0"/>
            <a:ext cx="12037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9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5C84D-39BA-FC40-B6D4-4E2D563A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F7A2E1-023B-394F-8416-507F01DE3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1886" y="-372187"/>
            <a:ext cx="12583886" cy="7488662"/>
          </a:xfrm>
        </p:spPr>
      </p:pic>
    </p:spTree>
    <p:extLst>
      <p:ext uri="{BB962C8B-B14F-4D97-AF65-F5344CB8AC3E}">
        <p14:creationId xmlns:p14="http://schemas.microsoft.com/office/powerpoint/2010/main" val="9081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F28C0-FCFC-5E42-B17B-6B4B454F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938FA-FE17-F04C-A8F2-B6044A620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3E8D0-A35A-0D4A-A15A-8456D212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28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2BB3D-0131-1140-AF5B-E8E804413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C61B1-4D16-8C44-B2BE-8A1DDA392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38E88-2439-A040-BC96-AE2C3E8A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0"/>
            <a:ext cx="12192000" cy="684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1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14C7-8ECE-8649-8A6A-0AD04D5A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A21A-10F9-A04C-AFB6-E98EE4446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4D716-2063-D043-86EF-F75D54659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0"/>
            <a:ext cx="12192000" cy="684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81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3B038-1121-294D-BE7C-1092E0162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68E38-CA86-714F-9FDB-79B48A33B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6D4AF-3A29-5C48-9B50-4358D0FC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" y="0"/>
            <a:ext cx="12160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9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C183-290D-CA42-A1F7-288744260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BA266-A2EB-E547-96C5-8AA9133C6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A8BE2-5EAC-134B-9115-C11F216C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45"/>
            <a:ext cx="12192000" cy="667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18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92CB-2510-7B44-8731-5DD7C8E83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DEED8-832F-7A4F-9C33-9F1BB1DC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F6F96-4B21-8A41-AE15-98EA21293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98"/>
            <a:ext cx="12192000" cy="68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9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F4C4-C3F4-D349-BA4E-DC821B39C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25C5E-3A3F-7C4D-B9F2-5EEAE724A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E9E8D-223D-6A49-A758-615E33A0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8"/>
            <a:ext cx="12192000" cy="68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CDD8-0669-6949-89F9-8634534D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9F4AE-FFED-8E4B-8DB5-42AC6240B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03E87-E192-9842-8905-E7421695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5"/>
            <a:ext cx="12192000" cy="68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9133-7FCE-CF40-9D4F-D5410F36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F1369-F454-934F-ACBD-CDD0F0142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0610A-625A-6145-AA87-29EB78A64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7"/>
            <a:ext cx="12192000" cy="68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71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D60F-E085-1C44-A294-FE0F9DF9B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1B28-AFF0-2E4F-899C-6109032FA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3DAD8-1ECD-4845-BA90-A8AFB9F10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98"/>
            <a:ext cx="12192000" cy="68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2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BF5B-BE59-DB4A-BCFF-7F0348B4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0FF79-0677-654E-9F73-01B41BC32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037C1-9C72-AB40-9A9D-32F3439D1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1"/>
            <a:ext cx="12192000" cy="68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7846-337D-234D-8209-0B0391FC7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76024-CF09-6D4B-8DE3-B2AC64CE0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00527-A843-9B41-ADFA-CB8BC23C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"/>
            <a:ext cx="12192000" cy="68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ED9FA-1DE6-1544-AB81-DDBCAEBA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842DE-4C75-E743-949D-F1711E135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B7312-81EB-A846-917E-C410AD4E6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98"/>
            <a:ext cx="12192000" cy="68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0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26AC0-B5E4-CE4E-8FB4-9CE37255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5749C-C6CF-C447-B930-C157C6E53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04B8282A-3DF4-7646-A1B7-9C5971D2F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424"/>
            <a:ext cx="12191999" cy="69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87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 trong the</dc:creator>
  <cp:lastModifiedBy>Microsoft Office User</cp:lastModifiedBy>
  <cp:revision>3</cp:revision>
  <dcterms:created xsi:type="dcterms:W3CDTF">2021-02-04T01:12:54Z</dcterms:created>
  <dcterms:modified xsi:type="dcterms:W3CDTF">2021-03-04T02:16:31Z</dcterms:modified>
</cp:coreProperties>
</file>