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5D9FA-B2CF-4FA6-92D3-7ED8682033F2}" type="datetimeFigureOut">
              <a:rPr lang="en-US" smtClean="0"/>
              <a:t>19/07/2020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C8523-530E-4D13-8DB5-E94B2EC08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67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5D9FA-B2CF-4FA6-92D3-7ED8682033F2}" type="datetimeFigureOut">
              <a:rPr lang="en-US" smtClean="0"/>
              <a:t>19/07/2020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C8523-530E-4D13-8DB5-E94B2EC08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984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5D9FA-B2CF-4FA6-92D3-7ED8682033F2}" type="datetimeFigureOut">
              <a:rPr lang="en-US" smtClean="0"/>
              <a:t>19/07/2020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C8523-530E-4D13-8DB5-E94B2EC08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727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5D9FA-B2CF-4FA6-92D3-7ED8682033F2}" type="datetimeFigureOut">
              <a:rPr lang="en-US" smtClean="0"/>
              <a:t>19/07/2020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C8523-530E-4D13-8DB5-E94B2EC08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50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5D9FA-B2CF-4FA6-92D3-7ED8682033F2}" type="datetimeFigureOut">
              <a:rPr lang="en-US" smtClean="0"/>
              <a:t>19/07/2020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C8523-530E-4D13-8DB5-E94B2EC08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383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5D9FA-B2CF-4FA6-92D3-7ED8682033F2}" type="datetimeFigureOut">
              <a:rPr lang="en-US" smtClean="0"/>
              <a:t>19/07/2020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C8523-530E-4D13-8DB5-E94B2EC08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744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5D9FA-B2CF-4FA6-92D3-7ED8682033F2}" type="datetimeFigureOut">
              <a:rPr lang="en-US" smtClean="0"/>
              <a:t>19/07/2020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C8523-530E-4D13-8DB5-E94B2EC08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397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5D9FA-B2CF-4FA6-92D3-7ED8682033F2}" type="datetimeFigureOut">
              <a:rPr lang="en-US" smtClean="0"/>
              <a:t>19/07/2020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C8523-530E-4D13-8DB5-E94B2EC08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844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5D9FA-B2CF-4FA6-92D3-7ED8682033F2}" type="datetimeFigureOut">
              <a:rPr lang="en-US" smtClean="0"/>
              <a:t>19/07/2020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C8523-530E-4D13-8DB5-E94B2EC08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779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5D9FA-B2CF-4FA6-92D3-7ED8682033F2}" type="datetimeFigureOut">
              <a:rPr lang="en-US" smtClean="0"/>
              <a:t>19/07/2020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C8523-530E-4D13-8DB5-E94B2EC08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003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5D9FA-B2CF-4FA6-92D3-7ED8682033F2}" type="datetimeFigureOut">
              <a:rPr lang="en-US" smtClean="0"/>
              <a:t>19/07/2020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C8523-530E-4D13-8DB5-E94B2EC08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072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5D9FA-B2CF-4FA6-92D3-7ED8682033F2}" type="datetimeFigureOut">
              <a:rPr lang="en-US" smtClean="0"/>
              <a:t>19/07/2020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C8523-530E-4D13-8DB5-E94B2EC08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201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855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" y="1143001"/>
            <a:ext cx="838200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err="1" smtClean="0">
                <a:solidFill>
                  <a:srgbClr val="00B05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CÂU</a:t>
            </a:r>
            <a:r>
              <a:rPr lang="en-US" sz="3200" dirty="0" smtClean="0">
                <a:solidFill>
                  <a:srgbClr val="00B05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LẠC</a:t>
            </a:r>
            <a:r>
              <a:rPr lang="en-US" sz="3200" dirty="0" smtClean="0">
                <a:solidFill>
                  <a:srgbClr val="00B05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BỘ</a:t>
            </a:r>
            <a:r>
              <a:rPr lang="en-US" sz="3200" dirty="0" smtClean="0">
                <a:solidFill>
                  <a:srgbClr val="00B05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THỊNH</a:t>
            </a:r>
            <a:r>
              <a:rPr lang="en-US" sz="3200" dirty="0" smtClean="0">
                <a:solidFill>
                  <a:srgbClr val="00B05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 V</a:t>
            </a:r>
            <a:r>
              <a:rPr lang="vi-VN" sz="3200" dirty="0" smtClean="0">
                <a:solidFill>
                  <a:srgbClr val="00B05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ƯỢNG</a:t>
            </a:r>
            <a:r>
              <a:rPr lang="en-US" sz="3200" dirty="0" smtClean="0">
                <a:solidFill>
                  <a:srgbClr val="00B05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 4.0</a:t>
            </a:r>
          </a:p>
          <a:p>
            <a:pPr algn="ctr"/>
            <a:endParaRPr lang="en-US" sz="3200" dirty="0" smtClean="0">
              <a:solidFill>
                <a:srgbClr val="00B050"/>
              </a:solidFill>
              <a:latin typeface="Bauhaus-Heavy" pitchFamily="2" charset="0"/>
              <a:ea typeface="Bauhaus-Heavy" pitchFamily="2" charset="0"/>
              <a:cs typeface="Bauhaus-Heavy" pitchFamily="2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0070C0"/>
                </a:solidFill>
              </a:rPr>
              <a:t>1 -  </a:t>
            </a:r>
            <a:r>
              <a:rPr lang="en-US" sz="2400" b="1" dirty="0" err="1" smtClean="0">
                <a:solidFill>
                  <a:srgbClr val="0070C0"/>
                </a:solidFill>
              </a:rPr>
              <a:t>HỒ</a:t>
            </a:r>
            <a:r>
              <a:rPr lang="en-US" sz="2400" b="1" dirty="0" smtClean="0">
                <a:solidFill>
                  <a:srgbClr val="0070C0"/>
                </a:solidFill>
              </a:rPr>
              <a:t> S</a:t>
            </a:r>
            <a:r>
              <a:rPr lang="vi-VN" sz="2400" b="1" dirty="0" smtClean="0">
                <a:solidFill>
                  <a:srgbClr val="0070C0"/>
                </a:solidFill>
              </a:rPr>
              <a:t>Ơ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THÀNH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VIÊN</a:t>
            </a:r>
            <a:endParaRPr lang="en-US" sz="2400" b="1" dirty="0" smtClean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0070C0"/>
                </a:solidFill>
              </a:rPr>
              <a:t>2 -  </a:t>
            </a:r>
            <a:r>
              <a:rPr lang="en-US" sz="2400" b="1" dirty="0" err="1" smtClean="0">
                <a:solidFill>
                  <a:srgbClr val="0070C0"/>
                </a:solidFill>
              </a:rPr>
              <a:t>CÁC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THÀNH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VIÊN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THAM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GIA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XÂY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DỰNG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CỘNG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ĐỒNG</a:t>
            </a:r>
            <a:r>
              <a:rPr lang="en-US" sz="2400" b="1" dirty="0" smtClean="0">
                <a:solidFill>
                  <a:srgbClr val="0070C0"/>
                </a:solidFill>
              </a:rPr>
              <a:t> VITAE</a:t>
            </a:r>
            <a:endParaRPr lang="en-US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6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286000"/>
            <a:ext cx="5562600" cy="32004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2278" y="0"/>
            <a:ext cx="9236278" cy="6858000"/>
          </a:xfrm>
        </p:spPr>
      </p:pic>
      <p:sp>
        <p:nvSpPr>
          <p:cNvPr id="5" name="Rectangle 4"/>
          <p:cNvSpPr/>
          <p:nvPr/>
        </p:nvSpPr>
        <p:spPr>
          <a:xfrm>
            <a:off x="1579418" y="1752600"/>
            <a:ext cx="586740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FF000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LỊCH</a:t>
            </a:r>
            <a:r>
              <a:rPr lang="en-US" sz="2400" dirty="0" smtClean="0">
                <a:solidFill>
                  <a:srgbClr val="FF000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HỌC</a:t>
            </a:r>
            <a:r>
              <a:rPr lang="en-US" sz="2400" dirty="0" smtClean="0">
                <a:solidFill>
                  <a:srgbClr val="FF000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 OFFLINE</a:t>
            </a:r>
          </a:p>
          <a:p>
            <a:pPr algn="ctr"/>
            <a:endParaRPr lang="en-US" sz="2400" b="1" dirty="0" smtClean="0">
              <a:solidFill>
                <a:srgbClr val="0070C0"/>
              </a:solidFill>
              <a:latin typeface=".VnArial NarrowH" pitchFamily="34" charset="0"/>
            </a:endParaRPr>
          </a:p>
          <a:p>
            <a:pPr algn="ctr"/>
            <a:r>
              <a:rPr lang="en-US" sz="2400" b="1" dirty="0" smtClean="0">
                <a:solidFill>
                  <a:srgbClr val="0070C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CHIA </a:t>
            </a:r>
            <a:r>
              <a:rPr lang="en-US" sz="2400" b="1" dirty="0" err="1" smtClean="0">
                <a:solidFill>
                  <a:srgbClr val="0070C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SẺ</a:t>
            </a:r>
            <a:r>
              <a:rPr lang="en-US" sz="2400" b="1" dirty="0" smtClean="0">
                <a:solidFill>
                  <a:srgbClr val="0070C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ĐỊNH</a:t>
            </a:r>
            <a:r>
              <a:rPr lang="en-US" sz="2400" b="1" dirty="0" smtClean="0">
                <a:solidFill>
                  <a:srgbClr val="0070C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 H</a:t>
            </a:r>
            <a:r>
              <a:rPr lang="vi-VN" sz="2400" b="1" dirty="0" smtClean="0">
                <a:solidFill>
                  <a:srgbClr val="0070C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ƯỚNG</a:t>
            </a:r>
            <a:r>
              <a:rPr lang="en-US" sz="2400" b="1" dirty="0" smtClean="0">
                <a:solidFill>
                  <a:srgbClr val="0070C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PHÁT</a:t>
            </a:r>
            <a:r>
              <a:rPr lang="en-US" sz="2400" b="1" dirty="0" smtClean="0">
                <a:solidFill>
                  <a:srgbClr val="0070C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TRIỂN</a:t>
            </a:r>
            <a:r>
              <a:rPr lang="en-US" sz="2400" b="1" dirty="0" smtClean="0">
                <a:solidFill>
                  <a:srgbClr val="0070C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 VITAE</a:t>
            </a:r>
          </a:p>
          <a:p>
            <a:endParaRPr lang="en-US" b="1" dirty="0" smtClean="0"/>
          </a:p>
          <a:p>
            <a:r>
              <a:rPr lang="en-US" sz="2000" b="1" dirty="0" err="1" smtClean="0"/>
              <a:t>THỜI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GIAN</a:t>
            </a:r>
            <a:r>
              <a:rPr lang="en-US" sz="2000" b="1" dirty="0" smtClean="0"/>
              <a:t>: </a:t>
            </a:r>
            <a:r>
              <a:rPr lang="en-US" sz="2000" b="1" dirty="0" err="1" smtClean="0"/>
              <a:t>9H00</a:t>
            </a:r>
            <a:r>
              <a:rPr lang="en-US" sz="2000" b="1" dirty="0" smtClean="0"/>
              <a:t>  - </a:t>
            </a:r>
            <a:r>
              <a:rPr lang="en-US" sz="2000" b="1" dirty="0" err="1" smtClean="0"/>
              <a:t>17H</a:t>
            </a:r>
            <a:endParaRPr lang="en-US" sz="2000" b="1" dirty="0" smtClean="0"/>
          </a:p>
          <a:p>
            <a:endParaRPr lang="en-US" sz="2000" b="1" dirty="0" smtClean="0"/>
          </a:p>
          <a:p>
            <a:pPr>
              <a:lnSpc>
                <a:spcPct val="150000"/>
              </a:lnSpc>
            </a:pPr>
            <a:r>
              <a:rPr lang="en-US" sz="2400" b="1" dirty="0" err="1" smtClean="0">
                <a:solidFill>
                  <a:srgbClr val="C00000"/>
                </a:solidFill>
              </a:rPr>
              <a:t>LỊCH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HỌC</a:t>
            </a:r>
            <a:r>
              <a:rPr lang="en-US" sz="2400" dirty="0" smtClean="0">
                <a:solidFill>
                  <a:srgbClr val="C00000"/>
                </a:solidFill>
              </a:rPr>
              <a:t>: </a:t>
            </a:r>
            <a:r>
              <a:rPr lang="en-US" sz="2400" b="1" dirty="0" err="1" smtClean="0">
                <a:solidFill>
                  <a:srgbClr val="C00000"/>
                </a:solidFill>
              </a:rPr>
              <a:t>THỨ</a:t>
            </a:r>
            <a:r>
              <a:rPr lang="en-US" sz="2400" b="1" dirty="0" smtClean="0">
                <a:solidFill>
                  <a:srgbClr val="C00000"/>
                </a:solidFill>
              </a:rPr>
              <a:t> 2: </a:t>
            </a:r>
            <a:r>
              <a:rPr lang="en-US" sz="2400" b="1" dirty="0" err="1" smtClean="0">
                <a:solidFill>
                  <a:srgbClr val="C00000"/>
                </a:solidFill>
              </a:rPr>
              <a:t>NGUYỄN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VĂN</a:t>
            </a:r>
            <a:r>
              <a:rPr lang="en-US" sz="2400" b="1" dirty="0" smtClean="0">
                <a:solidFill>
                  <a:srgbClr val="C00000"/>
                </a:solidFill>
              </a:rPr>
              <a:t> T</a:t>
            </a:r>
            <a:r>
              <a:rPr lang="vi-VN" sz="2400" b="1" dirty="0" smtClean="0">
                <a:solidFill>
                  <a:srgbClr val="C00000"/>
                </a:solidFill>
              </a:rPr>
              <a:t>Ư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C00000"/>
                </a:solidFill>
              </a:rPr>
              <a:t>	      </a:t>
            </a:r>
            <a:r>
              <a:rPr lang="en-US" sz="2400" b="1" dirty="0" err="1" smtClean="0">
                <a:solidFill>
                  <a:srgbClr val="C00000"/>
                </a:solidFill>
              </a:rPr>
              <a:t>THỨ</a:t>
            </a:r>
            <a:r>
              <a:rPr lang="en-US" sz="2400" b="1" dirty="0" smtClean="0">
                <a:solidFill>
                  <a:srgbClr val="C00000"/>
                </a:solidFill>
              </a:rPr>
              <a:t> 3: MICHAEL </a:t>
            </a:r>
            <a:r>
              <a:rPr lang="en-US" sz="2400" b="1" dirty="0" err="1" smtClean="0">
                <a:solidFill>
                  <a:srgbClr val="C00000"/>
                </a:solidFill>
              </a:rPr>
              <a:t>TRẦN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C00000"/>
                </a:solidFill>
              </a:rPr>
              <a:t>	      </a:t>
            </a:r>
            <a:r>
              <a:rPr lang="en-US" sz="2400" b="1" dirty="0" err="1" smtClean="0">
                <a:solidFill>
                  <a:srgbClr val="C00000"/>
                </a:solidFill>
              </a:rPr>
              <a:t>THỨ</a:t>
            </a:r>
            <a:r>
              <a:rPr lang="en-US" sz="2400" b="1" dirty="0" smtClean="0">
                <a:solidFill>
                  <a:srgbClr val="C00000"/>
                </a:solidFill>
              </a:rPr>
              <a:t> 4: </a:t>
            </a:r>
            <a:r>
              <a:rPr lang="en-US" sz="2400" b="1" dirty="0" err="1" smtClean="0">
                <a:solidFill>
                  <a:srgbClr val="C00000"/>
                </a:solidFill>
              </a:rPr>
              <a:t>THIẾT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QUÂN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rgbClr val="C00000"/>
                </a:solidFill>
              </a:rPr>
              <a:t>	 </a:t>
            </a:r>
            <a:r>
              <a:rPr lang="en-US" sz="2400" b="1" dirty="0" smtClean="0">
                <a:solidFill>
                  <a:srgbClr val="C00000"/>
                </a:solidFill>
              </a:rPr>
              <a:t>     </a:t>
            </a:r>
            <a:r>
              <a:rPr lang="en-US" sz="2400" b="1" dirty="0" err="1" smtClean="0">
                <a:solidFill>
                  <a:srgbClr val="C00000"/>
                </a:solidFill>
              </a:rPr>
              <a:t>THỨ</a:t>
            </a:r>
            <a:r>
              <a:rPr lang="en-US" sz="2400" b="1" dirty="0" smtClean="0">
                <a:solidFill>
                  <a:srgbClr val="C00000"/>
                </a:solidFill>
              </a:rPr>
              <a:t> 5: </a:t>
            </a:r>
            <a:r>
              <a:rPr lang="en-US" sz="2400" b="1" dirty="0" err="1" smtClean="0">
                <a:solidFill>
                  <a:srgbClr val="C00000"/>
                </a:solidFill>
              </a:rPr>
              <a:t>NGUYỄN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VĂN</a:t>
            </a:r>
            <a:r>
              <a:rPr lang="en-US" sz="2400" b="1" dirty="0" smtClean="0">
                <a:solidFill>
                  <a:srgbClr val="C00000"/>
                </a:solidFill>
              </a:rPr>
              <a:t> T</a:t>
            </a:r>
            <a:r>
              <a:rPr lang="vi-VN" sz="2400" b="1" dirty="0" smtClean="0">
                <a:solidFill>
                  <a:srgbClr val="C00000"/>
                </a:solidFill>
              </a:rPr>
              <a:t>Ư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080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438400"/>
            <a:ext cx="6019800" cy="762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Rectangle 4"/>
          <p:cNvSpPr/>
          <p:nvPr/>
        </p:nvSpPr>
        <p:spPr>
          <a:xfrm>
            <a:off x="609600" y="1371600"/>
            <a:ext cx="594360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FF000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LỊCH</a:t>
            </a:r>
            <a:r>
              <a:rPr lang="en-US" sz="2400" dirty="0" smtClean="0">
                <a:solidFill>
                  <a:srgbClr val="FF000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HỌC</a:t>
            </a:r>
            <a:r>
              <a:rPr lang="en-US" sz="2400" dirty="0" smtClean="0">
                <a:solidFill>
                  <a:srgbClr val="FF000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 OFFLINE</a:t>
            </a:r>
          </a:p>
          <a:p>
            <a:endParaRPr lang="en-US" dirty="0" smtClean="0"/>
          </a:p>
          <a:p>
            <a:pPr algn="ctr"/>
            <a:r>
              <a:rPr lang="en-US" sz="2400" dirty="0" smtClean="0">
                <a:solidFill>
                  <a:srgbClr val="0070C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CHIA </a:t>
            </a:r>
            <a:r>
              <a:rPr lang="en-US" sz="2400" dirty="0" err="1" smtClean="0">
                <a:solidFill>
                  <a:srgbClr val="0070C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SẺ</a:t>
            </a:r>
            <a:r>
              <a:rPr lang="en-US" sz="2400" dirty="0" smtClean="0">
                <a:solidFill>
                  <a:srgbClr val="0070C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KHÁM</a:t>
            </a:r>
            <a:r>
              <a:rPr lang="en-US" sz="2400" dirty="0" smtClean="0">
                <a:solidFill>
                  <a:srgbClr val="0070C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PHÁ</a:t>
            </a:r>
            <a:r>
              <a:rPr lang="en-US" sz="2400" dirty="0" smtClean="0">
                <a:solidFill>
                  <a:srgbClr val="0070C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MẬT</a:t>
            </a:r>
            <a:r>
              <a:rPr lang="en-US" sz="2400" dirty="0" smtClean="0">
                <a:solidFill>
                  <a:srgbClr val="0070C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MÃ</a:t>
            </a:r>
            <a:r>
              <a:rPr lang="en-US" sz="2400" dirty="0" smtClean="0">
                <a:solidFill>
                  <a:srgbClr val="0070C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NGÀY</a:t>
            </a:r>
            <a:r>
              <a:rPr lang="en-US" sz="2400" dirty="0" smtClean="0">
                <a:solidFill>
                  <a:srgbClr val="0070C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SINH</a:t>
            </a:r>
            <a:endParaRPr lang="en-US" sz="2400" dirty="0" smtClean="0">
              <a:solidFill>
                <a:srgbClr val="0070C0"/>
              </a:solidFill>
              <a:latin typeface="Bauhaus-Heavy" pitchFamily="2" charset="0"/>
              <a:ea typeface="Bauhaus-Heavy" pitchFamily="2" charset="0"/>
              <a:cs typeface="Bauhaus-Heavy" pitchFamily="2" charset="0"/>
            </a:endParaRPr>
          </a:p>
          <a:p>
            <a:pPr algn="ctr"/>
            <a:endParaRPr lang="en-US" sz="2400" dirty="0" smtClean="0">
              <a:solidFill>
                <a:srgbClr val="FFFF00"/>
              </a:solidFill>
              <a:latin typeface="Bauhaus-Heavy" pitchFamily="2" charset="0"/>
              <a:ea typeface="Bauhaus-Heavy" pitchFamily="2" charset="0"/>
              <a:cs typeface="Bauhaus-Heavy" pitchFamily="2" charset="0"/>
            </a:endParaRPr>
          </a:p>
          <a:p>
            <a:pPr>
              <a:lnSpc>
                <a:spcPct val="150000"/>
              </a:lnSpc>
            </a:pPr>
            <a:r>
              <a:rPr lang="en-US" sz="3200" b="1" dirty="0" err="1" smtClean="0">
                <a:solidFill>
                  <a:srgbClr val="C00000"/>
                </a:solidFill>
              </a:rPr>
              <a:t>THỜI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GIAN</a:t>
            </a:r>
            <a:r>
              <a:rPr lang="en-US" sz="3200" b="1" dirty="0" smtClean="0">
                <a:solidFill>
                  <a:srgbClr val="C00000"/>
                </a:solidFill>
              </a:rPr>
              <a:t>: </a:t>
            </a:r>
            <a:r>
              <a:rPr lang="en-US" sz="3200" b="1" dirty="0" err="1" smtClean="0">
                <a:solidFill>
                  <a:srgbClr val="C00000"/>
                </a:solidFill>
              </a:rPr>
              <a:t>8H30</a:t>
            </a:r>
            <a:r>
              <a:rPr lang="en-US" sz="3200" b="1" dirty="0" smtClean="0">
                <a:solidFill>
                  <a:srgbClr val="C00000"/>
                </a:solidFill>
              </a:rPr>
              <a:t> – </a:t>
            </a:r>
            <a:r>
              <a:rPr lang="en-US" sz="3200" b="1" dirty="0" err="1" smtClean="0">
                <a:solidFill>
                  <a:srgbClr val="C00000"/>
                </a:solidFill>
              </a:rPr>
              <a:t>17H</a:t>
            </a:r>
            <a:endParaRPr lang="en-US" sz="3200" b="1" dirty="0" smtClean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3200" b="1" dirty="0" err="1" smtClean="0">
                <a:solidFill>
                  <a:srgbClr val="C00000"/>
                </a:solidFill>
              </a:rPr>
              <a:t>LỊCH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HỌC</a:t>
            </a:r>
            <a:r>
              <a:rPr lang="en-US" sz="3200" b="1" dirty="0" smtClean="0">
                <a:solidFill>
                  <a:srgbClr val="C00000"/>
                </a:solidFill>
              </a:rPr>
              <a:t>: </a:t>
            </a:r>
            <a:r>
              <a:rPr lang="en-US" sz="3200" b="1" dirty="0" err="1" smtClean="0">
                <a:solidFill>
                  <a:srgbClr val="C00000"/>
                </a:solidFill>
              </a:rPr>
              <a:t>THỨ</a:t>
            </a:r>
            <a:r>
              <a:rPr lang="en-US" sz="3200" b="1" dirty="0" smtClean="0">
                <a:solidFill>
                  <a:srgbClr val="C00000"/>
                </a:solidFill>
              </a:rPr>
              <a:t> 6: </a:t>
            </a:r>
            <a:r>
              <a:rPr lang="en-US" sz="3200" b="1" dirty="0" err="1" smtClean="0">
                <a:solidFill>
                  <a:srgbClr val="C00000"/>
                </a:solidFill>
              </a:rPr>
              <a:t>HÀ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TÂM</a:t>
            </a:r>
            <a:endParaRPr lang="en-US" sz="3200" b="1" dirty="0" smtClean="0">
              <a:solidFill>
                <a:srgbClr val="C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332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636" y="0"/>
            <a:ext cx="9178636" cy="6858000"/>
          </a:xfrm>
        </p:spPr>
      </p:pic>
      <p:sp>
        <p:nvSpPr>
          <p:cNvPr id="7" name="Rectangle 6"/>
          <p:cNvSpPr/>
          <p:nvPr/>
        </p:nvSpPr>
        <p:spPr>
          <a:xfrm>
            <a:off x="2590800" y="1751618"/>
            <a:ext cx="640080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FF000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LỊCH</a:t>
            </a:r>
            <a:r>
              <a:rPr lang="en-US" sz="2400" dirty="0" smtClean="0">
                <a:solidFill>
                  <a:srgbClr val="FF000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HỌC</a:t>
            </a:r>
            <a:r>
              <a:rPr lang="en-US" sz="2400" dirty="0" smtClean="0">
                <a:solidFill>
                  <a:srgbClr val="FF000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 OFFLINE</a:t>
            </a:r>
          </a:p>
          <a:p>
            <a:pPr algn="ctr"/>
            <a:endParaRPr lang="en-US" b="1" dirty="0" smtClean="0">
              <a:solidFill>
                <a:srgbClr val="0070C0"/>
              </a:solidFill>
              <a:latin typeface=".VnArial NarrowH" pitchFamily="34" charset="0"/>
            </a:endParaRPr>
          </a:p>
          <a:p>
            <a:pPr algn="ctr"/>
            <a:r>
              <a:rPr lang="en-US" sz="2400" b="1" dirty="0" smtClean="0">
                <a:solidFill>
                  <a:srgbClr val="0070C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CHIA </a:t>
            </a:r>
            <a:r>
              <a:rPr lang="en-US" sz="2400" b="1" dirty="0" err="1" smtClean="0">
                <a:solidFill>
                  <a:srgbClr val="0070C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SẺ</a:t>
            </a:r>
            <a:r>
              <a:rPr lang="en-US" sz="2400" b="1" dirty="0" smtClean="0">
                <a:solidFill>
                  <a:srgbClr val="0070C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ĐỊNH</a:t>
            </a:r>
            <a:r>
              <a:rPr lang="en-US" sz="2400" b="1" dirty="0" smtClean="0">
                <a:solidFill>
                  <a:srgbClr val="0070C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 H</a:t>
            </a:r>
            <a:r>
              <a:rPr lang="vi-VN" sz="2400" b="1" dirty="0" smtClean="0">
                <a:solidFill>
                  <a:srgbClr val="0070C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ƯỚNG</a:t>
            </a:r>
            <a:r>
              <a:rPr lang="en-US" sz="2400" b="1" dirty="0" smtClean="0">
                <a:solidFill>
                  <a:srgbClr val="0070C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PHÁT</a:t>
            </a:r>
            <a:r>
              <a:rPr lang="en-US" sz="2400" b="1" dirty="0" smtClean="0">
                <a:solidFill>
                  <a:srgbClr val="0070C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TRIỂN</a:t>
            </a:r>
            <a:r>
              <a:rPr lang="en-US" sz="2400" b="1" dirty="0" smtClean="0">
                <a:solidFill>
                  <a:srgbClr val="0070C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 VITAE</a:t>
            </a:r>
          </a:p>
          <a:p>
            <a:endParaRPr lang="en-US" b="1" dirty="0" smtClean="0"/>
          </a:p>
          <a:p>
            <a:r>
              <a:rPr lang="en-US" sz="2400" b="1" dirty="0" err="1" smtClean="0"/>
              <a:t>THỜI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GIAN</a:t>
            </a:r>
            <a:r>
              <a:rPr lang="en-US" sz="2400" b="1" dirty="0" smtClean="0"/>
              <a:t>: </a:t>
            </a:r>
            <a:r>
              <a:rPr lang="en-US" sz="2400" b="1" dirty="0" err="1" smtClean="0"/>
              <a:t>9H00</a:t>
            </a:r>
            <a:r>
              <a:rPr lang="en-US" sz="2400" b="1" dirty="0" smtClean="0"/>
              <a:t>  - </a:t>
            </a:r>
            <a:r>
              <a:rPr lang="en-US" sz="2400" b="1" dirty="0" err="1" smtClean="0"/>
              <a:t>17H</a:t>
            </a:r>
            <a:endParaRPr lang="en-US" sz="2400" b="1" dirty="0" smtClean="0"/>
          </a:p>
          <a:p>
            <a:endParaRPr lang="en-US" sz="1600" b="1" dirty="0" smtClean="0"/>
          </a:p>
          <a:p>
            <a:pPr>
              <a:lnSpc>
                <a:spcPct val="150000"/>
              </a:lnSpc>
            </a:pPr>
            <a:r>
              <a:rPr lang="en-US" sz="2400" b="1" dirty="0" err="1" smtClean="0">
                <a:solidFill>
                  <a:srgbClr val="C00000"/>
                </a:solidFill>
              </a:rPr>
              <a:t>LỊCH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HỌC</a:t>
            </a:r>
            <a:r>
              <a:rPr lang="en-US" sz="2400" dirty="0" smtClean="0">
                <a:solidFill>
                  <a:srgbClr val="C00000"/>
                </a:solidFill>
              </a:rPr>
              <a:t>: </a:t>
            </a:r>
            <a:r>
              <a:rPr lang="en-US" sz="2400" b="1" dirty="0" err="1" smtClean="0">
                <a:solidFill>
                  <a:srgbClr val="C00000"/>
                </a:solidFill>
              </a:rPr>
              <a:t>THỨ</a:t>
            </a:r>
            <a:r>
              <a:rPr lang="en-US" sz="2400" b="1" dirty="0" smtClean="0">
                <a:solidFill>
                  <a:srgbClr val="C00000"/>
                </a:solidFill>
              </a:rPr>
              <a:t> 2: </a:t>
            </a:r>
            <a:r>
              <a:rPr lang="en-US" sz="2400" b="1" dirty="0" err="1" smtClean="0">
                <a:solidFill>
                  <a:srgbClr val="C00000"/>
                </a:solidFill>
              </a:rPr>
              <a:t>NGUYỄN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VĂN</a:t>
            </a:r>
            <a:r>
              <a:rPr lang="en-US" sz="2400" b="1" dirty="0" smtClean="0">
                <a:solidFill>
                  <a:srgbClr val="C00000"/>
                </a:solidFill>
              </a:rPr>
              <a:t> T</a:t>
            </a:r>
            <a:r>
              <a:rPr lang="vi-VN" sz="2400" b="1" dirty="0" smtClean="0">
                <a:solidFill>
                  <a:srgbClr val="C00000"/>
                </a:solidFill>
              </a:rPr>
              <a:t>Ư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C00000"/>
                </a:solidFill>
              </a:rPr>
              <a:t>	      </a:t>
            </a:r>
            <a:r>
              <a:rPr lang="en-US" sz="2400" b="1" dirty="0" err="1" smtClean="0">
                <a:solidFill>
                  <a:srgbClr val="C00000"/>
                </a:solidFill>
              </a:rPr>
              <a:t>THỨ</a:t>
            </a:r>
            <a:r>
              <a:rPr lang="en-US" sz="2400" b="1" dirty="0" smtClean="0">
                <a:solidFill>
                  <a:srgbClr val="C00000"/>
                </a:solidFill>
              </a:rPr>
              <a:t> 3: MICHAEL </a:t>
            </a:r>
            <a:r>
              <a:rPr lang="en-US" sz="2400" b="1" dirty="0" err="1" smtClean="0">
                <a:solidFill>
                  <a:srgbClr val="C00000"/>
                </a:solidFill>
              </a:rPr>
              <a:t>TRẦN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C00000"/>
                </a:solidFill>
              </a:rPr>
              <a:t>	      </a:t>
            </a:r>
            <a:r>
              <a:rPr lang="en-US" sz="2400" b="1" dirty="0" err="1" smtClean="0">
                <a:solidFill>
                  <a:srgbClr val="C00000"/>
                </a:solidFill>
              </a:rPr>
              <a:t>THỨ</a:t>
            </a:r>
            <a:r>
              <a:rPr lang="en-US" sz="2400" b="1" dirty="0" smtClean="0">
                <a:solidFill>
                  <a:srgbClr val="C00000"/>
                </a:solidFill>
              </a:rPr>
              <a:t> 4: </a:t>
            </a:r>
            <a:r>
              <a:rPr lang="en-US" sz="2400" b="1" dirty="0" err="1" smtClean="0">
                <a:solidFill>
                  <a:srgbClr val="C00000"/>
                </a:solidFill>
              </a:rPr>
              <a:t>THIẾT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QUÂN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C00000"/>
                </a:solidFill>
              </a:rPr>
              <a:t>	      </a:t>
            </a:r>
            <a:r>
              <a:rPr lang="en-US" sz="2400" b="1" dirty="0" err="1" smtClean="0">
                <a:solidFill>
                  <a:srgbClr val="C00000"/>
                </a:solidFill>
              </a:rPr>
              <a:t>THỨ</a:t>
            </a:r>
            <a:r>
              <a:rPr lang="en-US" sz="2400" b="1" dirty="0" smtClean="0">
                <a:solidFill>
                  <a:srgbClr val="C00000"/>
                </a:solidFill>
              </a:rPr>
              <a:t> 5: </a:t>
            </a:r>
            <a:r>
              <a:rPr lang="en-US" sz="2400" b="1" dirty="0" err="1" smtClean="0">
                <a:solidFill>
                  <a:srgbClr val="C00000"/>
                </a:solidFill>
              </a:rPr>
              <a:t>NGUYỄN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VĂN</a:t>
            </a:r>
            <a:r>
              <a:rPr lang="en-US" sz="2400" b="1" dirty="0" smtClean="0">
                <a:solidFill>
                  <a:srgbClr val="C00000"/>
                </a:solidFill>
              </a:rPr>
              <a:t> T</a:t>
            </a:r>
            <a:r>
              <a:rPr lang="vi-VN" sz="2400" b="1" dirty="0" smtClean="0">
                <a:solidFill>
                  <a:srgbClr val="C00000"/>
                </a:solidFill>
              </a:rPr>
              <a:t>Ư</a:t>
            </a:r>
            <a:endParaRPr lang="en-US" sz="24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448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3200400"/>
            <a:ext cx="5943600" cy="1143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12042"/>
          </a:xfrm>
        </p:spPr>
      </p:pic>
      <p:sp>
        <p:nvSpPr>
          <p:cNvPr id="5" name="Rectangle 4"/>
          <p:cNvSpPr/>
          <p:nvPr/>
        </p:nvSpPr>
        <p:spPr>
          <a:xfrm>
            <a:off x="152400" y="1676400"/>
            <a:ext cx="8991600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FF000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LỊCH</a:t>
            </a:r>
            <a:r>
              <a:rPr lang="en-US" sz="2400" dirty="0" smtClean="0">
                <a:solidFill>
                  <a:srgbClr val="FF000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HỌC</a:t>
            </a:r>
            <a:r>
              <a:rPr lang="en-US" sz="2400" dirty="0" smtClean="0">
                <a:solidFill>
                  <a:srgbClr val="FF0000"/>
                </a:solidFill>
                <a:latin typeface="Bauhaus-Heavy" pitchFamily="2" charset="0"/>
                <a:ea typeface="Bauhaus-Heavy" pitchFamily="2" charset="0"/>
                <a:cs typeface="Bauhaus-Heavy" pitchFamily="2" charset="0"/>
              </a:rPr>
              <a:t> OFFLINE</a:t>
            </a:r>
          </a:p>
          <a:p>
            <a:pPr algn="ctr"/>
            <a:endParaRPr lang="en-US" sz="2400" b="1" dirty="0" smtClean="0">
              <a:solidFill>
                <a:srgbClr val="FF0000"/>
              </a:solidFill>
              <a:latin typeface="Copperplate Gothic Light" pitchFamily="34" charset="0"/>
              <a:ea typeface="Bauhaus-Heavy" pitchFamily="2" charset="0"/>
              <a:cs typeface="Bauhaus-Heavy" pitchFamily="2" charset="0"/>
            </a:endParaRPr>
          </a:p>
          <a:p>
            <a:pPr algn="ctr"/>
            <a:r>
              <a:rPr lang="en-US" sz="2400" b="1" dirty="0" smtClean="0">
                <a:solidFill>
                  <a:srgbClr val="0070C0"/>
                </a:solidFill>
                <a:latin typeface="Copperplate Gothic Light" pitchFamily="34" charset="0"/>
                <a:ea typeface="Bauhaus-Heavy" pitchFamily="2" charset="0"/>
                <a:cs typeface="Bauhaus-Heavy" pitchFamily="2" charset="0"/>
              </a:rPr>
              <a:t>CHIA </a:t>
            </a:r>
            <a:r>
              <a:rPr lang="en-US" sz="2400" b="1" dirty="0" err="1" smtClean="0">
                <a:solidFill>
                  <a:srgbClr val="0070C0"/>
                </a:solidFill>
                <a:latin typeface="Copperplate Gothic Light" pitchFamily="34" charset="0"/>
                <a:ea typeface="Bauhaus-Heavy" pitchFamily="2" charset="0"/>
                <a:cs typeface="Bauhaus-Heavy" pitchFamily="2" charset="0"/>
              </a:rPr>
              <a:t>SẺ</a:t>
            </a:r>
            <a:r>
              <a:rPr lang="en-US" sz="2400" b="1" dirty="0" smtClean="0">
                <a:solidFill>
                  <a:srgbClr val="0070C0"/>
                </a:solidFill>
                <a:latin typeface="Copperplate Gothic Light" pitchFamily="34" charset="0"/>
                <a:ea typeface="Bauhaus-Heavy" pitchFamily="2" charset="0"/>
                <a:cs typeface="Bauhaus-Heavy" pitchFamily="2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Copperplate Gothic Light" pitchFamily="34" charset="0"/>
                <a:ea typeface="Bauhaus-Heavy" pitchFamily="2" charset="0"/>
                <a:cs typeface="Bauhaus-Heavy" pitchFamily="2" charset="0"/>
              </a:rPr>
              <a:t>CHUYÊN</a:t>
            </a:r>
            <a:r>
              <a:rPr lang="en-US" sz="2400" b="1" dirty="0" smtClean="0">
                <a:solidFill>
                  <a:srgbClr val="0070C0"/>
                </a:solidFill>
                <a:latin typeface="Copperplate Gothic Light" pitchFamily="34" charset="0"/>
                <a:ea typeface="Bauhaus-Heavy" pitchFamily="2" charset="0"/>
                <a:cs typeface="Bauhaus-Heavy" pitchFamily="2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Copperplate Gothic Light" pitchFamily="34" charset="0"/>
                <a:ea typeface="Bauhaus-Heavy" pitchFamily="2" charset="0"/>
                <a:cs typeface="Bauhaus-Heavy" pitchFamily="2" charset="0"/>
              </a:rPr>
              <a:t>SÂU</a:t>
            </a:r>
            <a:r>
              <a:rPr lang="en-US" sz="2400" b="1" dirty="0" smtClean="0">
                <a:solidFill>
                  <a:srgbClr val="0070C0"/>
                </a:solidFill>
                <a:latin typeface="Copperplate Gothic Light" pitchFamily="34" charset="0"/>
                <a:ea typeface="Bauhaus-Heavy" pitchFamily="2" charset="0"/>
                <a:cs typeface="Bauhaus-Heavy" pitchFamily="2" charset="0"/>
              </a:rPr>
              <a:t>: </a:t>
            </a:r>
            <a:r>
              <a:rPr lang="en-US" sz="2400" b="1" dirty="0" err="1" smtClean="0">
                <a:solidFill>
                  <a:srgbClr val="0070C0"/>
                </a:solidFill>
                <a:latin typeface="Copperplate Gothic Light" pitchFamily="34" charset="0"/>
                <a:ea typeface="Bauhaus-Heavy" pitchFamily="2" charset="0"/>
                <a:cs typeface="Bauhaus-Heavy" pitchFamily="2" charset="0"/>
              </a:rPr>
              <a:t>LÃNH</a:t>
            </a:r>
            <a:r>
              <a:rPr lang="en-US" sz="2400" b="1" dirty="0" smtClean="0">
                <a:solidFill>
                  <a:srgbClr val="0070C0"/>
                </a:solidFill>
                <a:latin typeface="Copperplate Gothic Light" pitchFamily="34" charset="0"/>
                <a:ea typeface="Bauhaus-Heavy" pitchFamily="2" charset="0"/>
                <a:cs typeface="Bauhaus-Heavy" pitchFamily="2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Copperplate Gothic Light" pitchFamily="34" charset="0"/>
                <a:ea typeface="Bauhaus-Heavy" pitchFamily="2" charset="0"/>
                <a:cs typeface="Bauhaus-Heavy" pitchFamily="2" charset="0"/>
              </a:rPr>
              <a:t>ĐẠO</a:t>
            </a:r>
            <a:r>
              <a:rPr lang="en-US" sz="2400" b="1" dirty="0" smtClean="0">
                <a:solidFill>
                  <a:srgbClr val="0070C0"/>
                </a:solidFill>
                <a:latin typeface="Copperplate Gothic Light" pitchFamily="34" charset="0"/>
                <a:ea typeface="Bauhaus-Heavy" pitchFamily="2" charset="0"/>
                <a:cs typeface="Bauhaus-Heavy" pitchFamily="2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Copperplate Gothic Light" pitchFamily="34" charset="0"/>
                <a:ea typeface="Bauhaus-Heavy" pitchFamily="2" charset="0"/>
                <a:cs typeface="Bauhaus-Heavy" pitchFamily="2" charset="0"/>
              </a:rPr>
              <a:t>CHUYỂN</a:t>
            </a:r>
            <a:r>
              <a:rPr lang="en-US" sz="2400" b="1" dirty="0" smtClean="0">
                <a:solidFill>
                  <a:srgbClr val="0070C0"/>
                </a:solidFill>
                <a:latin typeface="Copperplate Gothic Light" pitchFamily="34" charset="0"/>
                <a:ea typeface="Bauhaus-Heavy" pitchFamily="2" charset="0"/>
                <a:cs typeface="Bauhaus-Heavy" pitchFamily="2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Copperplate Gothic Light" pitchFamily="34" charset="0"/>
                <a:ea typeface="Bauhaus-Heavy" pitchFamily="2" charset="0"/>
                <a:cs typeface="Bauhaus-Heavy" pitchFamily="2" charset="0"/>
              </a:rPr>
              <a:t>HÓA</a:t>
            </a:r>
            <a:r>
              <a:rPr lang="en-US" sz="2400" b="1" dirty="0" smtClean="0">
                <a:solidFill>
                  <a:srgbClr val="0070C0"/>
                </a:solidFill>
                <a:latin typeface="Copperplate Gothic Light" pitchFamily="34" charset="0"/>
                <a:ea typeface="Bauhaus-Heavy" pitchFamily="2" charset="0"/>
                <a:cs typeface="Bauhaus-Heavy" pitchFamily="2" charset="0"/>
              </a:rPr>
              <a:t> -NEP</a:t>
            </a:r>
          </a:p>
          <a:p>
            <a:pPr algn="ctr"/>
            <a:endParaRPr lang="en-US" sz="2400" b="1" dirty="0" smtClean="0">
              <a:solidFill>
                <a:srgbClr val="FF0000"/>
              </a:solidFill>
              <a:latin typeface="Copperplate Gothic Light" pitchFamily="34" charset="0"/>
              <a:ea typeface="Bauhaus-Heavy" pitchFamily="2" charset="0"/>
              <a:cs typeface="Bauhaus-Heavy" pitchFamily="2" charset="0"/>
            </a:endParaRPr>
          </a:p>
          <a:p>
            <a:pPr algn="ctr"/>
            <a:r>
              <a:rPr lang="en-US" sz="2800" b="1" dirty="0" err="1" smtClean="0">
                <a:latin typeface=".VnArial NarrowH" pitchFamily="34" charset="0"/>
              </a:rPr>
              <a:t>THỜI</a:t>
            </a:r>
            <a:r>
              <a:rPr lang="en-US" sz="2800" b="1" dirty="0" smtClean="0">
                <a:latin typeface=".VnArial NarrowH" pitchFamily="34" charset="0"/>
              </a:rPr>
              <a:t> </a:t>
            </a:r>
            <a:r>
              <a:rPr lang="en-US" sz="2800" b="1" dirty="0" err="1" smtClean="0">
                <a:latin typeface=".VnArial NarrowH" pitchFamily="34" charset="0"/>
              </a:rPr>
              <a:t>GIAN</a:t>
            </a:r>
            <a:r>
              <a:rPr lang="en-US" sz="2800" b="1" dirty="0" smtClean="0">
                <a:latin typeface=".VnArial NarrowH" pitchFamily="34" charset="0"/>
              </a:rPr>
              <a:t>: </a:t>
            </a:r>
            <a:r>
              <a:rPr lang="en-US" sz="2800" b="1" dirty="0" err="1" smtClean="0">
                <a:latin typeface=".VnArial NarrowH" pitchFamily="34" charset="0"/>
              </a:rPr>
              <a:t>8H30</a:t>
            </a:r>
            <a:r>
              <a:rPr lang="en-US" sz="2800" b="1" dirty="0" smtClean="0">
                <a:latin typeface=".VnArial NarrowH" pitchFamily="34" charset="0"/>
              </a:rPr>
              <a:t> – </a:t>
            </a:r>
            <a:r>
              <a:rPr lang="en-US" sz="2800" b="1" dirty="0" err="1" smtClean="0">
                <a:latin typeface=".VnArial NarrowH" pitchFamily="34" charset="0"/>
              </a:rPr>
              <a:t>17H</a:t>
            </a:r>
            <a:endParaRPr lang="en-US" sz="2800" b="1" dirty="0" smtClean="0">
              <a:latin typeface=".VnArial NarrowH" pitchFamily="34" charset="0"/>
            </a:endParaRPr>
          </a:p>
          <a:p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sz="3600" b="1" dirty="0" err="1" smtClean="0">
                <a:solidFill>
                  <a:srgbClr val="C00000"/>
                </a:solidFill>
              </a:rPr>
              <a:t>LỊCH</a:t>
            </a:r>
            <a:r>
              <a:rPr lang="en-US" sz="3600" b="1" dirty="0" smtClean="0">
                <a:solidFill>
                  <a:srgbClr val="C00000"/>
                </a:solidFill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</a:rPr>
              <a:t>HỌC</a:t>
            </a:r>
            <a:r>
              <a:rPr lang="en-US" sz="3600" b="1" dirty="0" smtClean="0">
                <a:solidFill>
                  <a:srgbClr val="C00000"/>
                </a:solidFill>
              </a:rPr>
              <a:t>:   </a:t>
            </a:r>
            <a:r>
              <a:rPr lang="en-US" sz="3600" b="1" dirty="0" err="1" smtClean="0">
                <a:solidFill>
                  <a:srgbClr val="C00000"/>
                </a:solidFill>
              </a:rPr>
              <a:t>THỨ</a:t>
            </a:r>
            <a:r>
              <a:rPr lang="en-US" sz="3600" b="1" dirty="0" smtClean="0">
                <a:solidFill>
                  <a:srgbClr val="C00000"/>
                </a:solidFill>
              </a:rPr>
              <a:t> 7, </a:t>
            </a:r>
            <a:r>
              <a:rPr lang="en-US" sz="3600" b="1" dirty="0" err="1" smtClean="0">
                <a:solidFill>
                  <a:srgbClr val="C00000"/>
                </a:solidFill>
              </a:rPr>
              <a:t>CN</a:t>
            </a:r>
            <a:r>
              <a:rPr lang="en-US" sz="3600" b="1" dirty="0" smtClean="0">
                <a:solidFill>
                  <a:srgbClr val="C00000"/>
                </a:solidFill>
              </a:rPr>
              <a:t>:     </a:t>
            </a:r>
            <a:r>
              <a:rPr lang="en-US" sz="3600" b="1" dirty="0" err="1" smtClean="0">
                <a:solidFill>
                  <a:srgbClr val="C00000"/>
                </a:solidFill>
              </a:rPr>
              <a:t>THÚY</a:t>
            </a:r>
            <a:r>
              <a:rPr lang="en-US" sz="3600" b="1" dirty="0" smtClean="0">
                <a:solidFill>
                  <a:srgbClr val="C00000"/>
                </a:solidFill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</a:rPr>
              <a:t>HẰNG</a:t>
            </a:r>
            <a:endParaRPr lang="en-US" sz="3600" b="1" dirty="0" smtClean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3600" b="1" dirty="0" smtClean="0">
                <a:solidFill>
                  <a:srgbClr val="C00000"/>
                </a:solidFill>
              </a:rPr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551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759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135</Words>
  <Application>Microsoft Office PowerPoint</Application>
  <PresentationFormat>On-screen Show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12</cp:revision>
  <dcterms:created xsi:type="dcterms:W3CDTF">2020-07-19T11:18:31Z</dcterms:created>
  <dcterms:modified xsi:type="dcterms:W3CDTF">2020-07-19T12:37:15Z</dcterms:modified>
</cp:coreProperties>
</file>