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9"/>
  </p:notesMasterIdLst>
  <p:handoutMasterIdLst>
    <p:handoutMasterId r:id="rId10"/>
  </p:handoutMasterIdLst>
  <p:sldIdLst>
    <p:sldId id="256" r:id="rId2"/>
    <p:sldId id="431" r:id="rId3"/>
    <p:sldId id="277" r:id="rId4"/>
    <p:sldId id="433" r:id="rId5"/>
    <p:sldId id="434" r:id="rId6"/>
    <p:sldId id="435" r:id="rId7"/>
    <p:sldId id="432" r:id="rId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  <a:srgbClr val="F5F3A3"/>
    <a:srgbClr val="F3F18B"/>
    <a:srgbClr val="EFEF7B"/>
    <a:srgbClr val="0000FF"/>
    <a:srgbClr val="FFFFE5"/>
    <a:srgbClr val="969696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20" autoAdjust="0"/>
    <p:restoredTop sz="90888" autoAdjust="0"/>
  </p:normalViewPr>
  <p:slideViewPr>
    <p:cSldViewPr>
      <p:cViewPr>
        <p:scale>
          <a:sx n="75" d="100"/>
          <a:sy n="75" d="100"/>
        </p:scale>
        <p:origin x="-2568" y="-606"/>
      </p:cViewPr>
      <p:guideLst>
        <p:guide orient="horz" pos="2304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75" d="100"/>
          <a:sy n="75" d="100"/>
        </p:scale>
        <p:origin x="-1088" y="57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3.xml"/><Relationship Id="rId7" Type="http://schemas.openxmlformats.org/officeDocument/2006/relationships/slide" Target="slides/slide7.xml"/><Relationship Id="rId2" Type="http://schemas.openxmlformats.org/officeDocument/2006/relationships/slide" Target="slides/slide2.xml"/><Relationship Id="rId1" Type="http://schemas.openxmlformats.org/officeDocument/2006/relationships/slide" Target="slides/slide1.xml"/><Relationship Id="rId6" Type="http://schemas.openxmlformats.org/officeDocument/2006/relationships/slide" Target="slides/slide6.xml"/><Relationship Id="rId5" Type="http://schemas.openxmlformats.org/officeDocument/2006/relationships/slide" Target="slides/slide5.xml"/><Relationship Id="rId4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A01899-9650-4A6D-845C-7379F35171C3}" type="doc">
      <dgm:prSet loTypeId="urn:microsoft.com/office/officeart/2005/8/layout/cycle1" loCatId="cycle" qsTypeId="urn:microsoft.com/office/officeart/2005/8/quickstyle/simple3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DC82FEE1-7FCE-49FC-944F-52CED635A8B8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DF500256-DA30-4DFD-9CEE-5B00FC723A60}" type="parTrans" cxnId="{DABD6FE5-3608-4A91-8F70-55D96A9C1EC6}">
      <dgm:prSet/>
      <dgm:spPr/>
      <dgm:t>
        <a:bodyPr/>
        <a:lstStyle/>
        <a:p>
          <a:endParaRPr lang="en-US"/>
        </a:p>
      </dgm:t>
    </dgm:pt>
    <dgm:pt modelId="{19BBEE6A-98CE-4124-9D79-CC992F59A165}" type="sibTrans" cxnId="{DABD6FE5-3608-4A91-8F70-55D96A9C1EC6}">
      <dgm:prSet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441C9262-0E59-4448-BD4A-BECA8D70A78D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E1B0FBD0-CF80-4353-9B1C-D5D899DA522E}" type="parTrans" cxnId="{FC27F883-2A1F-4F7B-A243-4F5BD510A279}">
      <dgm:prSet/>
      <dgm:spPr/>
      <dgm:t>
        <a:bodyPr/>
        <a:lstStyle/>
        <a:p>
          <a:endParaRPr lang="en-US"/>
        </a:p>
      </dgm:t>
    </dgm:pt>
    <dgm:pt modelId="{19ACCAFC-1685-4057-96C0-643D8E9883B4}" type="sibTrans" cxnId="{FC27F883-2A1F-4F7B-A243-4F5BD510A279}">
      <dgm:prSet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3C642B30-D70F-481B-89B2-F7AD025EA94A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167477D7-8774-4380-9F22-4E2FC75F3606}" type="parTrans" cxnId="{2A46B8F9-C234-42F0-A4D5-B13B20BCE610}">
      <dgm:prSet/>
      <dgm:spPr/>
      <dgm:t>
        <a:bodyPr/>
        <a:lstStyle/>
        <a:p>
          <a:endParaRPr lang="en-US"/>
        </a:p>
      </dgm:t>
    </dgm:pt>
    <dgm:pt modelId="{56849C04-9247-40B3-A024-6DD6EDFF6BFD}" type="sibTrans" cxnId="{2A46B8F9-C234-42F0-A4D5-B13B20BCE610}">
      <dgm:prSet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010CAF60-CB69-4915-9768-83AE9DD4376F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136B3641-8CCA-4BAF-AA16-FBD6915BF022}" type="parTrans" cxnId="{F9CC4EED-3628-4046-A90E-B103A1E674D7}">
      <dgm:prSet/>
      <dgm:spPr/>
      <dgm:t>
        <a:bodyPr/>
        <a:lstStyle/>
        <a:p>
          <a:endParaRPr lang="en-US"/>
        </a:p>
      </dgm:t>
    </dgm:pt>
    <dgm:pt modelId="{4B6103ED-E664-4A91-8085-B3E0DB26A39D}" type="sibTrans" cxnId="{F9CC4EED-3628-4046-A90E-B103A1E674D7}">
      <dgm:prSet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4E8205C7-F184-4038-9CA9-30931FE59B6F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18B7D9D5-6D2E-4B8C-A877-4DF2BAF3E3E5}" type="parTrans" cxnId="{196A1ADA-936F-494D-A83B-E1C6060F17F8}">
      <dgm:prSet/>
      <dgm:spPr/>
      <dgm:t>
        <a:bodyPr/>
        <a:lstStyle/>
        <a:p>
          <a:endParaRPr lang="en-US"/>
        </a:p>
      </dgm:t>
    </dgm:pt>
    <dgm:pt modelId="{E7E4A4FE-66E0-47AB-ACCF-FCB7CB4E3D4D}" type="sibTrans" cxnId="{196A1ADA-936F-494D-A83B-E1C6060F17F8}">
      <dgm:prSet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F8E09930-7114-42F9-BFE5-A28B537D11AC}" type="pres">
      <dgm:prSet presAssocID="{37A01899-9650-4A6D-845C-7379F35171C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CAB9737-4191-45E3-B2DE-7392883B928D}" type="pres">
      <dgm:prSet presAssocID="{DC82FEE1-7FCE-49FC-944F-52CED635A8B8}" presName="dummy" presStyleCnt="0"/>
      <dgm:spPr/>
    </dgm:pt>
    <dgm:pt modelId="{C107426B-C2F0-4559-96DE-8008698FB8CB}" type="pres">
      <dgm:prSet presAssocID="{DC82FEE1-7FCE-49FC-944F-52CED635A8B8}" presName="node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526278-805A-40AA-902A-B0BEF1202EF4}" type="pres">
      <dgm:prSet presAssocID="{19BBEE6A-98CE-4124-9D79-CC992F59A165}" presName="sibTrans" presStyleLbl="node1" presStyleIdx="0" presStyleCnt="5"/>
      <dgm:spPr/>
      <dgm:t>
        <a:bodyPr/>
        <a:lstStyle/>
        <a:p>
          <a:endParaRPr lang="en-US"/>
        </a:p>
      </dgm:t>
    </dgm:pt>
    <dgm:pt modelId="{886E1EB2-15E5-41DB-A284-9A7EAB3E29F4}" type="pres">
      <dgm:prSet presAssocID="{441C9262-0E59-4448-BD4A-BECA8D70A78D}" presName="dummy" presStyleCnt="0"/>
      <dgm:spPr/>
    </dgm:pt>
    <dgm:pt modelId="{4C4A6FF9-3370-4B2B-A136-702D64EF27EF}" type="pres">
      <dgm:prSet presAssocID="{441C9262-0E59-4448-BD4A-BECA8D70A78D}" presName="node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58390F-147D-49D7-A7DD-7DAEDEED35F9}" type="pres">
      <dgm:prSet presAssocID="{19ACCAFC-1685-4057-96C0-643D8E9883B4}" presName="sibTrans" presStyleLbl="node1" presStyleIdx="1" presStyleCnt="5"/>
      <dgm:spPr/>
      <dgm:t>
        <a:bodyPr/>
        <a:lstStyle/>
        <a:p>
          <a:endParaRPr lang="en-US"/>
        </a:p>
      </dgm:t>
    </dgm:pt>
    <dgm:pt modelId="{547E0FDF-02F8-48E5-A963-76781982353C}" type="pres">
      <dgm:prSet presAssocID="{3C642B30-D70F-481B-89B2-F7AD025EA94A}" presName="dummy" presStyleCnt="0"/>
      <dgm:spPr/>
    </dgm:pt>
    <dgm:pt modelId="{50454DEB-0633-4D5B-B06A-0FFC20FE76D3}" type="pres">
      <dgm:prSet presAssocID="{3C642B30-D70F-481B-89B2-F7AD025EA94A}" presName="node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7487F9-DEE1-4936-9B39-9E0B670F55BC}" type="pres">
      <dgm:prSet presAssocID="{56849C04-9247-40B3-A024-6DD6EDFF6BFD}" presName="sibTrans" presStyleLbl="node1" presStyleIdx="2" presStyleCnt="5"/>
      <dgm:spPr/>
      <dgm:t>
        <a:bodyPr/>
        <a:lstStyle/>
        <a:p>
          <a:endParaRPr lang="en-US"/>
        </a:p>
      </dgm:t>
    </dgm:pt>
    <dgm:pt modelId="{33194B5A-1C6D-4DE9-9A77-77F09A8D361B}" type="pres">
      <dgm:prSet presAssocID="{010CAF60-CB69-4915-9768-83AE9DD4376F}" presName="dummy" presStyleCnt="0"/>
      <dgm:spPr/>
    </dgm:pt>
    <dgm:pt modelId="{1DB273B7-2B3E-465E-AC52-B9CE709CECF8}" type="pres">
      <dgm:prSet presAssocID="{010CAF60-CB69-4915-9768-83AE9DD4376F}" presName="node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2A1E04-3AC1-4F99-83ED-97C48CB6C9B9}" type="pres">
      <dgm:prSet presAssocID="{4B6103ED-E664-4A91-8085-B3E0DB26A39D}" presName="sibTrans" presStyleLbl="node1" presStyleIdx="3" presStyleCnt="5"/>
      <dgm:spPr/>
      <dgm:t>
        <a:bodyPr/>
        <a:lstStyle/>
        <a:p>
          <a:endParaRPr lang="en-US"/>
        </a:p>
      </dgm:t>
    </dgm:pt>
    <dgm:pt modelId="{DB7A06A0-1384-4B21-84FA-9513B2EDBE37}" type="pres">
      <dgm:prSet presAssocID="{4E8205C7-F184-4038-9CA9-30931FE59B6F}" presName="dummy" presStyleCnt="0"/>
      <dgm:spPr/>
    </dgm:pt>
    <dgm:pt modelId="{1DD59FB1-2F02-4D41-9D06-C4A228916BD3}" type="pres">
      <dgm:prSet presAssocID="{4E8205C7-F184-4038-9CA9-30931FE59B6F}" presName="nod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7356AF-0D00-4EF0-8707-57F6BCC3320E}" type="pres">
      <dgm:prSet presAssocID="{E7E4A4FE-66E0-47AB-ACCF-FCB7CB4E3D4D}" presName="sibTrans" presStyleLbl="node1" presStyleIdx="4" presStyleCnt="5"/>
      <dgm:spPr/>
      <dgm:t>
        <a:bodyPr/>
        <a:lstStyle/>
        <a:p>
          <a:endParaRPr lang="en-US"/>
        </a:p>
      </dgm:t>
    </dgm:pt>
  </dgm:ptLst>
  <dgm:cxnLst>
    <dgm:cxn modelId="{2A46B8F9-C234-42F0-A4D5-B13B20BCE610}" srcId="{37A01899-9650-4A6D-845C-7379F35171C3}" destId="{3C642B30-D70F-481B-89B2-F7AD025EA94A}" srcOrd="2" destOrd="0" parTransId="{167477D7-8774-4380-9F22-4E2FC75F3606}" sibTransId="{56849C04-9247-40B3-A024-6DD6EDFF6BFD}"/>
    <dgm:cxn modelId="{B0274B2A-B3BA-4FDA-A793-AB0B5EFE9EDD}" type="presOf" srcId="{4E8205C7-F184-4038-9CA9-30931FE59B6F}" destId="{1DD59FB1-2F02-4D41-9D06-C4A228916BD3}" srcOrd="0" destOrd="0" presId="urn:microsoft.com/office/officeart/2005/8/layout/cycle1"/>
    <dgm:cxn modelId="{FC27F883-2A1F-4F7B-A243-4F5BD510A279}" srcId="{37A01899-9650-4A6D-845C-7379F35171C3}" destId="{441C9262-0E59-4448-BD4A-BECA8D70A78D}" srcOrd="1" destOrd="0" parTransId="{E1B0FBD0-CF80-4353-9B1C-D5D899DA522E}" sibTransId="{19ACCAFC-1685-4057-96C0-643D8E9883B4}"/>
    <dgm:cxn modelId="{157E5FBA-0657-4B25-B4FF-8C312F63E131}" type="presOf" srcId="{56849C04-9247-40B3-A024-6DD6EDFF6BFD}" destId="{297487F9-DEE1-4936-9B39-9E0B670F55BC}" srcOrd="0" destOrd="0" presId="urn:microsoft.com/office/officeart/2005/8/layout/cycle1"/>
    <dgm:cxn modelId="{7EA24906-0ADA-4555-8CEC-2F541E3F251E}" type="presOf" srcId="{3C642B30-D70F-481B-89B2-F7AD025EA94A}" destId="{50454DEB-0633-4D5B-B06A-0FFC20FE76D3}" srcOrd="0" destOrd="0" presId="urn:microsoft.com/office/officeart/2005/8/layout/cycle1"/>
    <dgm:cxn modelId="{ABDE1AEB-DB8A-4D19-83CB-70FD786CD231}" type="presOf" srcId="{DC82FEE1-7FCE-49FC-944F-52CED635A8B8}" destId="{C107426B-C2F0-4559-96DE-8008698FB8CB}" srcOrd="0" destOrd="0" presId="urn:microsoft.com/office/officeart/2005/8/layout/cycle1"/>
    <dgm:cxn modelId="{493F4E2D-4E1D-49D0-A540-FE50B8C59BB6}" type="presOf" srcId="{E7E4A4FE-66E0-47AB-ACCF-FCB7CB4E3D4D}" destId="{837356AF-0D00-4EF0-8707-57F6BCC3320E}" srcOrd="0" destOrd="0" presId="urn:microsoft.com/office/officeart/2005/8/layout/cycle1"/>
    <dgm:cxn modelId="{6B7F2268-9A5C-4042-A834-AB4F0E2195BB}" type="presOf" srcId="{010CAF60-CB69-4915-9768-83AE9DD4376F}" destId="{1DB273B7-2B3E-465E-AC52-B9CE709CECF8}" srcOrd="0" destOrd="0" presId="urn:microsoft.com/office/officeart/2005/8/layout/cycle1"/>
    <dgm:cxn modelId="{2D6FC273-8AEF-4B81-80C0-471C7D724873}" type="presOf" srcId="{4B6103ED-E664-4A91-8085-B3E0DB26A39D}" destId="{C72A1E04-3AC1-4F99-83ED-97C48CB6C9B9}" srcOrd="0" destOrd="0" presId="urn:microsoft.com/office/officeart/2005/8/layout/cycle1"/>
    <dgm:cxn modelId="{F9CC4EED-3628-4046-A90E-B103A1E674D7}" srcId="{37A01899-9650-4A6D-845C-7379F35171C3}" destId="{010CAF60-CB69-4915-9768-83AE9DD4376F}" srcOrd="3" destOrd="0" parTransId="{136B3641-8CCA-4BAF-AA16-FBD6915BF022}" sibTransId="{4B6103ED-E664-4A91-8085-B3E0DB26A39D}"/>
    <dgm:cxn modelId="{6D4EDDF6-FD19-4DCD-B600-813515525D09}" type="presOf" srcId="{37A01899-9650-4A6D-845C-7379F35171C3}" destId="{F8E09930-7114-42F9-BFE5-A28B537D11AC}" srcOrd="0" destOrd="0" presId="urn:microsoft.com/office/officeart/2005/8/layout/cycle1"/>
    <dgm:cxn modelId="{DABD6FE5-3608-4A91-8F70-55D96A9C1EC6}" srcId="{37A01899-9650-4A6D-845C-7379F35171C3}" destId="{DC82FEE1-7FCE-49FC-944F-52CED635A8B8}" srcOrd="0" destOrd="0" parTransId="{DF500256-DA30-4DFD-9CEE-5B00FC723A60}" sibTransId="{19BBEE6A-98CE-4124-9D79-CC992F59A165}"/>
    <dgm:cxn modelId="{4DAAE228-0438-406F-BAFE-50FF0E052172}" type="presOf" srcId="{19ACCAFC-1685-4057-96C0-643D8E9883B4}" destId="{0C58390F-147D-49D7-A7DD-7DAEDEED35F9}" srcOrd="0" destOrd="0" presId="urn:microsoft.com/office/officeart/2005/8/layout/cycle1"/>
    <dgm:cxn modelId="{204D614C-A3E0-40A1-B306-C64343C2001D}" type="presOf" srcId="{19BBEE6A-98CE-4124-9D79-CC992F59A165}" destId="{C7526278-805A-40AA-902A-B0BEF1202EF4}" srcOrd="0" destOrd="0" presId="urn:microsoft.com/office/officeart/2005/8/layout/cycle1"/>
    <dgm:cxn modelId="{F0AE6E51-0A42-4D29-B08F-BCC74756B180}" type="presOf" srcId="{441C9262-0E59-4448-BD4A-BECA8D70A78D}" destId="{4C4A6FF9-3370-4B2B-A136-702D64EF27EF}" srcOrd="0" destOrd="0" presId="urn:microsoft.com/office/officeart/2005/8/layout/cycle1"/>
    <dgm:cxn modelId="{196A1ADA-936F-494D-A83B-E1C6060F17F8}" srcId="{37A01899-9650-4A6D-845C-7379F35171C3}" destId="{4E8205C7-F184-4038-9CA9-30931FE59B6F}" srcOrd="4" destOrd="0" parTransId="{18B7D9D5-6D2E-4B8C-A877-4DF2BAF3E3E5}" sibTransId="{E7E4A4FE-66E0-47AB-ACCF-FCB7CB4E3D4D}"/>
    <dgm:cxn modelId="{08DE7653-94F7-40D3-99B8-640C6BA4E8B6}" type="presParOf" srcId="{F8E09930-7114-42F9-BFE5-A28B537D11AC}" destId="{5CAB9737-4191-45E3-B2DE-7392883B928D}" srcOrd="0" destOrd="0" presId="urn:microsoft.com/office/officeart/2005/8/layout/cycle1"/>
    <dgm:cxn modelId="{973CF724-03D8-4D3C-A3F9-9643C5F5F310}" type="presParOf" srcId="{F8E09930-7114-42F9-BFE5-A28B537D11AC}" destId="{C107426B-C2F0-4559-96DE-8008698FB8CB}" srcOrd="1" destOrd="0" presId="urn:microsoft.com/office/officeart/2005/8/layout/cycle1"/>
    <dgm:cxn modelId="{D0AA51A7-1103-4B63-A0A3-2CEB2BF7316A}" type="presParOf" srcId="{F8E09930-7114-42F9-BFE5-A28B537D11AC}" destId="{C7526278-805A-40AA-902A-B0BEF1202EF4}" srcOrd="2" destOrd="0" presId="urn:microsoft.com/office/officeart/2005/8/layout/cycle1"/>
    <dgm:cxn modelId="{72357201-9866-4D46-87F3-6CFA3D790D2D}" type="presParOf" srcId="{F8E09930-7114-42F9-BFE5-A28B537D11AC}" destId="{886E1EB2-15E5-41DB-A284-9A7EAB3E29F4}" srcOrd="3" destOrd="0" presId="urn:microsoft.com/office/officeart/2005/8/layout/cycle1"/>
    <dgm:cxn modelId="{E04CFF53-3900-4457-9FC7-1897D3915685}" type="presParOf" srcId="{F8E09930-7114-42F9-BFE5-A28B537D11AC}" destId="{4C4A6FF9-3370-4B2B-A136-702D64EF27EF}" srcOrd="4" destOrd="0" presId="urn:microsoft.com/office/officeart/2005/8/layout/cycle1"/>
    <dgm:cxn modelId="{6BB2F331-79B7-48E6-8A65-285A73F2C9E4}" type="presParOf" srcId="{F8E09930-7114-42F9-BFE5-A28B537D11AC}" destId="{0C58390F-147D-49D7-A7DD-7DAEDEED35F9}" srcOrd="5" destOrd="0" presId="urn:microsoft.com/office/officeart/2005/8/layout/cycle1"/>
    <dgm:cxn modelId="{518726A3-23DB-42B0-8FF9-39D8376CEF3C}" type="presParOf" srcId="{F8E09930-7114-42F9-BFE5-A28B537D11AC}" destId="{547E0FDF-02F8-48E5-A963-76781982353C}" srcOrd="6" destOrd="0" presId="urn:microsoft.com/office/officeart/2005/8/layout/cycle1"/>
    <dgm:cxn modelId="{9F961D07-8ED4-43DA-942A-99009211E4AE}" type="presParOf" srcId="{F8E09930-7114-42F9-BFE5-A28B537D11AC}" destId="{50454DEB-0633-4D5B-B06A-0FFC20FE76D3}" srcOrd="7" destOrd="0" presId="urn:microsoft.com/office/officeart/2005/8/layout/cycle1"/>
    <dgm:cxn modelId="{B173D527-4AF4-4AF1-A341-275C0D017B9B}" type="presParOf" srcId="{F8E09930-7114-42F9-BFE5-A28B537D11AC}" destId="{297487F9-DEE1-4936-9B39-9E0B670F55BC}" srcOrd="8" destOrd="0" presId="urn:microsoft.com/office/officeart/2005/8/layout/cycle1"/>
    <dgm:cxn modelId="{2A057D16-399E-4E05-B40E-DB4A18646E34}" type="presParOf" srcId="{F8E09930-7114-42F9-BFE5-A28B537D11AC}" destId="{33194B5A-1C6D-4DE9-9A77-77F09A8D361B}" srcOrd="9" destOrd="0" presId="urn:microsoft.com/office/officeart/2005/8/layout/cycle1"/>
    <dgm:cxn modelId="{6494D9D0-FC40-43C7-A6A4-9800D27BE31B}" type="presParOf" srcId="{F8E09930-7114-42F9-BFE5-A28B537D11AC}" destId="{1DB273B7-2B3E-465E-AC52-B9CE709CECF8}" srcOrd="10" destOrd="0" presId="urn:microsoft.com/office/officeart/2005/8/layout/cycle1"/>
    <dgm:cxn modelId="{29B5715A-3696-4C28-A441-4196165C6823}" type="presParOf" srcId="{F8E09930-7114-42F9-BFE5-A28B537D11AC}" destId="{C72A1E04-3AC1-4F99-83ED-97C48CB6C9B9}" srcOrd="11" destOrd="0" presId="urn:microsoft.com/office/officeart/2005/8/layout/cycle1"/>
    <dgm:cxn modelId="{E846FFCA-FCC3-4DF4-BF0C-EB99903A164E}" type="presParOf" srcId="{F8E09930-7114-42F9-BFE5-A28B537D11AC}" destId="{DB7A06A0-1384-4B21-84FA-9513B2EDBE37}" srcOrd="12" destOrd="0" presId="urn:microsoft.com/office/officeart/2005/8/layout/cycle1"/>
    <dgm:cxn modelId="{CD53BCE5-0BD1-43E3-B2D9-78CF4E45A920}" type="presParOf" srcId="{F8E09930-7114-42F9-BFE5-A28B537D11AC}" destId="{1DD59FB1-2F02-4D41-9D06-C4A228916BD3}" srcOrd="13" destOrd="0" presId="urn:microsoft.com/office/officeart/2005/8/layout/cycle1"/>
    <dgm:cxn modelId="{E0707121-DF3F-4317-9628-9E93830A18E0}" type="presParOf" srcId="{F8E09930-7114-42F9-BFE5-A28B537D11AC}" destId="{837356AF-0D00-4EF0-8707-57F6BCC3320E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107426B-C2F0-4559-96DE-8008698FB8CB}">
      <dsp:nvSpPr>
        <dsp:cNvPr id="0" name=""/>
        <dsp:cNvSpPr/>
      </dsp:nvSpPr>
      <dsp:spPr>
        <a:xfrm>
          <a:off x="705734" y="3368"/>
          <a:ext cx="121443" cy="1214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705734" y="3368"/>
        <a:ext cx="121443" cy="121443"/>
      </dsp:txXfrm>
    </dsp:sp>
    <dsp:sp modelId="{C7526278-805A-40AA-902A-B0BEF1202EF4}">
      <dsp:nvSpPr>
        <dsp:cNvPr id="0" name=""/>
        <dsp:cNvSpPr/>
      </dsp:nvSpPr>
      <dsp:spPr>
        <a:xfrm>
          <a:off x="420003" y="-150"/>
          <a:ext cx="455392" cy="455392"/>
        </a:xfrm>
        <a:prstGeom prst="circularArrow">
          <a:avLst>
            <a:gd name="adj1" fmla="val 5200"/>
            <a:gd name="adj2" fmla="val 335920"/>
            <a:gd name="adj3" fmla="val 21293215"/>
            <a:gd name="adj4" fmla="val 19766263"/>
            <a:gd name="adj5" fmla="val 6067"/>
          </a:avLst>
        </a:prstGeom>
        <a:solidFill>
          <a:srgbClr val="FF00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C4A6FF9-3370-4B2B-A136-702D64EF27EF}">
      <dsp:nvSpPr>
        <dsp:cNvPr id="0" name=""/>
        <dsp:cNvSpPr/>
      </dsp:nvSpPr>
      <dsp:spPr>
        <a:xfrm>
          <a:off x="779130" y="229257"/>
          <a:ext cx="121443" cy="1214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779130" y="229257"/>
        <a:ext cx="121443" cy="121443"/>
      </dsp:txXfrm>
    </dsp:sp>
    <dsp:sp modelId="{0C58390F-147D-49D7-A7DD-7DAEDEED35F9}">
      <dsp:nvSpPr>
        <dsp:cNvPr id="0" name=""/>
        <dsp:cNvSpPr/>
      </dsp:nvSpPr>
      <dsp:spPr>
        <a:xfrm>
          <a:off x="420003" y="-150"/>
          <a:ext cx="455392" cy="455392"/>
        </a:xfrm>
        <a:prstGeom prst="circularArrow">
          <a:avLst>
            <a:gd name="adj1" fmla="val 5200"/>
            <a:gd name="adj2" fmla="val 335920"/>
            <a:gd name="adj3" fmla="val 4014670"/>
            <a:gd name="adj4" fmla="val 2253458"/>
            <a:gd name="adj5" fmla="val 6067"/>
          </a:avLst>
        </a:prstGeom>
        <a:solidFill>
          <a:srgbClr val="FF00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0454DEB-0633-4D5B-B06A-0FFC20FE76D3}">
      <dsp:nvSpPr>
        <dsp:cNvPr id="0" name=""/>
        <dsp:cNvSpPr/>
      </dsp:nvSpPr>
      <dsp:spPr>
        <a:xfrm>
          <a:off x="586978" y="368864"/>
          <a:ext cx="121443" cy="1214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586978" y="368864"/>
        <a:ext cx="121443" cy="121443"/>
      </dsp:txXfrm>
    </dsp:sp>
    <dsp:sp modelId="{297487F9-DEE1-4936-9B39-9E0B670F55BC}">
      <dsp:nvSpPr>
        <dsp:cNvPr id="0" name=""/>
        <dsp:cNvSpPr/>
      </dsp:nvSpPr>
      <dsp:spPr>
        <a:xfrm>
          <a:off x="420003" y="-150"/>
          <a:ext cx="455392" cy="455392"/>
        </a:xfrm>
        <a:prstGeom prst="circularArrow">
          <a:avLst>
            <a:gd name="adj1" fmla="val 5200"/>
            <a:gd name="adj2" fmla="val 335920"/>
            <a:gd name="adj3" fmla="val 8210622"/>
            <a:gd name="adj4" fmla="val 6449410"/>
            <a:gd name="adj5" fmla="val 6067"/>
          </a:avLst>
        </a:prstGeom>
        <a:solidFill>
          <a:srgbClr val="FF00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DB273B7-2B3E-465E-AC52-B9CE709CECF8}">
      <dsp:nvSpPr>
        <dsp:cNvPr id="0" name=""/>
        <dsp:cNvSpPr/>
      </dsp:nvSpPr>
      <dsp:spPr>
        <a:xfrm>
          <a:off x="394825" y="229257"/>
          <a:ext cx="121443" cy="1214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394825" y="229257"/>
        <a:ext cx="121443" cy="121443"/>
      </dsp:txXfrm>
    </dsp:sp>
    <dsp:sp modelId="{C72A1E04-3AC1-4F99-83ED-97C48CB6C9B9}">
      <dsp:nvSpPr>
        <dsp:cNvPr id="0" name=""/>
        <dsp:cNvSpPr/>
      </dsp:nvSpPr>
      <dsp:spPr>
        <a:xfrm>
          <a:off x="420003" y="-150"/>
          <a:ext cx="455392" cy="455392"/>
        </a:xfrm>
        <a:prstGeom prst="circularArrow">
          <a:avLst>
            <a:gd name="adj1" fmla="val 5200"/>
            <a:gd name="adj2" fmla="val 335920"/>
            <a:gd name="adj3" fmla="val 12297817"/>
            <a:gd name="adj4" fmla="val 10770866"/>
            <a:gd name="adj5" fmla="val 6067"/>
          </a:avLst>
        </a:prstGeom>
        <a:solidFill>
          <a:srgbClr val="FF00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DD59FB1-2F02-4D41-9D06-C4A228916BD3}">
      <dsp:nvSpPr>
        <dsp:cNvPr id="0" name=""/>
        <dsp:cNvSpPr/>
      </dsp:nvSpPr>
      <dsp:spPr>
        <a:xfrm>
          <a:off x="468221" y="3368"/>
          <a:ext cx="121443" cy="1214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468221" y="3368"/>
        <a:ext cx="121443" cy="121443"/>
      </dsp:txXfrm>
    </dsp:sp>
    <dsp:sp modelId="{837356AF-0D00-4EF0-8707-57F6BCC3320E}">
      <dsp:nvSpPr>
        <dsp:cNvPr id="0" name=""/>
        <dsp:cNvSpPr/>
      </dsp:nvSpPr>
      <dsp:spPr>
        <a:xfrm>
          <a:off x="420003" y="-150"/>
          <a:ext cx="455392" cy="455392"/>
        </a:xfrm>
        <a:prstGeom prst="circularArrow">
          <a:avLst>
            <a:gd name="adj1" fmla="val 5200"/>
            <a:gd name="adj2" fmla="val 335920"/>
            <a:gd name="adj3" fmla="val 16865658"/>
            <a:gd name="adj4" fmla="val 15198422"/>
            <a:gd name="adj5" fmla="val 6067"/>
          </a:avLst>
        </a:prstGeom>
        <a:solidFill>
          <a:srgbClr val="FF00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222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222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222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" pitchFamily="18" charset="0"/>
              </a:defRPr>
            </a:lvl1pPr>
          </a:lstStyle>
          <a:p>
            <a:pPr>
              <a:defRPr/>
            </a:pPr>
            <a:fld id="{B68A76CA-1205-48C7-B3B3-590185543D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8DB6E2D4-A264-4742-9681-5D9877E078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3E9893-90CF-4207-A7D0-D4078541CCA6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F88C9B-6B5F-4C2A-8AB7-6C3274A60CD0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en-US" sz="1800" smtClean="0"/>
              <a:t>Remote sensing is the collection of information about the earth’s surface from a distance. Usually this information is collected using sensors on airplanes or satellites.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F88C9B-6B5F-4C2A-8AB7-6C3274A60CD0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en-US" sz="1800" smtClean="0"/>
              <a:t>Remote sensing is the collection of information about the earth’s surface from a distance. Usually this information is collected using sensors on airplanes or satellites.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F88C9B-6B5F-4C2A-8AB7-6C3274A60CD0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en-US" sz="1800" smtClean="0"/>
              <a:t>Remote sensing is the collection of information about the earth’s surface from a distance. Usually this information is collected using sensors on airplanes or satellites.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F88C9B-6B5F-4C2A-8AB7-6C3274A60CD0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en-US" sz="1800" smtClean="0"/>
              <a:t>Remote sensing is the collection of information about the earth’s surface from a distance. Usually this information is collected using sensors on airplanes or satellites.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F88C9B-6B5F-4C2A-8AB7-6C3274A60CD0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en-US" sz="1800" smtClean="0"/>
              <a:t>Remote sensing is the collection of information about the earth’s surface from a distance. Usually this information is collected using sensors on airplanes or satellites. 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F88C9B-6B5F-4C2A-8AB7-6C3274A60CD0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en-US" sz="1800" smtClean="0"/>
              <a:t>Remote sensing is the collection of information about the earth’s surface from a distance. Usually this information is collected using sensors on airplanes or satellites.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ain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1828800"/>
            <a:ext cx="8229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0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914400" y="685800"/>
            <a:ext cx="7721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133600" y="3886200"/>
            <a:ext cx="6400800" cy="17716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Font typeface="Monotype Sorts" charset="2"/>
              <a:buNone/>
              <a:defRPr>
                <a:latin typeface="Arial Black" pitchFamily="34" charset="0"/>
              </a:defRPr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711200" y="6229350"/>
            <a:ext cx="1930400" cy="5143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 smtClean="0">
                <a:solidFill>
                  <a:srgbClr val="5E574E"/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49600" y="6229350"/>
            <a:ext cx="2844800" cy="5143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 smtClean="0">
                <a:solidFill>
                  <a:srgbClr val="5E574E"/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604000" y="6229350"/>
            <a:ext cx="1828800" cy="5143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 smtClean="0">
                <a:solidFill>
                  <a:srgbClr val="5E574E"/>
                </a:solidFill>
                <a:latin typeface="+mn-lt"/>
              </a:defRPr>
            </a:lvl1pPr>
          </a:lstStyle>
          <a:p>
            <a:pPr>
              <a:defRPr/>
            </a:pPr>
            <a:fld id="{03568B06-3DDB-453B-B59E-D627D50A60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3A3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charset="2"/>
        <a:buChar char="z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charset="2"/>
        <a:buChar char="y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charset="2"/>
        <a:buChar char="x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9.emf"/><Relationship Id="rId5" Type="http://schemas.openxmlformats.org/officeDocument/2006/relationships/diagramData" Target="../diagrams/data1.xml"/><Relationship Id="rId15" Type="http://schemas.openxmlformats.org/officeDocument/2006/relationships/image" Target="../media/image13.jpeg"/><Relationship Id="rId10" Type="http://schemas.openxmlformats.org/officeDocument/2006/relationships/image" Target="../media/image8.jpeg"/><Relationship Id="rId4" Type="http://schemas.openxmlformats.org/officeDocument/2006/relationships/image" Target="../media/image7.png"/><Relationship Id="rId9" Type="http://schemas.microsoft.com/office/2007/relationships/diagramDrawing" Target="../diagrams/drawing1.xml"/><Relationship Id="rId1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9" descr="delta_tm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7"/>
          <p:cNvSpPr>
            <a:spLocks noChangeArrowheads="1"/>
          </p:cNvSpPr>
          <p:nvPr/>
        </p:nvSpPr>
        <p:spPr bwMode="auto">
          <a:xfrm>
            <a:off x="838200" y="2057400"/>
            <a:ext cx="7543800" cy="2514600"/>
          </a:xfrm>
          <a:prstGeom prst="rect">
            <a:avLst/>
          </a:prstGeom>
          <a:solidFill>
            <a:schemeClr val="tx2">
              <a:alpha val="4196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2057400"/>
            <a:ext cx="7543800" cy="2514600"/>
          </a:xfrm>
          <a:noFill/>
        </p:spPr>
        <p:txBody>
          <a:bodyPr anchor="ctr"/>
          <a:lstStyle/>
          <a:p>
            <a:pPr algn="ctr"/>
            <a:r>
              <a:rPr lang="en-US" altLang="en-US" b="1" smtClean="0">
                <a:solidFill>
                  <a:srgbClr val="FFFF00"/>
                </a:solidFill>
                <a:latin typeface="+mn-lt"/>
              </a:rPr>
              <a:t>The trend </a:t>
            </a:r>
            <a:r>
              <a:rPr lang="en-US" altLang="en-US" b="1" smtClean="0">
                <a:solidFill>
                  <a:srgbClr val="FFFF00"/>
                </a:solidFill>
                <a:latin typeface="+mn-lt"/>
              </a:rPr>
              <a:t>of  </a:t>
            </a:r>
            <a:r>
              <a:rPr lang="en-US" altLang="en-US" b="1" smtClean="0">
                <a:solidFill>
                  <a:srgbClr val="FFFF00"/>
                </a:solidFill>
                <a:latin typeface="+mn-lt"/>
              </a:rPr>
              <a:t>Geo-Informatic </a:t>
            </a:r>
            <a:r>
              <a:rPr lang="en-US" altLang="en-US" b="1" smtClean="0">
                <a:solidFill>
                  <a:srgbClr val="FFFF00"/>
                </a:solidFill>
                <a:latin typeface="+mn-lt"/>
              </a:rPr>
              <a:t>analysis</a:t>
            </a:r>
            <a:br>
              <a:rPr lang="en-US" altLang="en-US" b="1" smtClean="0">
                <a:solidFill>
                  <a:srgbClr val="FFFF00"/>
                </a:solidFill>
                <a:latin typeface="+mn-lt"/>
              </a:rPr>
            </a:br>
            <a:r>
              <a:rPr lang="en-US" b="1" smtClean="0">
                <a:solidFill>
                  <a:srgbClr val="FFFF00"/>
                </a:solidFill>
                <a:latin typeface="+mn-lt"/>
                <a:ea typeface="Times" pitchFamily="18" charset="0"/>
                <a:cs typeface="Times" pitchFamily="18" charset="0"/>
              </a:rPr>
              <a:t> for climate change response</a:t>
            </a:r>
            <a:endParaRPr lang="en-US" altLang="en-US" sz="3600" b="1" smtClean="0">
              <a:solidFill>
                <a:srgbClr val="FFFF00"/>
              </a:solidFill>
              <a:latin typeface="+mn-lt"/>
              <a:ea typeface="Times" pitchFamily="18" charset="0"/>
              <a:cs typeface="Times" pitchFamily="18" charset="0"/>
            </a:endParaRPr>
          </a:p>
        </p:txBody>
      </p:sp>
      <p:pic>
        <p:nvPicPr>
          <p:cNvPr id="10" name="Picture 2" descr="VAST_logo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9000" y="304800"/>
            <a:ext cx="2438400" cy="147955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7924800" cy="1219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7200" b="1" smtClean="0">
                <a:latin typeface="Times New Roman" pitchFamily="18" charset="0"/>
              </a:rPr>
              <a:t>Contents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533400" y="1676400"/>
            <a:ext cx="7772400" cy="4191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42950" indent="-742950">
              <a:lnSpc>
                <a:spcPct val="200000"/>
              </a:lnSpc>
              <a:buFont typeface="+mj-lt"/>
              <a:buAutoNum type="arabicPeriod"/>
            </a:pPr>
            <a:r>
              <a:rPr lang="en-US" sz="4400" b="1" smtClean="0">
                <a:solidFill>
                  <a:srgbClr val="FF0000"/>
                </a:solidFill>
              </a:rPr>
              <a:t>GeoInformatics evolution</a:t>
            </a:r>
            <a:endParaRPr lang="en-US" sz="4400" b="1" smtClean="0">
              <a:solidFill>
                <a:srgbClr val="FF0000"/>
              </a:solidFill>
            </a:endParaRPr>
          </a:p>
          <a:p>
            <a:pPr marL="742950" indent="-742950">
              <a:lnSpc>
                <a:spcPct val="200000"/>
              </a:lnSpc>
              <a:buFont typeface="+mj-lt"/>
              <a:buAutoNum type="arabicPeriod"/>
            </a:pPr>
            <a:r>
              <a:rPr lang="en-US" altLang="en-US" sz="4400" b="1" smtClean="0">
                <a:solidFill>
                  <a:srgbClr val="FF0000"/>
                </a:solidFill>
              </a:rPr>
              <a:t>Bigdata in Geo-informatic</a:t>
            </a:r>
            <a:endParaRPr lang="en-US" altLang="en-US" sz="4400" b="1" smtClean="0">
              <a:solidFill>
                <a:srgbClr val="FF0000"/>
              </a:solidFill>
            </a:endParaRPr>
          </a:p>
          <a:p>
            <a:pPr marL="742950" indent="-742950">
              <a:lnSpc>
                <a:spcPct val="200000"/>
              </a:lnSpc>
              <a:buFont typeface="+mj-lt"/>
              <a:buAutoNum type="arabicPeriod"/>
            </a:pPr>
            <a:r>
              <a:rPr lang="en-US" altLang="en-US" sz="4400" b="1" smtClean="0">
                <a:solidFill>
                  <a:srgbClr val="FF0000"/>
                </a:solidFill>
              </a:rPr>
              <a:t>Geo-informatic – analysis</a:t>
            </a:r>
            <a:r>
              <a:rPr lang="en-US" altLang="en-US" sz="4400" b="1" smtClean="0">
                <a:solidFill>
                  <a:srgbClr val="FF0000"/>
                </a:solidFill>
              </a:rPr>
              <a:t> </a:t>
            </a:r>
            <a:endParaRPr lang="en-US" altLang="en-US" sz="4400" b="1" smtClean="0">
              <a:solidFill>
                <a:srgbClr val="FF0000"/>
              </a:solidFill>
            </a:endParaRP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457200" y="6400800"/>
            <a:ext cx="38512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/>
              <a:t>http://imgsrc.hubblesite.org/hu/db/2001/10/images/a/formats/640_wallpaper.jpg</a:t>
            </a:r>
          </a:p>
        </p:txBody>
      </p:sp>
      <p:sp>
        <p:nvSpPr>
          <p:cNvPr id="5129" name="Rectangle 14"/>
          <p:cNvSpPr>
            <a:spLocks noChangeArrowheads="1"/>
          </p:cNvSpPr>
          <p:nvPr/>
        </p:nvSpPr>
        <p:spPr bwMode="auto">
          <a:xfrm>
            <a:off x="4953000" y="6248400"/>
            <a:ext cx="27273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/>
              <a:t>http://svs.gsfc.nasa.gov/vis/a000000/a002600/a002682/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7924800" cy="1066800"/>
          </a:xfrm>
          <a:noFill/>
          <a:ln>
            <a:miter lim="800000"/>
            <a:headEnd/>
            <a:tailEnd/>
          </a:ln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/>
          <a:p>
            <a:pPr marL="91440" indent="-742950" algn="ctr"/>
            <a:r>
              <a:rPr lang="en-US" b="1" smtClean="0">
                <a:solidFill>
                  <a:srgbClr val="FF0000"/>
                </a:solidFill>
                <a:latin typeface="Arial" pitchFamily="34" charset="0"/>
              </a:rPr>
              <a:t>GeoInformatics evolution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24938" t="11504" r="11222" b="2655"/>
          <a:stretch>
            <a:fillRect/>
          </a:stretch>
        </p:blipFill>
        <p:spPr bwMode="auto">
          <a:xfrm>
            <a:off x="1143000" y="1143000"/>
            <a:ext cx="663647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09600" y="6248400"/>
            <a:ext cx="79248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/>
          <a:p>
            <a:pPr marL="91440" lvl="0" indent="-742950"/>
            <a:r>
              <a:rPr kumimoji="1" lang="en-US" sz="1200" b="1" i="1" kern="0" smtClean="0">
                <a:solidFill>
                  <a:srgbClr val="FF0000"/>
                </a:solidFill>
                <a:latin typeface="Arial" pitchFamily="34" charset="0"/>
                <a:ea typeface="+mj-ea"/>
                <a:cs typeface="+mj-cs"/>
              </a:rPr>
              <a:t>http://www.keidanren.or.jp/en/policy/2016/029_outline.pdf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7924800" cy="1066800"/>
          </a:xfrm>
          <a:noFill/>
          <a:ln>
            <a:miter lim="800000"/>
            <a:headEnd/>
            <a:tailEnd/>
          </a:ln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/>
          <a:p>
            <a:pPr marL="742950" indent="-742950">
              <a:lnSpc>
                <a:spcPct val="200000"/>
              </a:lnSpc>
            </a:pPr>
            <a:r>
              <a:rPr lang="en-US" altLang="en-US" b="1" smtClean="0">
                <a:solidFill>
                  <a:srgbClr val="FF0000"/>
                </a:solidFill>
              </a:rPr>
              <a:t>Bigdata in Geo-informatic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09600" y="6248400"/>
            <a:ext cx="79248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/>
          <a:p>
            <a:pPr marL="91440" lvl="0" indent="-742950"/>
            <a:r>
              <a:rPr kumimoji="1" lang="en-US" sz="1200" b="1" i="1" kern="0" smtClean="0">
                <a:solidFill>
                  <a:srgbClr val="FF0000"/>
                </a:solidFill>
                <a:latin typeface="Arial" pitchFamily="34" charset="0"/>
                <a:ea typeface="+mj-ea"/>
                <a:cs typeface="+mj-cs"/>
              </a:rPr>
              <a:t>http://www.keidanren.or.jp/en/policy/2016/029_outline.pdf</a:t>
            </a:r>
          </a:p>
        </p:txBody>
      </p:sp>
      <p:sp>
        <p:nvSpPr>
          <p:cNvPr id="2" name="AutoShape 2" descr="Kết quả hình ảnh cho big da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3" name="Picture 3" descr="E:\haquyquynh\document\bai bao\baibao\2019\DH_vietnhat\Big-Data-in-Healthcare_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600200"/>
            <a:ext cx="8206154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7924800" cy="1066800"/>
          </a:xfrm>
          <a:noFill/>
          <a:ln>
            <a:miter lim="800000"/>
            <a:headEnd/>
            <a:tailEnd/>
          </a:ln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/>
          <a:p>
            <a:pPr marL="742950" indent="-742950" algn="ctr"/>
            <a:r>
              <a:rPr lang="en-US" altLang="en-US" b="1" smtClean="0">
                <a:solidFill>
                  <a:srgbClr val="FF0000"/>
                </a:solidFill>
              </a:rPr>
              <a:t>Geo-informatic – analysis 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09600" y="6248400"/>
            <a:ext cx="79248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/>
          <a:p>
            <a:pPr marL="91440" lvl="0" indent="-742950"/>
            <a:r>
              <a:rPr kumimoji="1" lang="en-US" sz="1200" b="1" i="1" kern="0" smtClean="0">
                <a:solidFill>
                  <a:srgbClr val="FF0000"/>
                </a:solidFill>
                <a:latin typeface="Arial" pitchFamily="34" charset="0"/>
                <a:ea typeface="+mj-ea"/>
                <a:cs typeface="+mj-cs"/>
              </a:rPr>
              <a:t>http://www.keidanren.or.jp/en/policy/2016/029_outline.pdf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533400" y="1676400"/>
            <a:ext cx="7772400" cy="4191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42950" indent="-742950">
              <a:lnSpc>
                <a:spcPct val="200000"/>
              </a:lnSpc>
              <a:buFont typeface="+mj-lt"/>
              <a:buAutoNum type="arabicPeriod"/>
            </a:pPr>
            <a:r>
              <a:rPr lang="en-US" altLang="en-US" sz="4400" b="1" smtClean="0">
                <a:solidFill>
                  <a:srgbClr val="FF0000"/>
                </a:solidFill>
              </a:rPr>
              <a:t>Bigdata in Geo-informatic</a:t>
            </a:r>
          </a:p>
          <a:p>
            <a:pPr marL="742950" indent="-742950">
              <a:lnSpc>
                <a:spcPct val="200000"/>
              </a:lnSpc>
              <a:buFont typeface="+mj-lt"/>
              <a:buAutoNum type="arabicPeriod"/>
            </a:pPr>
            <a:r>
              <a:rPr lang="en-US" altLang="en-US" sz="4400" b="1" smtClean="0">
                <a:solidFill>
                  <a:srgbClr val="FF0000"/>
                </a:solidFill>
              </a:rPr>
              <a:t>WE ARE HERE</a:t>
            </a:r>
          </a:p>
          <a:p>
            <a:pPr marL="742950" indent="-742950">
              <a:lnSpc>
                <a:spcPct val="200000"/>
              </a:lnSpc>
              <a:buFont typeface="+mj-lt"/>
              <a:buAutoNum type="arabicPeriod"/>
            </a:pPr>
            <a:r>
              <a:rPr lang="en-US" sz="4400" b="1" smtClean="0">
                <a:solidFill>
                  <a:srgbClr val="FF0000"/>
                </a:solidFill>
              </a:rPr>
              <a:t>Traditional </a:t>
            </a:r>
            <a:endParaRPr lang="en-US" sz="4400" b="1" smtClean="0">
              <a:solidFill>
                <a:srgbClr val="FF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l="30802" t="71333" r="59669" b="6557"/>
          <a:stretch>
            <a:fillRect/>
          </a:stretch>
        </p:blipFill>
        <p:spPr bwMode="auto">
          <a:xfrm>
            <a:off x="4343400" y="4953000"/>
            <a:ext cx="990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 l="41064" t="58327" r="48674" b="18262"/>
          <a:stretch>
            <a:fillRect/>
          </a:stretch>
        </p:blipFill>
        <p:spPr bwMode="auto">
          <a:xfrm>
            <a:off x="5410200" y="4572000"/>
            <a:ext cx="1066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 l="50594" t="47921" r="38411" b="29968"/>
          <a:stretch>
            <a:fillRect/>
          </a:stretch>
        </p:blipFill>
        <p:spPr bwMode="auto">
          <a:xfrm>
            <a:off x="6400800" y="4191000"/>
            <a:ext cx="1143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 l="61589" t="33615" r="26683" b="40373"/>
          <a:stretch>
            <a:fillRect/>
          </a:stretch>
        </p:blipFill>
        <p:spPr bwMode="auto">
          <a:xfrm>
            <a:off x="7315200" y="3048000"/>
            <a:ext cx="1219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 l="70385" t="32314" r="18620" b="48177"/>
          <a:stretch>
            <a:fillRect/>
          </a:stretch>
        </p:blipFill>
        <p:spPr bwMode="auto">
          <a:xfrm>
            <a:off x="7696200" y="12954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7924800" cy="1066800"/>
          </a:xfrm>
          <a:noFill/>
          <a:ln>
            <a:miter lim="800000"/>
            <a:headEnd/>
            <a:tailEnd/>
          </a:ln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/>
          <a:p>
            <a:pPr marL="742950" indent="-742950" algn="ctr"/>
            <a:r>
              <a:rPr lang="en-US" altLang="en-US" b="1" smtClean="0">
                <a:solidFill>
                  <a:srgbClr val="FF0000"/>
                </a:solidFill>
              </a:rPr>
              <a:t>Geo-informatic – analysis 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09600" y="6248400"/>
            <a:ext cx="79248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/>
          <a:p>
            <a:pPr marL="91440" lvl="0" indent="-742950"/>
            <a:r>
              <a:rPr kumimoji="1" lang="en-US" sz="1200" b="1" i="1" kern="0" smtClean="0">
                <a:solidFill>
                  <a:srgbClr val="FF0000"/>
                </a:solidFill>
                <a:latin typeface="Arial" pitchFamily="34" charset="0"/>
                <a:ea typeface="+mj-ea"/>
                <a:cs typeface="+mj-cs"/>
              </a:rPr>
              <a:t>http://www.keidanren.or.jp/en/policy/2016/029_outline.pdf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5029200" y="1600200"/>
            <a:ext cx="3581400" cy="4572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42950" indent="-742950">
              <a:lnSpc>
                <a:spcPct val="200000"/>
              </a:lnSpc>
              <a:buNone/>
            </a:pPr>
            <a:r>
              <a:rPr lang="en-US" altLang="en-US" sz="2000" b="1" smtClean="0">
                <a:solidFill>
                  <a:srgbClr val="FF0000"/>
                </a:solidFill>
              </a:rPr>
              <a:t>Intelligent Information</a:t>
            </a:r>
          </a:p>
          <a:p>
            <a:pPr marL="742950" indent="-742950">
              <a:lnSpc>
                <a:spcPct val="200000"/>
              </a:lnSpc>
              <a:buNone/>
            </a:pPr>
            <a:endParaRPr lang="en-US" altLang="en-US" sz="2000" b="1" smtClean="0">
              <a:solidFill>
                <a:srgbClr val="FF0000"/>
              </a:solidFill>
            </a:endParaRPr>
          </a:p>
          <a:p>
            <a:pPr marL="742950" indent="-742950">
              <a:lnSpc>
                <a:spcPct val="200000"/>
              </a:lnSpc>
              <a:buNone/>
            </a:pPr>
            <a:endParaRPr lang="en-US" altLang="en-US" sz="2000" b="1" smtClean="0">
              <a:solidFill>
                <a:srgbClr val="FF0000"/>
              </a:solidFill>
            </a:endParaRPr>
          </a:p>
          <a:p>
            <a:pPr marL="742950" indent="-742950">
              <a:lnSpc>
                <a:spcPct val="200000"/>
              </a:lnSpc>
              <a:buNone/>
            </a:pPr>
            <a:r>
              <a:rPr lang="en-US" altLang="en-US" sz="2000" b="1" smtClean="0">
                <a:solidFill>
                  <a:srgbClr val="FF0000"/>
                </a:solidFill>
              </a:rPr>
              <a:t>Analysis Information</a:t>
            </a:r>
          </a:p>
          <a:p>
            <a:pPr marL="742950" indent="-742950">
              <a:lnSpc>
                <a:spcPct val="200000"/>
              </a:lnSpc>
              <a:buNone/>
            </a:pPr>
            <a:endParaRPr lang="en-US" sz="2000" b="1" smtClean="0">
              <a:solidFill>
                <a:srgbClr val="FF0000"/>
              </a:solidFill>
            </a:endParaRPr>
          </a:p>
          <a:p>
            <a:pPr marL="742950" indent="-742950">
              <a:lnSpc>
                <a:spcPct val="200000"/>
              </a:lnSpc>
              <a:buNone/>
            </a:pPr>
            <a:r>
              <a:rPr lang="en-US" sz="2000" b="1" smtClean="0">
                <a:solidFill>
                  <a:srgbClr val="FF0000"/>
                </a:solidFill>
              </a:rPr>
              <a:t>Raw Information</a:t>
            </a:r>
            <a:endParaRPr lang="en-US" sz="2000" b="1" smtClean="0">
              <a:solidFill>
                <a:srgbClr val="FF0000"/>
              </a:solidFill>
            </a:endParaRPr>
          </a:p>
        </p:txBody>
      </p:sp>
      <p:sp>
        <p:nvSpPr>
          <p:cNvPr id="13" name="10-Point Star 12"/>
          <p:cNvSpPr/>
          <p:nvPr/>
        </p:nvSpPr>
        <p:spPr bwMode="auto">
          <a:xfrm>
            <a:off x="2514600" y="5410200"/>
            <a:ext cx="419100" cy="419100"/>
          </a:xfrm>
          <a:prstGeom prst="star10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I</a:t>
            </a: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16-Point Star 13"/>
          <p:cNvSpPr/>
          <p:nvPr/>
        </p:nvSpPr>
        <p:spPr bwMode="auto">
          <a:xfrm>
            <a:off x="2895600" y="5257800"/>
            <a:ext cx="419100" cy="381000"/>
          </a:xfrm>
          <a:prstGeom prst="star16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I</a:t>
            </a: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32-Point Star 14"/>
          <p:cNvSpPr/>
          <p:nvPr/>
        </p:nvSpPr>
        <p:spPr bwMode="auto">
          <a:xfrm>
            <a:off x="2895600" y="5791200"/>
            <a:ext cx="342900" cy="342900"/>
          </a:xfrm>
          <a:prstGeom prst="star3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I</a:t>
            </a: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10-Point Star 15"/>
          <p:cNvSpPr/>
          <p:nvPr/>
        </p:nvSpPr>
        <p:spPr bwMode="auto">
          <a:xfrm>
            <a:off x="3200400" y="5562600"/>
            <a:ext cx="381000" cy="381000"/>
          </a:xfrm>
          <a:prstGeom prst="star10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i</a:t>
            </a: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16-Point Star 16"/>
          <p:cNvSpPr/>
          <p:nvPr/>
        </p:nvSpPr>
        <p:spPr bwMode="auto">
          <a:xfrm>
            <a:off x="3276600" y="5943600"/>
            <a:ext cx="304800" cy="304800"/>
          </a:xfrm>
          <a:prstGeom prst="star16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i</a:t>
            </a: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32-Point Star 17"/>
          <p:cNvSpPr/>
          <p:nvPr/>
        </p:nvSpPr>
        <p:spPr bwMode="auto">
          <a:xfrm>
            <a:off x="2590800" y="5105400"/>
            <a:ext cx="342900" cy="342900"/>
          </a:xfrm>
          <a:prstGeom prst="star3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i</a:t>
            </a: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" name="Can 18"/>
          <p:cNvSpPr/>
          <p:nvPr/>
        </p:nvSpPr>
        <p:spPr bwMode="auto">
          <a:xfrm>
            <a:off x="2438400" y="3352800"/>
            <a:ext cx="1447800" cy="685800"/>
          </a:xfrm>
          <a:prstGeom prst="ca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3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971800"/>
            <a:ext cx="613271" cy="510076"/>
          </a:xfrm>
          <a:prstGeom prst="rect">
            <a:avLst/>
          </a:prstGeom>
          <a:noFill/>
          <a:ln w="9525">
            <a:solidFill>
              <a:schemeClr val="accent4">
                <a:lumMod val="10000"/>
              </a:schemeClr>
            </a:solidFill>
            <a:miter lim="800000"/>
            <a:headEnd/>
            <a:tailEnd/>
          </a:ln>
          <a:effectLst/>
        </p:spPr>
      </p:pic>
      <p:grpSp>
        <p:nvGrpSpPr>
          <p:cNvPr id="38" name="Group 24"/>
          <p:cNvGrpSpPr>
            <a:grpSpLocks/>
          </p:cNvGrpSpPr>
          <p:nvPr/>
        </p:nvGrpSpPr>
        <p:grpSpPr bwMode="auto">
          <a:xfrm>
            <a:off x="762000" y="3962400"/>
            <a:ext cx="990600" cy="529354"/>
            <a:chOff x="698041" y="4430094"/>
            <a:chExt cx="2447925" cy="2085975"/>
          </a:xfrm>
        </p:grpSpPr>
        <p:pic>
          <p:nvPicPr>
            <p:cNvPr id="39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98041" y="4430094"/>
              <a:ext cx="1533525" cy="1171575"/>
            </a:xfrm>
            <a:prstGeom prst="rect">
              <a:avLst/>
            </a:prstGeom>
            <a:noFill/>
            <a:ln w="9525">
              <a:solidFill>
                <a:schemeClr val="tx2">
                  <a:lumMod val="10000"/>
                </a:schemeClr>
              </a:solidFill>
              <a:miter lim="800000"/>
              <a:headEnd/>
              <a:tailEnd/>
            </a:ln>
            <a:effectLst/>
          </p:spPr>
        </p:pic>
        <p:pic>
          <p:nvPicPr>
            <p:cNvPr id="40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50441" y="4582494"/>
              <a:ext cx="1533525" cy="1171575"/>
            </a:xfrm>
            <a:prstGeom prst="rect">
              <a:avLst/>
            </a:prstGeom>
            <a:noFill/>
            <a:ln w="9525">
              <a:solidFill>
                <a:schemeClr val="tx2">
                  <a:lumMod val="10000"/>
                </a:schemeClr>
              </a:solidFill>
              <a:miter lim="800000"/>
              <a:headEnd/>
              <a:tailEnd/>
            </a:ln>
            <a:effectLst/>
          </p:spPr>
        </p:pic>
        <p:pic>
          <p:nvPicPr>
            <p:cNvPr id="41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02841" y="4734894"/>
              <a:ext cx="1533525" cy="1171575"/>
            </a:xfrm>
            <a:prstGeom prst="rect">
              <a:avLst/>
            </a:prstGeom>
            <a:noFill/>
            <a:ln w="9525">
              <a:solidFill>
                <a:schemeClr val="tx2">
                  <a:lumMod val="10000"/>
                </a:schemeClr>
              </a:solidFill>
              <a:miter lim="800000"/>
              <a:headEnd/>
              <a:tailEnd/>
            </a:ln>
            <a:effectLst/>
          </p:spPr>
        </p:pic>
        <p:pic>
          <p:nvPicPr>
            <p:cNvPr id="42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55241" y="4887294"/>
              <a:ext cx="1533525" cy="1171575"/>
            </a:xfrm>
            <a:prstGeom prst="rect">
              <a:avLst/>
            </a:prstGeom>
            <a:noFill/>
            <a:ln w="9525">
              <a:solidFill>
                <a:schemeClr val="tx2">
                  <a:lumMod val="10000"/>
                </a:schemeClr>
              </a:solidFill>
              <a:miter lim="800000"/>
              <a:headEnd/>
              <a:tailEnd/>
            </a:ln>
            <a:effectLst/>
          </p:spPr>
        </p:pic>
        <p:pic>
          <p:nvPicPr>
            <p:cNvPr id="43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307641" y="5039694"/>
              <a:ext cx="1533525" cy="1171575"/>
            </a:xfrm>
            <a:prstGeom prst="rect">
              <a:avLst/>
            </a:prstGeom>
            <a:noFill/>
            <a:ln w="9525">
              <a:solidFill>
                <a:schemeClr val="tx2">
                  <a:lumMod val="10000"/>
                </a:schemeClr>
              </a:solidFill>
              <a:miter lim="800000"/>
              <a:headEnd/>
              <a:tailEnd/>
            </a:ln>
            <a:effectLst/>
          </p:spPr>
        </p:pic>
        <p:pic>
          <p:nvPicPr>
            <p:cNvPr id="44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60041" y="5192094"/>
              <a:ext cx="1533525" cy="1171575"/>
            </a:xfrm>
            <a:prstGeom prst="rect">
              <a:avLst/>
            </a:prstGeom>
            <a:noFill/>
            <a:ln w="9525">
              <a:solidFill>
                <a:schemeClr val="tx2">
                  <a:lumMod val="10000"/>
                </a:schemeClr>
              </a:solidFill>
              <a:miter lim="800000"/>
              <a:headEnd/>
              <a:tailEnd/>
            </a:ln>
            <a:effectLst/>
          </p:spPr>
        </p:pic>
        <p:pic>
          <p:nvPicPr>
            <p:cNvPr id="45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12441" y="5344494"/>
              <a:ext cx="1533525" cy="1171575"/>
            </a:xfrm>
            <a:prstGeom prst="rect">
              <a:avLst/>
            </a:prstGeom>
            <a:noFill/>
            <a:ln w="9525">
              <a:solidFill>
                <a:schemeClr val="tx2">
                  <a:lumMod val="10000"/>
                </a:schemeClr>
              </a:solidFill>
              <a:miter lim="800000"/>
              <a:headEnd/>
              <a:tailEnd/>
            </a:ln>
            <a:effectLst/>
          </p:spPr>
        </p:pic>
      </p:grpSp>
      <p:cxnSp>
        <p:nvCxnSpPr>
          <p:cNvPr id="47" name="Straight Arrow Connector 20"/>
          <p:cNvCxnSpPr>
            <a:cxnSpLocks noChangeShapeType="1"/>
          </p:cNvCxnSpPr>
          <p:nvPr/>
        </p:nvCxnSpPr>
        <p:spPr bwMode="auto">
          <a:xfrm flipV="1">
            <a:off x="5859463" y="5383414"/>
            <a:ext cx="436867" cy="1387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lg"/>
          </a:ln>
        </p:spPr>
      </p:cxnSp>
      <p:graphicFrame>
        <p:nvGraphicFramePr>
          <p:cNvPr id="51" name="Diagram 50"/>
          <p:cNvGraphicFramePr/>
          <p:nvPr/>
        </p:nvGraphicFramePr>
        <p:xfrm>
          <a:off x="533400" y="3505200"/>
          <a:ext cx="1295400" cy="4903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pSp>
        <p:nvGrpSpPr>
          <p:cNvPr id="54" name="Group 12"/>
          <p:cNvGrpSpPr>
            <a:grpSpLocks/>
          </p:cNvGrpSpPr>
          <p:nvPr/>
        </p:nvGrpSpPr>
        <p:grpSpPr bwMode="auto">
          <a:xfrm>
            <a:off x="381000" y="5126228"/>
            <a:ext cx="533400" cy="420687"/>
            <a:chOff x="426" y="2711"/>
            <a:chExt cx="833" cy="985"/>
          </a:xfrm>
        </p:grpSpPr>
        <p:sp>
          <p:nvSpPr>
            <p:cNvPr id="55" name="AutoShape 7"/>
            <p:cNvSpPr>
              <a:spLocks noChangeArrowheads="1"/>
            </p:cNvSpPr>
            <p:nvPr/>
          </p:nvSpPr>
          <p:spPr bwMode="auto">
            <a:xfrm rot="686234">
              <a:off x="444" y="3312"/>
              <a:ext cx="765" cy="372"/>
            </a:xfrm>
            <a:prstGeom prst="parallelogram">
              <a:avLst>
                <a:gd name="adj" fmla="val 78764"/>
              </a:avLst>
            </a:prstGeom>
            <a:blipFill dpi="0" rotWithShape="0">
              <a:blip r:embed="rId10" cstate="print"/>
              <a:srcRect/>
              <a:stretch>
                <a:fillRect/>
              </a:stretch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56" name="Line 8"/>
            <p:cNvSpPr>
              <a:spLocks noChangeShapeType="1"/>
            </p:cNvSpPr>
            <p:nvPr/>
          </p:nvSpPr>
          <p:spPr bwMode="auto">
            <a:xfrm flipV="1">
              <a:off x="768" y="2970"/>
              <a:ext cx="222" cy="33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Line 9"/>
            <p:cNvSpPr>
              <a:spLocks noChangeShapeType="1"/>
            </p:cNvSpPr>
            <p:nvPr/>
          </p:nvSpPr>
          <p:spPr bwMode="auto">
            <a:xfrm flipH="1" flipV="1">
              <a:off x="996" y="2946"/>
              <a:ext cx="228" cy="4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Line 10"/>
            <p:cNvSpPr>
              <a:spLocks noChangeShapeType="1"/>
            </p:cNvSpPr>
            <p:nvPr/>
          </p:nvSpPr>
          <p:spPr bwMode="auto">
            <a:xfrm flipV="1">
              <a:off x="426" y="2952"/>
              <a:ext cx="570" cy="64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Line 11"/>
            <p:cNvSpPr>
              <a:spLocks noChangeShapeType="1"/>
            </p:cNvSpPr>
            <p:nvPr/>
          </p:nvSpPr>
          <p:spPr bwMode="auto">
            <a:xfrm flipV="1">
              <a:off x="864" y="2976"/>
              <a:ext cx="132" cy="7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60" name="Picture 5" descr="MCj03079140000[1]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 rot="831661">
              <a:off x="617" y="2711"/>
              <a:ext cx="642" cy="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1" name="Picture 60"/>
          <p:cNvPicPr>
            <a:picLocks noChangeAspect="1" noChangeArrowheads="1"/>
          </p:cNvPicPr>
          <p:nvPr/>
        </p:nvPicPr>
        <p:blipFill>
          <a:blip r:embed="rId12" cstate="print"/>
          <a:srcRect b="26108"/>
          <a:stretch>
            <a:fillRect/>
          </a:stretch>
        </p:blipFill>
        <p:spPr bwMode="auto">
          <a:xfrm>
            <a:off x="228600" y="5735828"/>
            <a:ext cx="842962" cy="49716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31746" name="AutoShape 2" descr="Kết quả hình ảnh cho y tế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48" name="AutoShape 4" descr="https://cdnmedia.baotintuc.vn/2017/05/19/18/48/phong-kham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1749" name="Picture 5" descr="E:\haquyquynh\document\bai bao\baibao\2019\DH_vietnhat\phong-kham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143000" y="5202428"/>
            <a:ext cx="682353" cy="455613"/>
          </a:xfrm>
          <a:prstGeom prst="rect">
            <a:avLst/>
          </a:prstGeom>
          <a:noFill/>
        </p:spPr>
      </p:pic>
      <p:pic>
        <p:nvPicPr>
          <p:cNvPr id="31750" name="Picture 6" descr="E:\haquyquynh\document\bai bao\baibao\2019\DH_vietnhat\market-maker-1496999240956-crop-1496999251331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219200" y="5888228"/>
            <a:ext cx="504551" cy="360172"/>
          </a:xfrm>
          <a:prstGeom prst="rect">
            <a:avLst/>
          </a:prstGeom>
          <a:noFill/>
        </p:spPr>
      </p:pic>
      <p:pic>
        <p:nvPicPr>
          <p:cNvPr id="31751" name="Picture 7" descr="E:\haquyquynh\document\bai bao\baibao\2019\DH_vietnhat\Maximisingprofit-diagram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133600" y="1371600"/>
            <a:ext cx="1981200" cy="893794"/>
          </a:xfrm>
          <a:prstGeom prst="rect">
            <a:avLst/>
          </a:prstGeom>
          <a:noFill/>
        </p:spPr>
      </p:pic>
      <p:pic>
        <p:nvPicPr>
          <p:cNvPr id="31752" name="Picture 8" descr="E:\haquyquynh\document\bai bao\baibao\2019\DH_vietnhat\Human_vs_Computer-e1364619445645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04800" y="1143000"/>
            <a:ext cx="1609100" cy="12874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819400"/>
            <a:ext cx="7924800" cy="1066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6000" b="1" smtClean="0">
                <a:latin typeface="+mn-lt"/>
              </a:rPr>
              <a:t>Thank you</a:t>
            </a:r>
            <a:endParaRPr lang="en-US" altLang="en-US" sz="6000" b="1" smtClean="0">
              <a:latin typeface="+mn-lt"/>
            </a:endParaRP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457200" y="6400800"/>
            <a:ext cx="38512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/>
              <a:t>http://imgsrc.hubblesite.org/hu/db/2001/10/images/a/formats/640_wallpaper.jpg</a:t>
            </a:r>
          </a:p>
        </p:txBody>
      </p:sp>
      <p:sp>
        <p:nvSpPr>
          <p:cNvPr id="5129" name="Rectangle 14"/>
          <p:cNvSpPr>
            <a:spLocks noChangeArrowheads="1"/>
          </p:cNvSpPr>
          <p:nvPr/>
        </p:nvSpPr>
        <p:spPr bwMode="auto">
          <a:xfrm>
            <a:off x="4953000" y="6248400"/>
            <a:ext cx="27273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/>
              <a:t>http://svs.gsfc.nasa.gov/vis/a000000/a002600/a002682/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temporary Portrait">
  <a:themeElements>
    <a:clrScheme name="Contemporary Portrait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Contemporary Portrai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ontemporary Portrait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 Portrait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4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5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 Portrait 6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 Portrait 7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ECB65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Melina:Applications:Microsoft Office 98:Templates:Presentation Designs:Contemporary Portrait</Template>
  <TotalTime>3540</TotalTime>
  <Words>246</Words>
  <Application>Microsoft Office PowerPoint</Application>
  <PresentationFormat>On-screen Show (4:3)</PresentationFormat>
  <Paragraphs>51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Contemporary Portrait</vt:lpstr>
      <vt:lpstr>The trend of  Geo-Informatic analysis  for climate change response</vt:lpstr>
      <vt:lpstr>Contents</vt:lpstr>
      <vt:lpstr>GeoInformatics evolution</vt:lpstr>
      <vt:lpstr>Bigdata in Geo-informatic</vt:lpstr>
      <vt:lpstr>Geo-informatic – analysis </vt:lpstr>
      <vt:lpstr>Geo-informatic – analysis </vt:lpstr>
      <vt:lpstr>Thank you</vt:lpstr>
    </vt:vector>
  </TitlesOfParts>
  <Company>Marine Sciences Research Ctr.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Geographical Information Systems (GIS), Remote Sensing, and Conservation</dc:title>
  <dc:creator>Yaping Zhou</dc:creator>
  <cp:lastModifiedBy>SVN-Team</cp:lastModifiedBy>
  <cp:revision>200</cp:revision>
  <cp:lastPrinted>2001-01-28T23:14:23Z</cp:lastPrinted>
  <dcterms:created xsi:type="dcterms:W3CDTF">1999-10-29T23:19:17Z</dcterms:created>
  <dcterms:modified xsi:type="dcterms:W3CDTF">2019-04-01T10:07:18Z</dcterms:modified>
</cp:coreProperties>
</file>