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431" r:id="rId3"/>
    <p:sldId id="277" r:id="rId4"/>
    <p:sldId id="43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5F3A3"/>
    <a:srgbClr val="F3F18B"/>
    <a:srgbClr val="EFEF7B"/>
    <a:srgbClr val="0000FF"/>
    <a:srgbClr val="FFFFE5"/>
    <a:srgbClr val="96969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20" autoAdjust="0"/>
    <p:restoredTop sz="90888" autoAdjust="0"/>
  </p:normalViewPr>
  <p:slideViewPr>
    <p:cSldViewPr>
      <p:cViewPr>
        <p:scale>
          <a:sx n="125" d="100"/>
          <a:sy n="125" d="100"/>
        </p:scale>
        <p:origin x="-468" y="49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088" y="57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B68A76CA-1205-48C7-B3B3-590185543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DB6E2D4-A264-4742-9681-5D9877E07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E9893-90CF-4207-A7D0-D4078541CCA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88C9B-6B5F-4C2A-8AB7-6C3274A60CD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1800" smtClean="0"/>
              <a:t>Remote sensing is the collection of information about the earth’s surface from a distance. Usually this information is collected using sensors on airplanes or satellites.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88C9B-6B5F-4C2A-8AB7-6C3274A60CD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1800" smtClean="0"/>
              <a:t>Remote sensing is the collection of information about the earth’s surface from a distance. Usually this information is collected using sensors on airplanes or satellites.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88C9B-6B5F-4C2A-8AB7-6C3274A60CD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1800" smtClean="0"/>
              <a:t>Remote sensing is the collection of information about the earth’s surface from a distance. Usually this information is collected using sensors on airplanes or satellites.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685800"/>
            <a:ext cx="7721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33600" y="3886200"/>
            <a:ext cx="6400800" cy="17716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Monotype Sorts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5E574E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rgbClr val="5E574E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604000" y="6229350"/>
            <a:ext cx="1828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rgbClr val="5E574E"/>
                </a:solidFill>
                <a:latin typeface="+mn-lt"/>
              </a:defRPr>
            </a:lvl1pPr>
          </a:lstStyle>
          <a:p>
            <a:pPr>
              <a:defRPr/>
            </a:pPr>
            <a:fld id="{03568B06-3DDB-453B-B59E-D627D50A6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3A3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elta_t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838200" y="2057400"/>
            <a:ext cx="7543800" cy="2514600"/>
          </a:xfrm>
          <a:prstGeom prst="rect">
            <a:avLst/>
          </a:prstGeom>
          <a:solidFill>
            <a:schemeClr val="tx2">
              <a:alpha val="4196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057400"/>
            <a:ext cx="7543800" cy="2514600"/>
          </a:xfrm>
          <a:noFill/>
        </p:spPr>
        <p:txBody>
          <a:bodyPr anchor="ctr"/>
          <a:lstStyle/>
          <a:p>
            <a:pPr algn="ctr"/>
            <a:r>
              <a:rPr lang="en-US" b="1" smtClean="0">
                <a:solidFill>
                  <a:schemeClr val="bg1"/>
                </a:solidFill>
                <a:latin typeface="Times" pitchFamily="18" charset="0"/>
                <a:ea typeface="Times" pitchFamily="18" charset="0"/>
                <a:cs typeface="Times" pitchFamily="18" charset="0"/>
              </a:rPr>
              <a:t>Geo-informatics and Data Analysis for climate change response</a:t>
            </a:r>
            <a:endParaRPr lang="en-US" altLang="en-US" sz="3600" b="1" smtClean="0">
              <a:solidFill>
                <a:srgbClr val="FFFF00"/>
              </a:solidFill>
              <a:latin typeface="Times" pitchFamily="18" charset="0"/>
              <a:ea typeface="Times" pitchFamily="18" charset="0"/>
              <a:cs typeface="Times" pitchFamily="18" charset="0"/>
            </a:endParaRPr>
          </a:p>
        </p:txBody>
      </p:sp>
      <p:pic>
        <p:nvPicPr>
          <p:cNvPr id="10" name="Picture 2" descr="VAST_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04800"/>
            <a:ext cx="2438400" cy="147955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7924800" cy="121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7200" b="1" smtClean="0">
                <a:latin typeface="Times New Roman" pitchFamily="18" charset="0"/>
              </a:rPr>
              <a:t>Contents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33400" y="1676400"/>
            <a:ext cx="7772400" cy="419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altLang="en-US" sz="4400" b="1" smtClean="0">
                <a:solidFill>
                  <a:srgbClr val="FF0000"/>
                </a:solidFill>
              </a:rPr>
              <a:t>GIS </a:t>
            </a:r>
            <a:r>
              <a:rPr lang="en-US" altLang="en-US" sz="4400" b="1" smtClean="0">
                <a:solidFill>
                  <a:srgbClr val="FF0000"/>
                </a:solidFill>
              </a:rPr>
              <a:t>and Remote Sensing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4400" b="1" smtClean="0">
                <a:solidFill>
                  <a:srgbClr val="FF0000"/>
                </a:solidFill>
              </a:rPr>
              <a:t>The trend of  Informatic </a:t>
            </a:r>
            <a:r>
              <a:rPr lang="en-US" altLang="en-US" sz="4400" b="1" smtClean="0">
                <a:solidFill>
                  <a:srgbClr val="FF0000"/>
                </a:solidFill>
              </a:rPr>
              <a:t>analysis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4400" b="1" smtClean="0">
                <a:solidFill>
                  <a:srgbClr val="FF0000"/>
                </a:solidFill>
              </a:rPr>
              <a:t>Climate change respond</a:t>
            </a:r>
            <a:endParaRPr lang="en-US" altLang="en-US" sz="4400" b="1" smtClean="0">
              <a:solidFill>
                <a:srgbClr val="FF0000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57200" y="6400800"/>
            <a:ext cx="38512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http://imgsrc.hubblesite.org/hu/db/2001/10/images/a/formats/640_wallpaper.jpg</a:t>
            </a:r>
          </a:p>
        </p:txBody>
      </p:sp>
      <p:sp>
        <p:nvSpPr>
          <p:cNvPr id="5129" name="Rectangle 14"/>
          <p:cNvSpPr>
            <a:spLocks noChangeArrowheads="1"/>
          </p:cNvSpPr>
          <p:nvPr/>
        </p:nvSpPr>
        <p:spPr bwMode="auto">
          <a:xfrm>
            <a:off x="4953000" y="6248400"/>
            <a:ext cx="2727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http://svs.gsfc.nasa.gov/vis/a000000/a002600/a002682/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7924800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6000" b="1" smtClean="0">
                <a:latin typeface="+mn-lt"/>
              </a:rPr>
              <a:t>Method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33400" y="1676400"/>
            <a:ext cx="7772400" cy="419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smtClean="0">
                <a:solidFill>
                  <a:srgbClr val="FF0000"/>
                </a:solidFill>
              </a:rPr>
              <a:t>Presetation - Teatcher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3600" b="1" smtClean="0">
                <a:solidFill>
                  <a:srgbClr val="FF0000"/>
                </a:solidFill>
              </a:rPr>
              <a:t>Topic - </a:t>
            </a:r>
            <a:r>
              <a:rPr lang="en-US" sz="3600" b="1" smtClean="0">
                <a:solidFill>
                  <a:srgbClr val="FF0000"/>
                </a:solidFill>
              </a:rPr>
              <a:t>Teatcher and student</a:t>
            </a:r>
            <a:endParaRPr lang="en-US" altLang="en-US" sz="3600" b="1" smtClean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en-US" sz="3600" b="1" smtClean="0">
                <a:solidFill>
                  <a:srgbClr val="FF0000"/>
                </a:solidFill>
              </a:rPr>
              <a:t>Presentation - </a:t>
            </a:r>
            <a:r>
              <a:rPr lang="en-US" sz="3600" b="1" smtClean="0">
                <a:solidFill>
                  <a:srgbClr val="FF0000"/>
                </a:solidFill>
              </a:rPr>
              <a:t>student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3600" b="1" smtClean="0">
                <a:solidFill>
                  <a:srgbClr val="FF0000"/>
                </a:solidFill>
              </a:rPr>
              <a:t>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7924800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6000" b="1" smtClean="0">
                <a:latin typeface="+mn-lt"/>
              </a:rPr>
              <a:t>Schedule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57200" y="6400800"/>
            <a:ext cx="38512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http://imgsrc.hubblesite.org/hu/db/2001/10/images/a/formats/640_wallpaper.jpg</a:t>
            </a:r>
          </a:p>
        </p:txBody>
      </p:sp>
      <p:sp>
        <p:nvSpPr>
          <p:cNvPr id="5129" name="Rectangle 14"/>
          <p:cNvSpPr>
            <a:spLocks noChangeArrowheads="1"/>
          </p:cNvSpPr>
          <p:nvPr/>
        </p:nvSpPr>
        <p:spPr bwMode="auto">
          <a:xfrm>
            <a:off x="4953000" y="6248400"/>
            <a:ext cx="2727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http://svs.gsfc.nasa.gov/vis/a000000/a002600/a002682/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33400" y="1676400"/>
            <a:ext cx="7772400" cy="419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indent="-742950">
              <a:buNone/>
            </a:pPr>
            <a:r>
              <a:rPr lang="en-US" sz="3600" b="1" smtClean="0">
                <a:solidFill>
                  <a:srgbClr val="FF0000"/>
                </a:solidFill>
              </a:rPr>
              <a:t>1. 3/4/2019 Morning</a:t>
            </a:r>
          </a:p>
          <a:p>
            <a:pPr marL="742950" indent="-742950">
              <a:buNone/>
            </a:pPr>
            <a:r>
              <a:rPr lang="en-US" b="1" i="1" smtClean="0">
                <a:solidFill>
                  <a:srgbClr val="FF0000"/>
                </a:solidFill>
              </a:rPr>
              <a:t>- Theory</a:t>
            </a:r>
          </a:p>
          <a:p>
            <a:pPr marL="742950" indent="-742950">
              <a:buNone/>
            </a:pPr>
            <a:endParaRPr lang="en-US" altLang="en-US" sz="3600" b="1" smtClean="0">
              <a:solidFill>
                <a:srgbClr val="FF0000"/>
              </a:solidFill>
            </a:endParaRPr>
          </a:p>
          <a:p>
            <a:pPr marL="742950" indent="-742950">
              <a:buNone/>
            </a:pPr>
            <a:r>
              <a:rPr lang="en-US" altLang="en-US" sz="3600" b="1" smtClean="0">
                <a:solidFill>
                  <a:srgbClr val="FF0000"/>
                </a:solidFill>
              </a:rPr>
              <a:t>2. 5/4/2019 Morning</a:t>
            </a:r>
          </a:p>
          <a:p>
            <a:pPr marL="742950" indent="-742950">
              <a:buNone/>
            </a:pPr>
            <a:r>
              <a:rPr lang="en-US" altLang="en-US" b="1" i="1" smtClean="0">
                <a:solidFill>
                  <a:srgbClr val="FF0000"/>
                </a:solidFill>
              </a:rPr>
              <a:t>- Topic and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ECB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Melina:Applications:Microsoft Office 98:Templates:Presentation Designs:Contemporary Portrait</Template>
  <TotalTime>3512</TotalTime>
  <Words>148</Words>
  <Application>Microsoft Office PowerPoint</Application>
  <PresentationFormat>On-screen Show (4:3)</PresentationFormat>
  <Paragraphs>27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Contemporary Portrait</vt:lpstr>
      <vt:lpstr>Geo-informatics and Data Analysis for climate change response</vt:lpstr>
      <vt:lpstr>Contents</vt:lpstr>
      <vt:lpstr>Method</vt:lpstr>
      <vt:lpstr>Schedule</vt:lpstr>
    </vt:vector>
  </TitlesOfParts>
  <Company>Marine Sciences Research Ctr.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Geographical Information Systems (GIS), Remote Sensing, and Conservation</dc:title>
  <dc:creator>Yaping Zhou</dc:creator>
  <cp:lastModifiedBy>Quynh</cp:lastModifiedBy>
  <cp:revision>191</cp:revision>
  <cp:lastPrinted>2001-01-28T23:14:23Z</cp:lastPrinted>
  <dcterms:created xsi:type="dcterms:W3CDTF">1999-10-29T23:19:17Z</dcterms:created>
  <dcterms:modified xsi:type="dcterms:W3CDTF">2019-04-02T14:02:25Z</dcterms:modified>
</cp:coreProperties>
</file>