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ppt/media/image17.jpg" ContentType="image/png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AE8F-F323-45CB-811C-995F119F7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0ED45-7AD8-415C-91B9-F9C24C518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44B5-5F63-4FAB-9879-E64059E3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AFEE3-ABDC-4C5A-96F6-BC169D9A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AC84-2F2E-4855-88F1-9A498C50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61F8-CB86-485A-9512-80B3DF3F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9EB2A-7EDE-48B0-98B6-53BBC79A5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941B-530E-4B8C-BE0E-B2404A4F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9F37-C514-41F4-84F9-56BB140B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C0C2A-F12C-4AD8-BF89-0E5BA46A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5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77C07-EBEE-4E92-AAC6-3DEECB478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2BE2F-2483-413A-910D-8B74724F6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5660-5773-4A30-B3EC-13BF2526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460DF-271C-44B1-90AC-738EA650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A3D7-0D81-4FBA-AD58-83818D88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5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5982-97F3-44C2-81D2-18CD1770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C1E9-4261-43D8-82C1-F13AEBFC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15E49-E1B1-4BC6-9C45-34079AA1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061F-F49D-47FA-81EA-A0A4CAEC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F85C-4D00-45E8-893E-847CB7B6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5A87-7885-48CA-BFFB-0806E00D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83D28-CBC4-4EBD-A2FE-C3C3D344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E0D4-0218-4895-8BB7-5C5682B8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B2BC2-9111-4BF6-B669-ED87CE49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C5FB4-4B9F-4312-9765-509019F3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5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4E9F-8628-445A-84CA-34CF00BF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0E9-1922-4F73-B456-6721B0CE0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D3BB0-7430-468B-8ED5-95A22C24B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951BD-6362-4D48-882E-9729F61D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4AA2B-F09E-45CF-ADD3-956DF075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2BF9-0490-4A73-AB94-E6F0FA73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E953-316E-48F2-BE7B-D101AA8B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5B7E7-7A33-49C6-BC52-50C5BF02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44F31-1CE5-4ECF-8B3D-C631837A0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61DD0-69BE-4B49-9C4F-CA9BD0CA2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AE80E-BAFD-4656-85F4-8A0F3C268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1F266-2816-4CC2-972A-21AACA75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76D24-1EB7-44CB-A7BD-B241533D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187A6-A77E-4FD3-B717-1C8AE8E8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CE6F-D0E4-4CD6-A0D2-B7FE27E7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26545-41FB-4364-8B8A-8850ED35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454CB-42FB-4F43-82B3-A2F550F9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4585D-7CEF-4027-8A4A-93936B7C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A2717-904F-4962-A05D-D5EF1AA8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EF579-A37C-479F-85FB-5E0CAC88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7BE9B-E560-4BEB-B6D8-8B90FE11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B70C-57D3-42F8-9DC6-3AB89CC3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6F50-4F03-4DE0-9D20-0A99B688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DDA84-59D8-4FA9-B9AD-66A0C7451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7C58B-896D-4524-88C0-0AB757F0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417EB-C7FE-4849-B582-E170C690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FA9E8-4486-4176-B563-4C5E088F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CE9BE-27C4-4DEC-AF04-E3D5BC92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56EA5-546B-4B5B-A99C-ED95345A3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00561-AD83-4E8F-AD3B-181597D6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56CD-6AC1-4917-BB2F-50C4B456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C8AAF-81D0-4219-B2E8-E44C5751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4BF20-C686-4740-A9F3-49AB2E83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C3692-0542-48E3-8C24-215B0243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200BE-95DB-43B5-9D34-9300EB45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C85C-7227-4EFB-B07D-B6BED7EC6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C1C7-FBF8-486C-B60A-C1695CEE68F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01394-33C1-4B17-B23A-6911EE202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1659D-2E76-4A5B-B2B5-4EBFCC3A5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727C-9A78-45FF-973A-94963C1C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21" Type="http://schemas.openxmlformats.org/officeDocument/2006/relationships/image" Target="../media/image18.jp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png"/><Relationship Id="rId19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26" Type="http://schemas.openxmlformats.org/officeDocument/2006/relationships/image" Target="../media/image42.jpg"/><Relationship Id="rId3" Type="http://schemas.microsoft.com/office/2007/relationships/hdphoto" Target="../media/hdphoto1.wdp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jpg"/><Relationship Id="rId2" Type="http://schemas.openxmlformats.org/officeDocument/2006/relationships/image" Target="../media/image1.png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24" Type="http://schemas.openxmlformats.org/officeDocument/2006/relationships/image" Target="../media/image40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B4AF2-52D7-4E98-9B8A-73B497AA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837" y="0"/>
            <a:ext cx="686637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70EB1-35B9-498C-8C01-3CA5CF07B414}"/>
              </a:ext>
            </a:extLst>
          </p:cNvPr>
          <p:cNvSpPr txBox="1"/>
          <p:nvPr/>
        </p:nvSpPr>
        <p:spPr>
          <a:xfrm>
            <a:off x="357809" y="119271"/>
            <a:ext cx="11502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HOAN CA DOANH NHÂN – LỄ RA MẮT EAGLE MISSION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THỜI GIAN: 17H-22H NGÀY 13/01/2020.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ĐỊA ĐIỂM: NHÀ HÀNG AQUARIA LÊ ĐỨC THỌ, MỸ ĐÌNH, NAM TỪ LIÊM, HÀ NỘI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712BF4-0A4C-41B3-B549-0B62305A0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27" y="1258044"/>
            <a:ext cx="2265918" cy="151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4836B-B838-4D08-9D30-40AA9E987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1258044"/>
            <a:ext cx="1512500" cy="151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6C25D5-60EF-4952-BD89-948EAFAA5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2" y="1258044"/>
            <a:ext cx="2192329" cy="1379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588156-B575-4170-9036-6A1D21DD1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"/>
          <a:stretch/>
        </p:blipFill>
        <p:spPr>
          <a:xfrm>
            <a:off x="9378934" y="1337559"/>
            <a:ext cx="2720300" cy="151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0F369D-4297-4285-BAA9-7D1973E4E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9" y="1377735"/>
            <a:ext cx="1838852" cy="13791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7C3E1-D8AF-4E00-B515-446C03534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42" y="1215165"/>
            <a:ext cx="1904762" cy="18952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C28915-2371-43F6-85F7-E180C8D1C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9" y="3258678"/>
            <a:ext cx="1772701" cy="18952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BF8BFA-D114-4D4C-A42B-F49D2D58A5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78" y="5167275"/>
            <a:ext cx="2857500" cy="1600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6B156E-9CDD-49DF-BEC8-7EF6CF7260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28" y="3176594"/>
            <a:ext cx="1853337" cy="1853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2FD56B-02C8-4228-97A3-670CEE7FD8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t="7758" r="10653" b="7758"/>
          <a:stretch/>
        </p:blipFill>
        <p:spPr>
          <a:xfrm>
            <a:off x="2136426" y="3176594"/>
            <a:ext cx="1772701" cy="18952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739296-B14B-4497-9917-81A20E4717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27" y="3237862"/>
            <a:ext cx="1772701" cy="17727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19A28F-ED03-4835-8D6B-45FE2C4140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65" y="3223413"/>
            <a:ext cx="2170463" cy="18533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CFB5DF-A583-46F0-822B-CB24135765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6" y="2904842"/>
            <a:ext cx="2438740" cy="24387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EB135E-F1A2-4B77-8E8E-690FC59654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5198764"/>
            <a:ext cx="1659236" cy="16592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210CD4-3003-46F1-9BAB-ACA0CC8CFC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61" y="5343583"/>
            <a:ext cx="1888666" cy="14085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3F3081-A820-4A71-ADC7-77F81061DF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22" y="5366391"/>
            <a:ext cx="1386343" cy="13857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4A6FCF-BF92-472F-9857-9E9C84B063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355184"/>
            <a:ext cx="2192869" cy="1512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880DB49-FA4A-4280-82F9-54DAF012C2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00" y="5364122"/>
            <a:ext cx="1903468" cy="14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B4AF2-52D7-4E98-9B8A-73B497AA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13" y="0"/>
            <a:ext cx="686637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64818-7B3D-43E8-B1BA-246E600190E8}"/>
              </a:ext>
            </a:extLst>
          </p:cNvPr>
          <p:cNvSpPr txBox="1"/>
          <p:nvPr/>
        </p:nvSpPr>
        <p:spPr>
          <a:xfrm>
            <a:off x="357809" y="225287"/>
            <a:ext cx="11502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HOAN CA DOANH NHÂN – LỄ RA MẮT EAGLE MISSION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THỜI GIAN: 17H-22H NGÀY 13/01/2020.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NHÀ HÀNG: AQUARIA LÊ ĐỨC THỌ, MỸ ĐÌNH, NAM TỪ LIÊM, HÀ NỘI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D4C96-D3E1-4CF3-8588-7CB99426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1" y="1374463"/>
            <a:ext cx="1529046" cy="1792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49EF3-FB9A-4AF3-A147-B3A02A8E47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r="9216"/>
          <a:stretch/>
        </p:blipFill>
        <p:spPr>
          <a:xfrm>
            <a:off x="1635813" y="1364057"/>
            <a:ext cx="1567043" cy="1813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201AA4-DA53-4056-B079-50A3DBE846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"/>
          <a:stretch/>
        </p:blipFill>
        <p:spPr>
          <a:xfrm>
            <a:off x="4806994" y="1325217"/>
            <a:ext cx="1417582" cy="1842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09133-E0C1-4D24-84B8-53C212B6B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64" y="1353653"/>
            <a:ext cx="1555799" cy="1813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A19691-8152-42C9-BE29-BE3AA07DF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49" y="1325216"/>
            <a:ext cx="1417582" cy="1842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C0DF2D-4FD4-4C09-AE45-F6F9A42877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r="15013"/>
          <a:stretch/>
        </p:blipFill>
        <p:spPr>
          <a:xfrm>
            <a:off x="7654834" y="1325215"/>
            <a:ext cx="1449407" cy="1812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9F1EFB-E964-4F4D-A780-43AAC73D39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26962" r="-5123" b="-990"/>
          <a:stretch/>
        </p:blipFill>
        <p:spPr>
          <a:xfrm>
            <a:off x="9109096" y="1325215"/>
            <a:ext cx="1556703" cy="1842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22E491-E271-4042-AB84-2D936C30A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10573035" y="1310620"/>
            <a:ext cx="1392240" cy="1842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F117CF-EE04-4BDD-A508-A67D843C5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34" y="3286081"/>
            <a:ext cx="1483161" cy="16498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28285A-FD83-447D-8CB9-12DE0C495F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56" y="3260036"/>
            <a:ext cx="1555799" cy="16759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9E00B1-71A0-4E8E-AA7A-E3F3ACAB5D0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" t="11103" r="50924" b="1222"/>
          <a:stretch/>
        </p:blipFill>
        <p:spPr>
          <a:xfrm>
            <a:off x="1567962" y="3260036"/>
            <a:ext cx="1624349" cy="16759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5B1C2B-DABC-4C7A-8256-6359A40539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8" y="3254345"/>
            <a:ext cx="1512197" cy="17133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27FC27-AC41-4B65-8B1A-78302351D83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7"/>
          <a:stretch/>
        </p:blipFill>
        <p:spPr>
          <a:xfrm>
            <a:off x="9095280" y="5049076"/>
            <a:ext cx="1371084" cy="16498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44AC18-8FD6-4834-8674-73E83221F7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17102"/>
          <a:stretch/>
        </p:blipFill>
        <p:spPr>
          <a:xfrm>
            <a:off x="7465046" y="3260036"/>
            <a:ext cx="1555798" cy="16181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941B91-92A4-49E9-8884-226B35E6A2E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2370" r="11517" b="5600"/>
          <a:stretch/>
        </p:blipFill>
        <p:spPr>
          <a:xfrm>
            <a:off x="3236164" y="5041056"/>
            <a:ext cx="1579227" cy="16181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B84C415-AEC3-4BFA-A732-738E8999E04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/>
          <a:stretch/>
        </p:blipFill>
        <p:spPr>
          <a:xfrm>
            <a:off x="10475379" y="3239925"/>
            <a:ext cx="1412908" cy="16498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08A20C6-2B3D-4C7F-9435-16C38298452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r="14764" b="21240"/>
          <a:stretch/>
        </p:blipFill>
        <p:spPr>
          <a:xfrm>
            <a:off x="8985522" y="3253416"/>
            <a:ext cx="1494020" cy="16498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B36C1C0-FDB4-4F26-8F25-2776096A76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5391" y="5048393"/>
            <a:ext cx="2839442" cy="16498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E57C202-C0AD-449F-8BE2-3ADA0406F1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00" y="3248043"/>
            <a:ext cx="1259576" cy="16759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7401C7B-F9AA-4AF1-9E4A-3A4021CBE83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4" y="5073650"/>
            <a:ext cx="1624349" cy="163036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BB4738-F0D1-45F5-A528-10D61997BD1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" r="10823"/>
          <a:stretch/>
        </p:blipFill>
        <p:spPr>
          <a:xfrm>
            <a:off x="1663043" y="5071881"/>
            <a:ext cx="1556262" cy="161816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F2027B7-38A4-420C-B2CC-50AEC93BDD8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1" b="20911"/>
          <a:stretch/>
        </p:blipFill>
        <p:spPr>
          <a:xfrm>
            <a:off x="10475379" y="5073054"/>
            <a:ext cx="1412908" cy="1614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3EBBB7-4AD0-4FAC-A0A1-D5993210A96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6225"/>
          <a:stretch/>
        </p:blipFill>
        <p:spPr>
          <a:xfrm>
            <a:off x="7585836" y="5051773"/>
            <a:ext cx="1525433" cy="16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8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6</cp:revision>
  <dcterms:created xsi:type="dcterms:W3CDTF">2020-01-09T00:32:55Z</dcterms:created>
  <dcterms:modified xsi:type="dcterms:W3CDTF">2020-01-09T04:24:15Z</dcterms:modified>
</cp:coreProperties>
</file>